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76" r:id="rId4"/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71AB-7A92-0B75-16E3-A1ED0307D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C5B1E-13ED-E90F-EE76-AAA7BAA03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07E96-C74C-DEED-CB7C-103C31AA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C962-A9D3-9DFE-E605-5328E86B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8210-BCDF-FD17-D532-5A4C84E7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5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DE5D-28B7-482F-FE7B-B5753A00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128BE-5D02-99E1-1984-9EDE2887E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BE36C-1706-232C-9FE9-BD7FED86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E5FF4-9A9F-5CFD-6186-FEE261A9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769C-9224-BCC2-8103-20CAA3AD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DED25-58B2-290A-8176-9B46BA0F7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DC68B-8D03-CCB1-791F-7E2D3CC69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51052-4401-921F-EFFF-911B1466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D9795-E77D-6CFF-3CFB-60445D18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5EFA8-5111-A74B-81B3-C2B0CDAD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0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9081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/>
          <p:nvPr/>
        </p:nvSpPr>
        <p:spPr>
          <a:xfrm>
            <a:off x="-482600" y="-330200"/>
            <a:ext cx="4318000" cy="74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5418300" y="2867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418400" y="1783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4184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748932" y="262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359083" y="5839950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57690" flipH="1">
            <a:off x="7343064" y="884513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10756497" y="5468200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81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944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58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611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436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350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031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F7E2-D2CB-94A1-0FFA-3CCFDD1E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9A5B3-9BF1-924C-6779-85BEF1A0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7EAC-A39D-3E26-F80D-3F47412C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F53A3-E0E3-292C-A5A6-59DB23A6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A5648-9D71-5AB5-3F1B-26776466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72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318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3790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425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823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428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288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5244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1647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846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87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0C66-0E25-FF2C-23D8-EE83B072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47EBF-6DF5-43B9-D96B-CB32727B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92D57-7DA8-435C-C10C-794DB7384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35F10-738D-907E-7C86-20EB2B20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8E27-97C9-741E-C3D7-87E758CB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20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8849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623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3973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4783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105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60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2279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2524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12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2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4FCB-D327-47B2-8F25-1AC0F76C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4626-4C83-6E1B-D335-8AA6089EF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3A4CD-20FC-CA5C-D1AA-809D3772D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45CC5-F123-FF53-A22E-F405A673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0A85D-5C40-F5FF-22A9-2305B20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23BCE-CD7C-65BB-970D-713A432A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7193-E3F2-AE58-08FE-A1DE70BD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5FAD3-FEDD-9282-BD14-BCF0C5A2B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50275-8129-8EE1-39C3-6EF224CAF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D476C-D16D-AE3C-2101-DD4599D84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768EA-980E-FE89-E4D7-8F6420F0B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5A8405-AC21-7193-73FC-5C913E50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BFB64-9378-1C85-2506-D79A5B97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9A80AF-7FF9-2B94-2F0B-7ABEEDFC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7A6C-6B23-B343-9BF9-C1E73D78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BC4B5-49CF-104D-4A8D-5C344C49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254C8-C3D5-C01E-1CCF-9AE9A07E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7C3C0-B359-2D12-86A3-4120D47E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5A9FF-7B4F-A630-7583-BC4101BF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93612-48B5-854D-3796-624E467C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7E378-4182-75F8-ECDB-D5D27FB1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8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19A1-BE8D-C701-5B4F-9F5DA2642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14A0D-8B88-187A-5466-0B992487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99E59-2D2C-79A9-4E2E-E6CFC976A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75FC3-9DE7-D261-F6E2-315A6A2F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497E5-C97E-AA71-7F8C-94F7DF1A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EA2C0-8BE6-F340-EE4D-55DA92B5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7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2831-1AC1-9888-3F5D-F5566499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B4210-191C-EB3A-1409-7B35373C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8D2AB-9A04-7B44-9E0B-3216BD1D1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BBFD5-5FC2-DF9C-CFF3-6F2A0D1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58635-4846-930D-4F19-AB3A9FDC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6591A-1E87-93D8-DFBA-669F49F0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EAC3B9-1137-A11A-6BB9-CC51358A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8F58E-3C22-D7C1-1E6F-79179C909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1A23-3FC7-F18B-6534-361F72E33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20CA5-6C4C-4930-B1DF-0159338D1ABF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D8C98-2F73-61DB-1E63-03F75788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18D74-E81C-59C6-3F87-8078BDE77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9801-1D28-43E2-A739-D3E592FC3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26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98EE-EFF8-DABF-A95D-B020A68D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40" y="1311256"/>
            <a:ext cx="8490400" cy="3372400"/>
          </a:xfrm>
          <a:ln w="3810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 TỚI DỰ GIỜ MÔN ÂM NHẠC LỚP 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00ED-9A34-1FAB-A14F-0385BCBBB367}"/>
              </a:ext>
            </a:extLst>
          </p:cNvPr>
          <p:cNvSpPr txBox="1"/>
          <p:nvPr/>
        </p:nvSpPr>
        <p:spPr>
          <a:xfrm>
            <a:off x="3591338" y="153265"/>
            <a:ext cx="6281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 TIỂU HỌC PHÚC LỢI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09B30-68FA-5248-5806-C752300771CA}"/>
              </a:ext>
            </a:extLst>
          </p:cNvPr>
          <p:cNvSpPr txBox="1"/>
          <p:nvPr/>
        </p:nvSpPr>
        <p:spPr>
          <a:xfrm>
            <a:off x="4147929" y="5010650"/>
            <a:ext cx="6281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Giang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E0D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49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006F-3E7E-2788-8A12-C92CF5D62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420" y="235383"/>
            <a:ext cx="4507007" cy="493487"/>
          </a:xfrm>
        </p:spPr>
        <p:txBody>
          <a:bodyPr/>
          <a:lstStyle/>
          <a:p>
            <a:r>
              <a:rPr lang="en-US" sz="3200" dirty="0"/>
              <a:t>ÂM NHẠC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55E20-D20D-94C5-6B6A-0B756C526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759" y="2346373"/>
            <a:ext cx="9959924" cy="183659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Tiết</a:t>
            </a:r>
            <a:r>
              <a:rPr lang="en-US" sz="5400" b="1" dirty="0">
                <a:solidFill>
                  <a:srgbClr val="FF0000"/>
                </a:solidFill>
              </a:rPr>
              <a:t> 22: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Vận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dụng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sáng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tạo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50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6CA5-E432-3354-0DF5-164FC1665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08395-3939-1C27-FC0E-97D70C756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B2857-338D-5626-278B-0413268E8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2" y="0"/>
            <a:ext cx="11423374" cy="76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4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3A84-7560-9DF9-9755-864E598C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901E1-FE0F-A97D-FFD6-B87CA244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0"/>
            <a:ext cx="11516139" cy="77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6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t vọng mùa xuân - Nhạc Mô-da">
            <a:hlinkClick r:id="" action="ppaction://media"/>
            <a:extLst>
              <a:ext uri="{FF2B5EF4-FFF2-40B4-BE49-F238E27FC236}">
                <a16:creationId xmlns:a16="http://schemas.microsoft.com/office/drawing/2014/main" id="{1B18CA77-B7DE-CAC5-4F63-351F5C9F57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Bebas Neue</vt:lpstr>
      <vt:lpstr>Calibri</vt:lpstr>
      <vt:lpstr>Calibri Light</vt:lpstr>
      <vt:lpstr>Century Gothic</vt:lpstr>
      <vt:lpstr>Nunito</vt:lpstr>
      <vt:lpstr>Times New Roman</vt:lpstr>
      <vt:lpstr>Titan One</vt:lpstr>
      <vt:lpstr>Office Theme</vt:lpstr>
      <vt:lpstr>Save the Elephant Day by Slidesgo</vt:lpstr>
      <vt:lpstr>NHIỆT LIỆT CHÀO MỪNG CÁC THẦY CÔ GIÁO VÀ CÁC EM HỌC SINH TỚI DỰ GIỜ MÔN ÂM NHẠC LỚP 1 </vt:lpstr>
      <vt:lpstr>ÂM NHẠC 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THẦY CÔ GIÁO VÀ CÁC EM HỌC SINH TỚI DỰ GIỜ MÔN ÂM NHẠC LỚP 1 </dc:title>
  <dc:creator>ngo tra giang</dc:creator>
  <cp:lastModifiedBy>ngo tra giang</cp:lastModifiedBy>
  <cp:revision>1</cp:revision>
  <dcterms:created xsi:type="dcterms:W3CDTF">2023-02-14T03:22:26Z</dcterms:created>
  <dcterms:modified xsi:type="dcterms:W3CDTF">2023-02-14T03:22:27Z</dcterms:modified>
</cp:coreProperties>
</file>