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10"/>
  </p:notesMasterIdLst>
  <p:sldIdLst>
    <p:sldId id="257" r:id="rId2"/>
    <p:sldId id="285" r:id="rId3"/>
    <p:sldId id="256" r:id="rId4"/>
    <p:sldId id="284" r:id="rId5"/>
    <p:sldId id="377" r:id="rId6"/>
    <p:sldId id="378" r:id="rId7"/>
    <p:sldId id="379" r:id="rId8"/>
    <p:sldId id="283" r:id="rId9"/>
  </p:sldIdLst>
  <p:sldSz cx="18288000" cy="10287000"/>
  <p:notesSz cx="6858000" cy="9144000"/>
  <p:embeddedFontLst>
    <p:embeddedFont>
      <p:font typeface="宋体" panose="02010600030101010101" pitchFamily="2" charset="-12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84"/>
            <p14:sldId id="377"/>
            <p14:sldId id="378"/>
            <p14:sldId id="379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CC"/>
    <a:srgbClr val="FFEBFD"/>
    <a:srgbClr val="FF9966"/>
    <a:srgbClr val="D9DDC3"/>
    <a:srgbClr val="F8DC6E"/>
    <a:srgbClr val="F8C2D9"/>
    <a:srgbClr val="FFFF66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22" autoAdjust="0"/>
  </p:normalViewPr>
  <p:slideViewPr>
    <p:cSldViewPr>
      <p:cViewPr varScale="1">
        <p:scale>
          <a:sx n="48" d="100"/>
          <a:sy n="48" d="100"/>
        </p:scale>
        <p:origin x="4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5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6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7.png"/><Relationship Id="rId4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13.png"/><Relationship Id="rId3" Type="http://schemas.openxmlformats.org/officeDocument/2006/relationships/image" Target="../media/image9.png"/><Relationship Id="rId21" Type="http://schemas.microsoft.com/office/2007/relationships/hdphoto" Target="../media/hdphoto5.wdp"/><Relationship Id="rId17" Type="http://schemas.microsoft.com/office/2007/relationships/hdphoto" Target="../media/hdphoto3.wdp"/><Relationship Id="rId2" Type="http://schemas.openxmlformats.org/officeDocument/2006/relationships/image" Target="../media/image8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5" Type="http://schemas.openxmlformats.org/officeDocument/2006/relationships/image" Target="../media/image11.png"/><Relationship Id="rId1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15.png"/><Relationship Id="rId12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51" Type="http://schemas.openxmlformats.org/officeDocument/2006/relationships/image" Target="../media/image22.png"/><Relationship Id="rId3" Type="http://schemas.openxmlformats.org/officeDocument/2006/relationships/image" Target="../media/image19.png"/><Relationship Id="rId50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20.png"/><Relationship Id="rId52" Type="http://schemas.microsoft.com/office/2007/relationships/hdphoto" Target="../media/hdphoto6.wdp"/><Relationship Id="rId48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51" Type="http://schemas.openxmlformats.org/officeDocument/2006/relationships/image" Target="../media/image22.png"/><Relationship Id="rId3" Type="http://schemas.openxmlformats.org/officeDocument/2006/relationships/image" Target="../media/image19.png"/><Relationship Id="rId50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20.png"/><Relationship Id="rId52" Type="http://schemas.microsoft.com/office/2007/relationships/hdphoto" Target="../media/hdphoto6.wdp"/><Relationship Id="rId48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00440" y="4596940"/>
            <a:ext cx="13487120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TIN HỌC</a:t>
            </a:r>
            <a:endParaRPr lang="en-US" sz="9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90534" y="656435"/>
            <a:ext cx="2665827" cy="2656322"/>
            <a:chOff x="7427009" y="213207"/>
            <a:chExt cx="2665827" cy="2656322"/>
          </a:xfrm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7427009" y="213207"/>
              <a:ext cx="2665827" cy="2569112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92298" y="1028699"/>
              <a:ext cx="2335248" cy="18408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4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0454" y="1375525"/>
              <a:ext cx="719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6971" y="495300"/>
            <a:ext cx="1763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2204" y="647700"/>
            <a:ext cx="336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114707" y="304800"/>
            <a:ext cx="2051179" cy="166401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352210">
            <a:off x="16888023" y="8737196"/>
            <a:ext cx="1021405" cy="1541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05846">
            <a:off x="1411750" y="8102628"/>
            <a:ext cx="500681" cy="630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495" y="7896309"/>
            <a:ext cx="2032595" cy="2351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4164" y="2355402"/>
            <a:ext cx="5867400" cy="6117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0052458" y="8662012"/>
            <a:ext cx="7087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https://www.youtube.com/watch?v=VLmDPFiJ2GE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3241" y="2273619"/>
            <a:ext cx="7248383" cy="61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66027" y="723900"/>
            <a:ext cx="16078973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000" y="2576073"/>
            <a:ext cx="1300502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8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8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80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SOẠN THẢO VĂN BẢN</a:t>
            </a:r>
            <a:r>
              <a:rPr lang="en-US" sz="8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0641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600" y="1278896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76862" y="3736626"/>
            <a:ext cx="12947803" cy="138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1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610345">
            <a:off x="15505208" y="583247"/>
            <a:ext cx="2667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5942312" y="8112605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28600" y="1409700"/>
            <a:ext cx="17906999" cy="8735857"/>
            <a:chOff x="0" y="0"/>
            <a:chExt cx="603806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114300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85800" y="2019300"/>
            <a:ext cx="11107240" cy="750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4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400" b="1" dirty="0" smtClean="0">
                <a:solidFill>
                  <a:srgbClr val="FF5050"/>
                </a:solidFill>
                <a:cs typeface="Arial" panose="020B0604020202020204" pitchFamily="34" charset="0"/>
              </a:rPr>
              <a:t>m </a:t>
            </a:r>
            <a:r>
              <a:rPr lang="vi-VN" sz="4400" b="1" dirty="0">
                <a:solidFill>
                  <a:srgbClr val="FF5050"/>
                </a:solidFill>
                <a:cs typeface="Arial" panose="020B0604020202020204" pitchFamily="34" charset="0"/>
              </a:rPr>
              <a:t>cùng bạn thực hiện:</a:t>
            </a:r>
          </a:p>
          <a:p>
            <a:pPr marL="795338" indent="-795338" algn="just">
              <a:lnSpc>
                <a:spcPct val="12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FF5050"/>
                </a:solidFill>
              </a:rPr>
              <a:t>[1] </a:t>
            </a:r>
            <a:r>
              <a:rPr lang="vi-VN" sz="4000" dirty="0">
                <a:solidFill>
                  <a:srgbClr val="0000CC"/>
                </a:solidFill>
              </a:rPr>
              <a:t>Kích hoạt phần mềm soạn thảo văn bản </a:t>
            </a:r>
            <a:r>
              <a:rPr lang="vi-VN" sz="4000" b="1" dirty="0">
                <a:solidFill>
                  <a:srgbClr val="0000CC"/>
                </a:solidFill>
              </a:rPr>
              <a:t>Word</a:t>
            </a:r>
            <a:r>
              <a:rPr lang="vi-VN" sz="4000" dirty="0">
                <a:solidFill>
                  <a:srgbClr val="0000CC"/>
                </a:solidFill>
              </a:rPr>
              <a:t>, mở tệp </a:t>
            </a:r>
            <a:r>
              <a:rPr lang="vi-VN" sz="4000" b="1" dirty="0">
                <a:solidFill>
                  <a:srgbClr val="0000CC"/>
                </a:solidFill>
              </a:rPr>
              <a:t>Chu-ech-con </a:t>
            </a:r>
            <a:r>
              <a:rPr lang="vi-VN" sz="4000" dirty="0">
                <a:solidFill>
                  <a:srgbClr val="0000CC"/>
                </a:solidFill>
              </a:rPr>
              <a:t>trong thư mục </a:t>
            </a:r>
            <a:r>
              <a:rPr lang="vi-VN" sz="4000" b="1" dirty="0">
                <a:solidFill>
                  <a:srgbClr val="0000CC"/>
                </a:solidFill>
              </a:rPr>
              <a:t>D:\Lop 4A\Word</a:t>
            </a:r>
            <a:r>
              <a:rPr lang="vi-VN" sz="4000" dirty="0">
                <a:solidFill>
                  <a:srgbClr val="0000CC"/>
                </a:solidFill>
              </a:rPr>
              <a:t>;</a:t>
            </a:r>
          </a:p>
          <a:p>
            <a:pPr marL="795338" indent="-795338" algn="just">
              <a:lnSpc>
                <a:spcPct val="12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FF5050"/>
                </a:solidFill>
              </a:rPr>
              <a:t>[2] </a:t>
            </a:r>
            <a:r>
              <a:rPr lang="vi-VN" sz="4000" dirty="0">
                <a:solidFill>
                  <a:srgbClr val="0000CC"/>
                </a:solidFill>
              </a:rPr>
              <a:t>Soạn thảo thêm phần nội dung </a:t>
            </a:r>
            <a:r>
              <a:rPr lang="vi-VN" sz="4000" b="1" i="1" dirty="0">
                <a:solidFill>
                  <a:srgbClr val="0000CC"/>
                </a:solidFill>
              </a:rPr>
              <a:t>Lời hai</a:t>
            </a:r>
            <a:r>
              <a:rPr lang="vi-VN" sz="4000" dirty="0">
                <a:solidFill>
                  <a:srgbClr val="0000CC"/>
                </a:solidFill>
              </a:rPr>
              <a:t>;</a:t>
            </a:r>
          </a:p>
          <a:p>
            <a:pPr marL="795338" indent="-795338" algn="just">
              <a:lnSpc>
                <a:spcPct val="12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FF5050"/>
                </a:solidFill>
              </a:rPr>
              <a:t>[3] </a:t>
            </a:r>
            <a:r>
              <a:rPr lang="vi-VN" sz="4000" dirty="0">
                <a:solidFill>
                  <a:srgbClr val="0000CC"/>
                </a:solidFill>
              </a:rPr>
              <a:t>Sao chép khối văn bản cho phần </a:t>
            </a:r>
            <a:r>
              <a:rPr lang="vi-VN" sz="4000" b="1" i="1" dirty="0">
                <a:solidFill>
                  <a:srgbClr val="0000CC"/>
                </a:solidFill>
              </a:rPr>
              <a:t>Lời kết</a:t>
            </a:r>
            <a:r>
              <a:rPr lang="vi-VN" sz="4000" dirty="0">
                <a:solidFill>
                  <a:srgbClr val="0000CC"/>
                </a:solidFill>
              </a:rPr>
              <a:t>;</a:t>
            </a:r>
          </a:p>
          <a:p>
            <a:pPr marL="795338" indent="-795338" algn="just">
              <a:lnSpc>
                <a:spcPct val="12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FF5050"/>
                </a:solidFill>
              </a:rPr>
              <a:t>[4] </a:t>
            </a:r>
            <a:r>
              <a:rPr lang="vi-VN" sz="4000" dirty="0">
                <a:solidFill>
                  <a:srgbClr val="0000CC"/>
                </a:solidFill>
              </a:rPr>
              <a:t>Lưu tệp với tên mới </a:t>
            </a:r>
            <a:r>
              <a:rPr lang="vi-VN" sz="4000" b="1" dirty="0">
                <a:solidFill>
                  <a:srgbClr val="0000CC"/>
                </a:solidFill>
              </a:rPr>
              <a:t>Bai-hat-Chu-ech-con </a:t>
            </a:r>
            <a:r>
              <a:rPr lang="vi-VN" sz="4000" dirty="0">
                <a:solidFill>
                  <a:srgbClr val="0000CC"/>
                </a:solidFill>
              </a:rPr>
              <a:t>vào cùng thư mục </a:t>
            </a:r>
            <a:r>
              <a:rPr lang="vi-VN" sz="4000" b="1" dirty="0">
                <a:solidFill>
                  <a:srgbClr val="0000CC"/>
                </a:solidFill>
              </a:rPr>
              <a:t>D:\Lop 4A\Word</a:t>
            </a:r>
            <a:r>
              <a:rPr lang="vi-VN" sz="4000" dirty="0">
                <a:solidFill>
                  <a:srgbClr val="0000CC"/>
                </a:solidFill>
              </a:rPr>
              <a:t>;</a:t>
            </a:r>
          </a:p>
          <a:p>
            <a:pPr marL="795338" indent="-795338" algn="just">
              <a:lnSpc>
                <a:spcPct val="12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FF5050"/>
                </a:solidFill>
              </a:rPr>
              <a:t>[5] </a:t>
            </a:r>
            <a:r>
              <a:rPr lang="vi-VN" sz="4000" dirty="0">
                <a:solidFill>
                  <a:srgbClr val="0000CC"/>
                </a:solidFill>
              </a:rPr>
              <a:t>Thoát khỏi phần mềm </a:t>
            </a:r>
            <a:r>
              <a:rPr lang="vi-VN" sz="4000" b="1" dirty="0" smtClean="0">
                <a:solidFill>
                  <a:srgbClr val="0000CC"/>
                </a:solidFill>
              </a:rPr>
              <a:t>Word</a:t>
            </a:r>
            <a:r>
              <a:rPr lang="en-US" sz="4000" dirty="0" smtClean="0">
                <a:solidFill>
                  <a:srgbClr val="0000CC"/>
                </a:solidFill>
              </a:rPr>
              <a:t>.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87200" y="1594293"/>
            <a:ext cx="5791200" cy="835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4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0641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600" y="1278896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76862" y="3736626"/>
            <a:ext cx="1294780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2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610345">
            <a:off x="15505208" y="583247"/>
            <a:ext cx="2667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5942312" y="8112605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28600" y="1405871"/>
            <a:ext cx="17906999" cy="8739685"/>
            <a:chOff x="0" y="0"/>
            <a:chExt cx="603806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114300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57200" y="1671066"/>
            <a:ext cx="10316120" cy="827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indent="-744538" algn="just">
              <a:lnSpc>
                <a:spcPct val="120000"/>
              </a:lnSpc>
              <a:spcAft>
                <a:spcPts val="1200"/>
              </a:spcAft>
            </a:pPr>
            <a:r>
              <a:rPr lang="vi-VN" sz="3800" dirty="0" smtClean="0">
                <a:solidFill>
                  <a:srgbClr val="FF5050"/>
                </a:solidFill>
              </a:rPr>
              <a:t>[</a:t>
            </a:r>
            <a:r>
              <a:rPr lang="vi-VN" sz="3800" dirty="0">
                <a:solidFill>
                  <a:srgbClr val="FF5050"/>
                </a:solidFill>
              </a:rPr>
              <a:t>1] </a:t>
            </a:r>
            <a:r>
              <a:rPr lang="vi-VN" sz="3800" dirty="0">
                <a:solidFill>
                  <a:srgbClr val="0000CC"/>
                </a:solidFill>
              </a:rPr>
              <a:t>Kích hoạt phần mềm </a:t>
            </a:r>
            <a:r>
              <a:rPr lang="vi-VN" sz="3800" b="1" dirty="0">
                <a:solidFill>
                  <a:srgbClr val="0000CC"/>
                </a:solidFill>
              </a:rPr>
              <a:t>Word</a:t>
            </a:r>
            <a:r>
              <a:rPr lang="vi-VN" sz="3800" dirty="0">
                <a:solidFill>
                  <a:srgbClr val="0000CC"/>
                </a:solidFill>
              </a:rPr>
              <a:t>, mở tệp </a:t>
            </a:r>
            <a:r>
              <a:rPr lang="vi-VN" sz="3800" b="1" dirty="0">
                <a:solidFill>
                  <a:srgbClr val="0000CC"/>
                </a:solidFill>
              </a:rPr>
              <a:t>Bai-hat-Chu-ech-con </a:t>
            </a:r>
            <a:r>
              <a:rPr lang="vi-VN" sz="3800" dirty="0">
                <a:solidFill>
                  <a:srgbClr val="0000CC"/>
                </a:solidFill>
              </a:rPr>
              <a:t>trong thư mục </a:t>
            </a:r>
            <a:r>
              <a:rPr lang="vi-VN" sz="3800" b="1" dirty="0">
                <a:solidFill>
                  <a:srgbClr val="0000CC"/>
                </a:solidFill>
              </a:rPr>
              <a:t>D:\Lop 4A\Word</a:t>
            </a:r>
            <a:r>
              <a:rPr lang="vi-VN" sz="3800" dirty="0">
                <a:solidFill>
                  <a:srgbClr val="0000CC"/>
                </a:solidFill>
              </a:rPr>
              <a:t>.</a:t>
            </a:r>
          </a:p>
          <a:p>
            <a:pPr marL="744538" indent="-744538" algn="just">
              <a:lnSpc>
                <a:spcPct val="120000"/>
              </a:lnSpc>
              <a:spcAft>
                <a:spcPts val="1200"/>
              </a:spcAft>
            </a:pPr>
            <a:r>
              <a:rPr lang="vi-VN" sz="3800" dirty="0">
                <a:solidFill>
                  <a:srgbClr val="FF5050"/>
                </a:solidFill>
              </a:rPr>
              <a:t>[2] </a:t>
            </a:r>
            <a:r>
              <a:rPr lang="vi-VN" sz="3800" dirty="0">
                <a:solidFill>
                  <a:srgbClr val="0000CC"/>
                </a:solidFill>
              </a:rPr>
              <a:t>Chèn hình ảnh vào bài hát và điều chỉnh kích thước, vị trí (Hình 17.3). Cho biết hai tệp hình ảnh </a:t>
            </a:r>
            <a:r>
              <a:rPr lang="vi-VN" sz="3800" b="1" dirty="0">
                <a:solidFill>
                  <a:srgbClr val="0000CC"/>
                </a:solidFill>
              </a:rPr>
              <a:t>ChuEchCon1 </a:t>
            </a:r>
            <a:r>
              <a:rPr lang="vi-VN" sz="3800" dirty="0">
                <a:solidFill>
                  <a:srgbClr val="0000CC"/>
                </a:solidFill>
              </a:rPr>
              <a:t>và </a:t>
            </a:r>
            <a:r>
              <a:rPr lang="vi-VN" sz="3800" b="1" dirty="0">
                <a:solidFill>
                  <a:srgbClr val="0000CC"/>
                </a:solidFill>
              </a:rPr>
              <a:t>ChuEchCon2 </a:t>
            </a:r>
            <a:r>
              <a:rPr lang="vi-VN" sz="3800" dirty="0">
                <a:solidFill>
                  <a:srgbClr val="0000CC"/>
                </a:solidFill>
              </a:rPr>
              <a:t>lưu trong thư mục </a:t>
            </a:r>
            <a:r>
              <a:rPr lang="vi-VN" sz="3800" b="1" dirty="0">
                <a:solidFill>
                  <a:srgbClr val="0000CC"/>
                </a:solidFill>
              </a:rPr>
              <a:t>D:\Lop 4A\Anh</a:t>
            </a:r>
            <a:r>
              <a:rPr lang="vi-VN" sz="3800" dirty="0">
                <a:solidFill>
                  <a:srgbClr val="0000CC"/>
                </a:solidFill>
              </a:rPr>
              <a:t>.</a:t>
            </a:r>
          </a:p>
          <a:p>
            <a:pPr marL="735013" indent="-735013" algn="just">
              <a:lnSpc>
                <a:spcPct val="120000"/>
              </a:lnSpc>
              <a:spcAft>
                <a:spcPts val="1200"/>
              </a:spcAft>
            </a:pPr>
            <a:r>
              <a:rPr lang="vi-VN" sz="3800" dirty="0">
                <a:solidFill>
                  <a:srgbClr val="FF5050"/>
                </a:solidFill>
              </a:rPr>
              <a:t>[3] </a:t>
            </a:r>
            <a:r>
              <a:rPr lang="vi-VN" sz="3800" dirty="0">
                <a:solidFill>
                  <a:srgbClr val="0000CC"/>
                </a:solidFill>
              </a:rPr>
              <a:t>Lưu tệp với tên mới </a:t>
            </a:r>
            <a:r>
              <a:rPr lang="vi-VN" sz="3800" b="1" dirty="0">
                <a:solidFill>
                  <a:srgbClr val="0000CC"/>
                </a:solidFill>
              </a:rPr>
              <a:t>Bai-hat-Chu-ech-con-Anh</a:t>
            </a:r>
            <a:r>
              <a:rPr lang="vi-VN" sz="3800" dirty="0">
                <a:solidFill>
                  <a:srgbClr val="0000CC"/>
                </a:solidFill>
              </a:rPr>
              <a:t>. </a:t>
            </a:r>
            <a:endParaRPr lang="en-US" sz="3800" dirty="0" smtClean="0">
              <a:solidFill>
                <a:srgbClr val="0000CC"/>
              </a:solidFill>
            </a:endParaRPr>
          </a:p>
          <a:p>
            <a:pPr marL="638175" indent="-638175" algn="just">
              <a:lnSpc>
                <a:spcPct val="120000"/>
              </a:lnSpc>
              <a:spcAft>
                <a:spcPts val="1200"/>
              </a:spcAft>
            </a:pPr>
            <a:r>
              <a:rPr lang="vi-VN" sz="3800" dirty="0" smtClean="0">
                <a:solidFill>
                  <a:srgbClr val="FF5050"/>
                </a:solidFill>
              </a:rPr>
              <a:t>[</a:t>
            </a:r>
            <a:r>
              <a:rPr lang="vi-VN" sz="3800" dirty="0">
                <a:solidFill>
                  <a:srgbClr val="FF5050"/>
                </a:solidFill>
              </a:rPr>
              <a:t>4] </a:t>
            </a:r>
            <a:r>
              <a:rPr lang="vi-VN" sz="3800" dirty="0">
                <a:solidFill>
                  <a:srgbClr val="0000CC"/>
                </a:solidFill>
              </a:rPr>
              <a:t>Thoát khỏi phần mềm </a:t>
            </a:r>
            <a:r>
              <a:rPr lang="vi-VN" sz="3800" b="1" dirty="0">
                <a:solidFill>
                  <a:srgbClr val="0000CC"/>
                </a:solidFill>
              </a:rPr>
              <a:t>Word</a:t>
            </a:r>
            <a:r>
              <a:rPr lang="vi-VN" sz="3800" dirty="0">
                <a:solidFill>
                  <a:srgbClr val="0000CC"/>
                </a:solidFill>
              </a:rPr>
              <a:t>.</a:t>
            </a:r>
            <a:r>
              <a:rPr lang="vi-VN" sz="3800" dirty="0">
                <a:solidFill>
                  <a:srgbClr val="0000CC"/>
                </a:solidFill>
              </a:rPr>
              <a:t> </a:t>
            </a:r>
            <a:endParaRPr lang="en-US" sz="3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53"/>
          <a:stretch/>
        </p:blipFill>
        <p:spPr>
          <a:xfrm>
            <a:off x="10972800" y="1485900"/>
            <a:ext cx="6993338" cy="85472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5446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22212" y="8092115"/>
            <a:ext cx="2445044" cy="19835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/>
          <a:srcRect l="1889" t="-4495" r="-1889" b="17402"/>
          <a:stretch/>
        </p:blipFill>
        <p:spPr>
          <a:xfrm>
            <a:off x="15972232" y="1216966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3790" y="8228672"/>
            <a:ext cx="2358303" cy="2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210</Words>
  <Application>Microsoft Office PowerPoint</Application>
  <PresentationFormat>Custom</PresentationFormat>
  <Paragraphs>26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宋体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>Administrator</dc:creator>
  <cp:lastModifiedBy>Admin</cp:lastModifiedBy>
  <cp:revision>283</cp:revision>
  <dcterms:created xsi:type="dcterms:W3CDTF">2006-08-16T00:00:00Z</dcterms:created>
  <dcterms:modified xsi:type="dcterms:W3CDTF">2023-03-29T04:25:07Z</dcterms:modified>
  <dc:identifier>DAFKql8qNNg</dc:identifier>
</cp:coreProperties>
</file>