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85" r:id="rId2"/>
    <p:sldId id="354" r:id="rId3"/>
    <p:sldId id="302" r:id="rId4"/>
    <p:sldId id="292" r:id="rId5"/>
    <p:sldId id="388" r:id="rId6"/>
    <p:sldId id="389" r:id="rId7"/>
    <p:sldId id="390" r:id="rId8"/>
    <p:sldId id="334" r:id="rId9"/>
    <p:sldId id="346" r:id="rId10"/>
    <p:sldId id="368" r:id="rId11"/>
    <p:sldId id="392" r:id="rId12"/>
    <p:sldId id="393" r:id="rId13"/>
    <p:sldId id="394" r:id="rId14"/>
    <p:sldId id="395" r:id="rId15"/>
    <p:sldId id="396" r:id="rId16"/>
    <p:sldId id="376" r:id="rId17"/>
    <p:sldId id="398" r:id="rId18"/>
    <p:sldId id="399" r:id="rId19"/>
    <p:sldId id="400" r:id="rId20"/>
    <p:sldId id="401" r:id="rId21"/>
    <p:sldId id="402" r:id="rId22"/>
    <p:sldId id="403" r:id="rId23"/>
    <p:sldId id="315" r:id="rId24"/>
    <p:sldId id="404" r:id="rId25"/>
    <p:sldId id="405" r:id="rId26"/>
    <p:sldId id="331" r:id="rId27"/>
    <p:sldId id="295" r:id="rId28"/>
    <p:sldId id="329" r:id="rId29"/>
    <p:sldId id="33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41213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want?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do     want       what        you     ?</a:t>
            </a: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529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wearing?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What     you      are        wearing     ?</a:t>
            </a:r>
          </a:p>
        </p:txBody>
      </p:sp>
    </p:spTree>
    <p:extLst>
      <p:ext uri="{BB962C8B-B14F-4D97-AF65-F5344CB8AC3E}">
        <p14:creationId xmlns:p14="http://schemas.microsoft.com/office/powerpoint/2010/main" val="15488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4244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those your jeans?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those     your      Are        jeans     ?</a:t>
            </a:r>
          </a:p>
        </p:txBody>
      </p:sp>
    </p:spTree>
    <p:extLst>
      <p:ext uri="{BB962C8B-B14F-4D97-AF65-F5344CB8AC3E}">
        <p14:creationId xmlns:p14="http://schemas.microsoft.com/office/powerpoint/2010/main" val="15177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105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aren’t     No,      they</a:t>
            </a:r>
          </a:p>
        </p:txBody>
      </p:sp>
    </p:spTree>
    <p:extLst>
      <p:ext uri="{BB962C8B-B14F-4D97-AF65-F5344CB8AC3E}">
        <p14:creationId xmlns:p14="http://schemas.microsoft.com/office/powerpoint/2010/main" val="19937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385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want some shorts.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want     shorts      I        some</a:t>
            </a:r>
          </a:p>
        </p:txBody>
      </p:sp>
    </p:spTree>
    <p:extLst>
      <p:ext uri="{BB962C8B-B14F-4D97-AF65-F5344CB8AC3E}">
        <p14:creationId xmlns:p14="http://schemas.microsoft.com/office/powerpoint/2010/main" val="7455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Rearrange these words to make a sentence.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F8E91-1208-49FE-85D3-D5891D4EDA41}"/>
              </a:ext>
            </a:extLst>
          </p:cNvPr>
          <p:cNvSpPr/>
          <p:nvPr/>
        </p:nvSpPr>
        <p:spPr>
          <a:xfrm>
            <a:off x="3880466" y="3970740"/>
            <a:ext cx="5314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I’m wearing a green T-shirt.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854200" y="2240930"/>
            <a:ext cx="950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‘m       a      I        T-shirt           green         wearing    </a:t>
            </a:r>
          </a:p>
        </p:txBody>
      </p:sp>
    </p:spTree>
    <p:extLst>
      <p:ext uri="{BB962C8B-B14F-4D97-AF65-F5344CB8AC3E}">
        <p14:creationId xmlns:p14="http://schemas.microsoft.com/office/powerpoint/2010/main" val="19906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3BCFE-5A49-448C-9641-3555EEFC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781175"/>
            <a:ext cx="9448800" cy="4057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1FA06-0D49-4A72-9966-B986147ABCB2}"/>
              </a:ext>
            </a:extLst>
          </p:cNvPr>
          <p:cNvSpPr txBox="1"/>
          <p:nvPr/>
        </p:nvSpPr>
        <p:spPr>
          <a:xfrm>
            <a:off x="5013794" y="7118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" y="1332060"/>
            <a:ext cx="971947" cy="97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88" y="4960132"/>
            <a:ext cx="824310" cy="738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7" y="34290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7491" y="31590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socks?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317" y="12192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T-shirt.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317" y="4729062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some shorts.</a:t>
            </a:r>
          </a:p>
        </p:txBody>
      </p:sp>
    </p:spTree>
    <p:extLst>
      <p:ext uri="{BB962C8B-B14F-4D97-AF65-F5344CB8AC3E}">
        <p14:creationId xmlns:p14="http://schemas.microsoft.com/office/powerpoint/2010/main" val="694952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07" y="31242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691" y="28542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jeans?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5837855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4" y="922337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Are those your boots?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041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red polo shirt and black jeans.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jacket.</a:t>
            </a:r>
          </a:p>
        </p:txBody>
      </p:sp>
    </p:spTree>
    <p:extLst>
      <p:ext uri="{BB962C8B-B14F-4D97-AF65-F5344CB8AC3E}">
        <p14:creationId xmlns:p14="http://schemas.microsoft.com/office/powerpoint/2010/main" val="25571881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30" y="4767087"/>
            <a:ext cx="971947" cy="97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7" y="3086100"/>
            <a:ext cx="775097" cy="78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791" y="2816135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Is that your belt?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No, it isn’t.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417" y="4546632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green skirt.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37" y="121660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3066" y="98553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dress.</a:t>
            </a:r>
          </a:p>
        </p:txBody>
      </p:sp>
    </p:spTree>
    <p:extLst>
      <p:ext uri="{BB962C8B-B14F-4D97-AF65-F5344CB8AC3E}">
        <p14:creationId xmlns:p14="http://schemas.microsoft.com/office/powerpoint/2010/main" val="11173811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3" y="909636"/>
            <a:ext cx="5713878" cy="501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359393"/>
            <a:ext cx="4157884" cy="49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1966526"/>
            <a:ext cx="971947" cy="9719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9247" y="1746071"/>
            <a:ext cx="53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are you wearing?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I’m wearing a blue drees.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" y="4193414"/>
            <a:ext cx="824310" cy="738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9247" y="3962344"/>
            <a:ext cx="551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A: What do you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a scarf.</a:t>
            </a:r>
          </a:p>
        </p:txBody>
      </p:sp>
    </p:spTree>
    <p:extLst>
      <p:ext uri="{BB962C8B-B14F-4D97-AF65-F5344CB8AC3E}">
        <p14:creationId xmlns:p14="http://schemas.microsoft.com/office/powerpoint/2010/main" val="180374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61962"/>
            <a:ext cx="4819650" cy="9810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2184400"/>
            <a:ext cx="10642600" cy="3238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• I can talk about different clothes.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 want.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• I can say what clothes I’m wearing.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2222500"/>
            <a:ext cx="9620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2260600"/>
            <a:ext cx="85725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87" y="3365500"/>
            <a:ext cx="96202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275" y="3403600"/>
            <a:ext cx="85725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387" y="4495800"/>
            <a:ext cx="962025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75" y="4533900"/>
            <a:ext cx="857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14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446212"/>
            <a:ext cx="3318652" cy="183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3732212"/>
            <a:ext cx="2633663" cy="19250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46600" y="1446212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Are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Yes, they are.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07100" y="22098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59850" y="2197100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8225" y="1665069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2900" y="1665068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3100" y="4100512"/>
            <a:ext cx="7429500" cy="2363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What’s she       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She’s wearing a pink</a:t>
            </a:r>
          </a:p>
          <a:p>
            <a:r>
              <a:rPr lang="en-US" sz="3600" dirty="0">
                <a:solidFill>
                  <a:srgbClr val="002060"/>
                </a:solidFill>
              </a:rPr>
              <a:t>and a white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3000" y="48387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7950" y="429418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wearing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131300" y="54102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61200" y="5969000"/>
            <a:ext cx="24257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0" y="4821127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96150" y="5441079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</p:spTree>
    <p:extLst>
      <p:ext uri="{BB962C8B-B14F-4D97-AF65-F5344CB8AC3E}">
        <p14:creationId xmlns:p14="http://schemas.microsoft.com/office/powerpoint/2010/main" val="25135782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855" y="323334"/>
            <a:ext cx="417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Cooper" panose="020B7200000000000000" pitchFamily="34" charset="0"/>
              </a:rPr>
              <a:t>Look and write.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86300" y="3978248"/>
            <a:ext cx="7366000" cy="183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                   your                      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                             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84800" y="47418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37550" y="4729136"/>
            <a:ext cx="18161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95924" y="4197105"/>
            <a:ext cx="170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4197104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T-shirt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86300" y="1021514"/>
            <a:ext cx="6769100" cy="1889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A: What                           want?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B: I want                             .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511925" y="1742129"/>
            <a:ext cx="2428875" cy="149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43030" y="1190068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you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9054" y="1806879"/>
            <a:ext cx="29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 boots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7" y="1276349"/>
            <a:ext cx="2678583" cy="215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7" y="4300645"/>
            <a:ext cx="3241253" cy="19359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692900" y="2349500"/>
            <a:ext cx="2679700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5283200"/>
            <a:ext cx="2806700" cy="160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64200" y="4741836"/>
            <a:ext cx="2527300" cy="66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it isn’t           </a:t>
            </a:r>
          </a:p>
        </p:txBody>
      </p:sp>
    </p:spTree>
    <p:extLst>
      <p:ext uri="{BB962C8B-B14F-4D97-AF65-F5344CB8AC3E}">
        <p14:creationId xmlns:p14="http://schemas.microsoft.com/office/powerpoint/2010/main" val="3684726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4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109" y="1818408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all vocabularies learnt in Unit 6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asking and answering questions by clothes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en-US" sz="3600" i="1">
                <a:solidFill>
                  <a:srgbClr val="0070C0"/>
                </a:solidFill>
              </a:rPr>
              <a:t>67).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45).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96 SB).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talking about what clothes they want, talking about what they're wearing, and asking and answering about their clothes.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6.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 about clothes, about what they are wearing.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belt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thắt lưng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scarf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8829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accent1">
                    <a:lumMod val="50000"/>
                  </a:schemeClr>
                </a:solidFill>
              </a:rPr>
              <a:t>khăn choàng </a:t>
            </a:r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shirt 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sơ mi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skirt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7937500" y="43561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váy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30353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đầm, áo đầm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78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jacket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khoác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boots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ủng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jeans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23368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jean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pajamas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7940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áo ngủ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skiing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451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trượt tuyết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7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82900" y="9398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37500" y="939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cà vạt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829300" y="10985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82900" y="2057400"/>
            <a:ext cx="21717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polo shirt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0" y="20574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áo thun có cổ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29300" y="22161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82900" y="32512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sneakers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37500" y="3251200"/>
            <a:ext cx="30607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giày thể thao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829300" y="34099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82900" y="43561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socks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37500" y="43688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đôi tất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29300" y="45148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82900" y="5473700"/>
            <a:ext cx="1993900" cy="635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pants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7500" y="5473700"/>
            <a:ext cx="2197100" cy="635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quần dài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29300" y="5632450"/>
            <a:ext cx="990600" cy="3175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76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626</Words>
  <Application>Microsoft Office PowerPoint</Application>
  <PresentationFormat>Màn hình rộng</PresentationFormat>
  <Paragraphs>138</Paragraphs>
  <Slides>29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3" baseType="lpstr">
      <vt:lpstr>.VnCooper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149</cp:revision>
  <dcterms:created xsi:type="dcterms:W3CDTF">2020-12-08T03:17:05Z</dcterms:created>
  <dcterms:modified xsi:type="dcterms:W3CDTF">2022-08-02T02:13:26Z</dcterms:modified>
</cp:coreProperties>
</file>