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3" r:id="rId3"/>
    <p:sldId id="263" r:id="rId5"/>
    <p:sldId id="264" r:id="rId6"/>
    <p:sldId id="272" r:id="rId7"/>
    <p:sldId id="268" r:id="rId8"/>
    <p:sldId id="274" r:id="rId9"/>
    <p:sldId id="275" r:id="rId10"/>
    <p:sldId id="278" r:id="rId11"/>
    <p:sldId id="276" r:id="rId12"/>
    <p:sldId id="28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037D8-3317-4F59-8EC5-41A7DA6075C3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26BC7-C145-4265-9021-78637F98794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592A-7068-498C-BE6F-253F09B9ED7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FB86-1A72-42C4-84E8-E37AF617CA0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592A-7068-498C-BE6F-253F09B9ED7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FB86-1A72-42C4-84E8-E37AF617CA0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592A-7068-498C-BE6F-253F09B9ED7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FB86-1A72-42C4-84E8-E37AF617CA0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592A-7068-498C-BE6F-253F09B9ED7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FB86-1A72-42C4-84E8-E37AF617CA0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592A-7068-498C-BE6F-253F09B9ED7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FB86-1A72-42C4-84E8-E37AF617CA0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592A-7068-498C-BE6F-253F09B9ED7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FB86-1A72-42C4-84E8-E37AF617CA0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592A-7068-498C-BE6F-253F09B9ED7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FB86-1A72-42C4-84E8-E37AF617CA0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592A-7068-498C-BE6F-253F09B9ED7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FB86-1A72-42C4-84E8-E37AF617CA0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592A-7068-498C-BE6F-253F09B9ED7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FB86-1A72-42C4-84E8-E37AF617CA0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592A-7068-498C-BE6F-253F09B9ED7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FB86-1A72-42C4-84E8-E37AF617CA0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592A-7068-498C-BE6F-253F09B9ED7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FB86-1A72-42C4-84E8-E37AF617CA0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1592A-7068-498C-BE6F-253F09B9ED7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FFB86-1A72-42C4-84E8-E37AF617CA0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90 BACKGROUND ý tưởng | hình nền, hình ảnh, power point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625443" y="948208"/>
            <a:ext cx="8940800" cy="95313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  <a:endParaRPr lang="en-US" sz="2800" b="1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  <a:endParaRPr lang="en-US" sz="2800" b="1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s 1"/>
          <p:cNvSpPr/>
          <p:nvPr/>
        </p:nvSpPr>
        <p:spPr>
          <a:xfrm>
            <a:off x="3926840" y="2459990"/>
            <a:ext cx="4338320" cy="19380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altLang="zh-CN" sz="60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Mang Tre" panose="00000400000000000000" charset="0"/>
                <a:cs typeface="UVN Mang Tre" panose="00000400000000000000" charset="0"/>
              </a:rPr>
              <a:t>KHOA HỌC 5</a:t>
            </a:r>
            <a:endParaRPr lang="en-US" altLang="zh-CN" sz="6000" b="1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VN Mang Tre" panose="00000400000000000000" charset="0"/>
              <a:cs typeface="UVN Mang Tre" panose="00000400000000000000" charset="0"/>
            </a:endParaRPr>
          </a:p>
          <a:p>
            <a:pPr algn="ctr"/>
            <a:r>
              <a:rPr lang="en-US" altLang="zh-CN" sz="60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Mang Tre" panose="00000400000000000000" charset="0"/>
                <a:cs typeface="UVN Mang Tre" panose="00000400000000000000" charset="0"/>
              </a:rPr>
              <a:t>Dung dịch</a:t>
            </a:r>
            <a:endParaRPr lang="en-US" altLang="zh-CN" sz="6000" b="1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VN Mang Tre" panose="00000400000000000000" charset="0"/>
              <a:cs typeface="UVN Mang Tre" panose="00000400000000000000" charset="0"/>
            </a:endParaRPr>
          </a:p>
        </p:txBody>
      </p:sp>
      <p:sp>
        <p:nvSpPr>
          <p:cNvPr id="3" name="Rectangle 14"/>
          <p:cNvSpPr/>
          <p:nvPr/>
        </p:nvSpPr>
        <p:spPr>
          <a:xfrm>
            <a:off x="4683603" y="6220613"/>
            <a:ext cx="2824480" cy="4603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p>
            <a:pPr algn="ctr"/>
            <a:r>
              <a:rPr lang="en-US" sz="2400" i="1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2022 - 2023</a:t>
            </a:r>
            <a:endParaRPr lang="en-US" sz="2400" i="1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62176"/>
            <a:ext cx="12293428" cy="69150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233" y="1814203"/>
            <a:ext cx="9363533" cy="2619993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1863" y="678952"/>
            <a:ext cx="10645741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2756" y="2469219"/>
            <a:ext cx="10674848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trộn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2756" y="3458109"/>
            <a:ext cx="10674848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15120" cy="2407255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61646" y="2075382"/>
            <a:ext cx="11534603" cy="4304872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465" y="1818526"/>
            <a:ext cx="12000218" cy="5126804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2467" y="192870"/>
            <a:ext cx="12000216" cy="15700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2978" y="1890447"/>
          <a:ext cx="11866689" cy="52631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2998"/>
                <a:gridCol w="4712767"/>
                <a:gridCol w="4420924"/>
              </a:tblGrid>
              <a:tr h="687772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Hỗn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Dung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dịch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/>
                </a:tc>
              </a:tr>
              <a:tr h="1192139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40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endParaRPr lang="en-US" sz="4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Đều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trở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trộn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lẫn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/>
                </a:tc>
                <a:tc hMerge="1">
                  <a:tcPr/>
                </a:tc>
              </a:tr>
              <a:tr h="3087644">
                <a:tc>
                  <a:txBody>
                    <a:bodyPr/>
                    <a:lstStyle/>
                    <a:p>
                      <a:pPr algn="ctr"/>
                      <a:endParaRPr lang="en-US" sz="36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40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40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endParaRPr lang="en-US" sz="4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ban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ít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lỏng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kia</a:t>
                      </a:r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hòa</a:t>
                      </a:r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tan </a:t>
                      </a:r>
                      <a:r>
                        <a:rPr lang="en-US" sz="3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lỏng</a:t>
                      </a:r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36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/>
                </a:tc>
              </a:tr>
            </a:tbl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92465" y="1834829"/>
            <a:ext cx="12000217" cy="5078791"/>
            <a:chOff x="71917" y="1834829"/>
            <a:chExt cx="12020766" cy="50787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92465" y="2589090"/>
              <a:ext cx="12000218" cy="1027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1917" y="3770618"/>
              <a:ext cx="12000218" cy="1027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876764" y="1834829"/>
              <a:ext cx="51371" cy="507879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623425" y="3780892"/>
              <a:ext cx="0" cy="311642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613151" y="1834829"/>
              <a:ext cx="0" cy="75426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1600200" y="0"/>
            <a:ext cx="8534400" cy="144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Ta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11" descr="Hinh minh hoa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921266" y="1446550"/>
            <a:ext cx="8440221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.jp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726" y="1143000"/>
            <a:ext cx="65182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89563" y="819150"/>
            <a:ext cx="2514600" cy="6477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"/>
            <a:ext cx="434498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86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429000"/>
            <a:ext cx="466566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338" y="3414713"/>
            <a:ext cx="4419600" cy="363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3" descr="531muoi-sa-huynh-1991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90600"/>
            <a:ext cx="7772400" cy="497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8600"/>
            <a:ext cx="9144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809</Words>
  <Application>WPS Presentation</Application>
  <PresentationFormat>Widescreen</PresentationFormat>
  <Paragraphs>40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4" baseType="lpstr">
      <vt:lpstr>Arial</vt:lpstr>
      <vt:lpstr>SimSun</vt:lpstr>
      <vt:lpstr>Wingdings</vt:lpstr>
      <vt:lpstr>Times New Roman</vt:lpstr>
      <vt:lpstr>VNI-Times</vt:lpstr>
      <vt:lpstr>UTM Scriptina KT</vt:lpstr>
      <vt:lpstr>Microsoft YaHei</vt:lpstr>
      <vt:lpstr>Arial Unicode MS</vt:lpstr>
      <vt:lpstr>Calibri Light</vt:lpstr>
      <vt:lpstr>Calibri</vt:lpstr>
      <vt:lpstr>UVN Mang Tre</vt:lpstr>
      <vt:lpstr>Calibri</vt:lpstr>
      <vt:lpstr>字魂70号-灵悦黑体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ThienIT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HUONG GIANG</cp:lastModifiedBy>
  <cp:revision>20</cp:revision>
  <dcterms:created xsi:type="dcterms:W3CDTF">2022-02-16T22:35:00Z</dcterms:created>
  <dcterms:modified xsi:type="dcterms:W3CDTF">2023-01-05T05:45:22Z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7E1477CB3F3542938412DA62D1693AEB</vt:lpwstr>
  </property>
  <property fmtid="{D5CDD505-2E9C-101B-9397-08002B2CF9AE}" pid="3" name="KSOProductBuildVer">
    <vt:lpwstr>1033-11.2.0.11440</vt:lpwstr>
  </property>
</Properties>
</file>