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334" r:id="rId3"/>
    <p:sldId id="258" r:id="rId5"/>
    <p:sldId id="311" r:id="rId6"/>
    <p:sldId id="310" r:id="rId7"/>
    <p:sldId id="264" r:id="rId8"/>
    <p:sldId id="293" r:id="rId9"/>
    <p:sldId id="284" r:id="rId10"/>
    <p:sldId id="279" r:id="rId11"/>
    <p:sldId id="280" r:id="rId12"/>
    <p:sldId id="303" r:id="rId13"/>
    <p:sldId id="281" r:id="rId14"/>
    <p:sldId id="265" r:id="rId15"/>
    <p:sldId id="300" r:id="rId16"/>
    <p:sldId id="301" r:id="rId17"/>
    <p:sldId id="309" r:id="rId18"/>
    <p:sldId id="308" r:id="rId19"/>
    <p:sldId id="335" r:id="rId20"/>
  </p:sldIdLst>
  <p:sldSz cx="9144000" cy="5143500" type="screen16x9"/>
  <p:notesSz cx="6858000" cy="9144000"/>
  <p:custDataLst>
    <p:tags r:id="rId24"/>
  </p:custDataLst>
  <p:defaultTextStyle>
    <a:defPPr>
      <a:defRPr lang="en-US"/>
    </a:defPPr>
    <a:lvl1pPr algn="l" rtl="0" eaLnBrk="0" fontAlgn="base" hangingPunct="0">
      <a:spcBef>
        <a:spcPct val="0"/>
      </a:spcBef>
      <a:spcAft>
        <a:spcPct val="0"/>
      </a:spcAft>
      <a:defRPr sz="2800" b="1"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800" b="1"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800" b="1"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800" b="1"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800" b="1" kern="1200">
        <a:solidFill>
          <a:schemeClr val="tx1"/>
        </a:solidFill>
        <a:latin typeface="Times New Roman" panose="02020603050405020304" pitchFamily="18" charset="0"/>
        <a:ea typeface="+mn-ea"/>
        <a:cs typeface="+mn-cs"/>
      </a:defRPr>
    </a:lvl5pPr>
    <a:lvl6pPr marL="2286000" algn="l" defTabSz="914400" rtl="0" eaLnBrk="1" latinLnBrk="0" hangingPunct="1">
      <a:defRPr sz="2800" b="1" kern="1200">
        <a:solidFill>
          <a:schemeClr val="tx1"/>
        </a:solidFill>
        <a:latin typeface="Times New Roman" panose="02020603050405020304" pitchFamily="18" charset="0"/>
        <a:ea typeface="+mn-ea"/>
        <a:cs typeface="+mn-cs"/>
      </a:defRPr>
    </a:lvl6pPr>
    <a:lvl7pPr marL="2743200" algn="l" defTabSz="914400" rtl="0" eaLnBrk="1" latinLnBrk="0" hangingPunct="1">
      <a:defRPr sz="2800" b="1" kern="1200">
        <a:solidFill>
          <a:schemeClr val="tx1"/>
        </a:solidFill>
        <a:latin typeface="Times New Roman" panose="02020603050405020304" pitchFamily="18" charset="0"/>
        <a:ea typeface="+mn-ea"/>
        <a:cs typeface="+mn-cs"/>
      </a:defRPr>
    </a:lvl7pPr>
    <a:lvl8pPr marL="3200400" algn="l" defTabSz="914400" rtl="0" eaLnBrk="1" latinLnBrk="0" hangingPunct="1">
      <a:defRPr sz="2800" b="1" kern="1200">
        <a:solidFill>
          <a:schemeClr val="tx1"/>
        </a:solidFill>
        <a:latin typeface="Times New Roman" panose="02020603050405020304" pitchFamily="18" charset="0"/>
        <a:ea typeface="+mn-ea"/>
        <a:cs typeface="+mn-cs"/>
      </a:defRPr>
    </a:lvl8pPr>
    <a:lvl9pPr marL="3657600" algn="l" defTabSz="914400" rtl="0" eaLnBrk="1" latinLnBrk="0" hangingPunct="1">
      <a:defRPr sz="2800" b="1" kern="1200">
        <a:solidFill>
          <a:schemeClr val="tx1"/>
        </a:solidFill>
        <a:latin typeface="Times New Roman" panose="02020603050405020304"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C03D7"/>
    <a:srgbClr val="0000D6"/>
    <a:srgbClr val="FFA7FF"/>
    <a:srgbClr val="A80410"/>
    <a:srgbClr val="1602AA"/>
    <a:srgbClr val="09038B"/>
    <a:srgbClr val="0000FF"/>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252" autoAdjust="0"/>
    <p:restoredTop sz="94660"/>
  </p:normalViewPr>
  <p:slideViewPr>
    <p:cSldViewPr>
      <p:cViewPr varScale="1">
        <p:scale>
          <a:sx n="83" d="100"/>
          <a:sy n="83" d="100"/>
        </p:scale>
        <p:origin x="736" y="52"/>
      </p:cViewPr>
      <p:guideLst>
        <p:guide orient="horz" pos="162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4" Type="http://schemas.openxmlformats.org/officeDocument/2006/relationships/tags" Target="tags/tag1.xml"/><Relationship Id="rId23" Type="http://schemas.openxmlformats.org/officeDocument/2006/relationships/tableStyles" Target="tableStyles.xml"/><Relationship Id="rId22" Type="http://schemas.openxmlformats.org/officeDocument/2006/relationships/viewProps" Target="viewProps.xml"/><Relationship Id="rId21" Type="http://schemas.openxmlformats.org/officeDocument/2006/relationships/presProps" Target="presProps.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7826"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eaLnBrk="1" hangingPunct="1">
              <a:defRPr sz="1200" b="0">
                <a:latin typeface="Arial" panose="020B0604020202020204" pitchFamily="34" charset="0"/>
              </a:defRPr>
            </a:lvl1pPr>
          </a:lstStyle>
          <a:p>
            <a:pPr>
              <a:defRPr/>
            </a:pPr>
            <a:endParaRPr lang="en-US"/>
          </a:p>
        </p:txBody>
      </p:sp>
      <p:sp>
        <p:nvSpPr>
          <p:cNvPr id="77827"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r" eaLnBrk="1" hangingPunct="1">
              <a:defRPr sz="1200" b="0">
                <a:latin typeface="Arial" panose="020B0604020202020204" pitchFamily="34" charset="0"/>
              </a:defRPr>
            </a:lvl1pPr>
          </a:lstStyle>
          <a:p>
            <a:pPr>
              <a:defRPr/>
            </a:pPr>
            <a:endParaRPr lang="en-US"/>
          </a:p>
        </p:txBody>
      </p:sp>
      <p:sp>
        <p:nvSpPr>
          <p:cNvPr id="6148"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7829"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lvl="0"/>
            <a:r>
              <a:rPr lang="en-US" noProof="0"/>
              <a:t>Click to edit Master text styles</a:t>
            </a:r>
            <a:endParaRPr lang="en-US" noProof="0"/>
          </a:p>
          <a:p>
            <a:pPr lvl="1"/>
            <a:r>
              <a:rPr lang="en-US" noProof="0"/>
              <a:t>Second level</a:t>
            </a:r>
            <a:endParaRPr lang="en-US" noProof="0"/>
          </a:p>
          <a:p>
            <a:pPr lvl="2"/>
            <a:r>
              <a:rPr lang="en-US" noProof="0"/>
              <a:t>Third level</a:t>
            </a:r>
            <a:endParaRPr lang="en-US" noProof="0"/>
          </a:p>
          <a:p>
            <a:pPr lvl="3"/>
            <a:r>
              <a:rPr lang="en-US" noProof="0"/>
              <a:t>Fourth level</a:t>
            </a:r>
            <a:endParaRPr lang="en-US" noProof="0"/>
          </a:p>
          <a:p>
            <a:pPr lvl="4"/>
            <a:r>
              <a:rPr lang="en-US" noProof="0"/>
              <a:t>Fifth level</a:t>
            </a:r>
            <a:endParaRPr lang="en-US" noProof="0"/>
          </a:p>
        </p:txBody>
      </p:sp>
      <p:sp>
        <p:nvSpPr>
          <p:cNvPr id="77830"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lstStyle>
            <a:lvl1pPr eaLnBrk="1" hangingPunct="1">
              <a:defRPr sz="1200" b="0">
                <a:latin typeface="Arial" panose="020B0604020202020204" pitchFamily="34" charset="0"/>
              </a:defRPr>
            </a:lvl1pPr>
          </a:lstStyle>
          <a:p>
            <a:pPr>
              <a:defRPr/>
            </a:pPr>
            <a:endParaRPr lang="en-US"/>
          </a:p>
        </p:txBody>
      </p:sp>
      <p:sp>
        <p:nvSpPr>
          <p:cNvPr id="77831"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lstStyle>
            <a:lvl1pPr algn="r" eaLnBrk="1" hangingPunct="1">
              <a:defRPr sz="1200" b="0">
                <a:latin typeface="Arial" panose="020B0604020202020204" pitchFamily="34" charset="0"/>
              </a:defRPr>
            </a:lvl1pPr>
          </a:lstStyle>
          <a:p>
            <a:fld id="{EAC80DF0-31B4-42A9-BF23-F1057421EFE9}" type="slidenum">
              <a:rPr lang="en-US" altLang="en-US"/>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95772490-676B-4287-AD1F-63873F1EA647}"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字魂70号-灵悦黑体" panose="00000500000000000000"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字魂70号-灵悦黑体" panose="00000500000000000000" pitchFamily="2" charset="-122"/>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F80657E3-C475-4D75-B90E-AD39A6202B1D}" type="slidenum">
              <a:rPr lang="en-US" altLang="en-US" smtClean="0"/>
            </a:fld>
            <a:endParaRPr lang="en-US"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47FD535E-3F74-4EA6-92B8-66D30340B09B}" type="slidenum">
              <a:rPr lang="en-US" altLang="en-US" smtClean="0"/>
            </a:fld>
            <a:endParaRPr lang="en-US"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2"/>
            <a:ext cx="2057400" cy="3290888"/>
          </a:xfr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457200" y="154782"/>
            <a:ext cx="6019800" cy="3290888"/>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F6404881-5852-409F-B3C2-8BC0EB0AEECA}" type="slidenum">
              <a:rPr lang="en-US" altLang="en-US" smtClean="0"/>
            </a:fld>
            <a:endParaRPr lang="en-US"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matchingName="Section header">
  <p:cSld name="1_Section header">
    <p:spTree>
      <p:nvGrpSpPr>
        <p:cNvPr id="1" name="Shape 59"/>
        <p:cNvGrpSpPr/>
        <p:nvPr/>
      </p:nvGrpSpPr>
      <p:grpSpPr>
        <a:xfrm>
          <a:off x="0" y="0"/>
          <a:ext cx="0" cy="0"/>
          <a:chOff x="0" y="0"/>
          <a:chExt cx="0" cy="0"/>
        </a:xfrm>
      </p:grpSpPr>
      <p:sp>
        <p:nvSpPr>
          <p:cNvPr id="60" name="Google Shape;60;p3"/>
          <p:cNvSpPr txBox="1">
            <a:spLocks noGrp="1"/>
          </p:cNvSpPr>
          <p:nvPr>
            <p:ph type="title"/>
          </p:nvPr>
        </p:nvSpPr>
        <p:spPr>
          <a:xfrm>
            <a:off x="1790700" y="2427075"/>
            <a:ext cx="5562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50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61" name="Google Shape;61;p3"/>
          <p:cNvSpPr txBox="1">
            <a:spLocks noGrp="1"/>
          </p:cNvSpPr>
          <p:nvPr>
            <p:ph type="subTitle" idx="1"/>
          </p:nvPr>
        </p:nvSpPr>
        <p:spPr>
          <a:xfrm>
            <a:off x="2905127" y="3421275"/>
            <a:ext cx="3333900" cy="636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p:txBody>
      </p:sp>
      <p:sp>
        <p:nvSpPr>
          <p:cNvPr id="62" name="Google Shape;62;p3"/>
          <p:cNvSpPr txBox="1">
            <a:spLocks noGrp="1"/>
          </p:cNvSpPr>
          <p:nvPr>
            <p:ph type="title" idx="2" hasCustomPrompt="1"/>
          </p:nvPr>
        </p:nvSpPr>
        <p:spPr>
          <a:xfrm>
            <a:off x="3942703" y="1228999"/>
            <a:ext cx="1277100" cy="7386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4"/>
              </a:buClr>
              <a:buSzPts val="5000"/>
              <a:buNone/>
              <a:defRPr sz="7000">
                <a:solidFill>
                  <a:schemeClr val="accent3"/>
                </a:solidFill>
              </a:defRPr>
            </a:lvl1pPr>
            <a:lvl2pPr lvl="1" algn="ctr" rtl="0">
              <a:spcBef>
                <a:spcPts val="0"/>
              </a:spcBef>
              <a:spcAft>
                <a:spcPts val="0"/>
              </a:spcAft>
              <a:buClr>
                <a:schemeClr val="accent4"/>
              </a:buClr>
              <a:buSzPts val="5000"/>
              <a:buNone/>
              <a:defRPr sz="5000">
                <a:solidFill>
                  <a:schemeClr val="accent4"/>
                </a:solidFill>
              </a:defRPr>
            </a:lvl2pPr>
            <a:lvl3pPr lvl="2" algn="ctr" rtl="0">
              <a:spcBef>
                <a:spcPts val="0"/>
              </a:spcBef>
              <a:spcAft>
                <a:spcPts val="0"/>
              </a:spcAft>
              <a:buClr>
                <a:schemeClr val="accent4"/>
              </a:buClr>
              <a:buSzPts val="5000"/>
              <a:buNone/>
              <a:defRPr sz="5000">
                <a:solidFill>
                  <a:schemeClr val="accent4"/>
                </a:solidFill>
              </a:defRPr>
            </a:lvl3pPr>
            <a:lvl4pPr lvl="3" algn="ctr" rtl="0">
              <a:spcBef>
                <a:spcPts val="0"/>
              </a:spcBef>
              <a:spcAft>
                <a:spcPts val="0"/>
              </a:spcAft>
              <a:buClr>
                <a:schemeClr val="accent4"/>
              </a:buClr>
              <a:buSzPts val="5000"/>
              <a:buNone/>
              <a:defRPr sz="5000">
                <a:solidFill>
                  <a:schemeClr val="accent4"/>
                </a:solidFill>
              </a:defRPr>
            </a:lvl4pPr>
            <a:lvl5pPr lvl="4" algn="ctr" rtl="0">
              <a:spcBef>
                <a:spcPts val="0"/>
              </a:spcBef>
              <a:spcAft>
                <a:spcPts val="0"/>
              </a:spcAft>
              <a:buClr>
                <a:schemeClr val="accent4"/>
              </a:buClr>
              <a:buSzPts val="5000"/>
              <a:buNone/>
              <a:defRPr sz="5000">
                <a:solidFill>
                  <a:schemeClr val="accent4"/>
                </a:solidFill>
              </a:defRPr>
            </a:lvl5pPr>
            <a:lvl6pPr lvl="5" algn="ctr" rtl="0">
              <a:spcBef>
                <a:spcPts val="0"/>
              </a:spcBef>
              <a:spcAft>
                <a:spcPts val="0"/>
              </a:spcAft>
              <a:buClr>
                <a:schemeClr val="accent4"/>
              </a:buClr>
              <a:buSzPts val="5000"/>
              <a:buNone/>
              <a:defRPr sz="5000">
                <a:solidFill>
                  <a:schemeClr val="accent4"/>
                </a:solidFill>
              </a:defRPr>
            </a:lvl6pPr>
            <a:lvl7pPr lvl="6" algn="ctr" rtl="0">
              <a:spcBef>
                <a:spcPts val="0"/>
              </a:spcBef>
              <a:spcAft>
                <a:spcPts val="0"/>
              </a:spcAft>
              <a:buClr>
                <a:schemeClr val="accent4"/>
              </a:buClr>
              <a:buSzPts val="5000"/>
              <a:buNone/>
              <a:defRPr sz="5000">
                <a:solidFill>
                  <a:schemeClr val="accent4"/>
                </a:solidFill>
              </a:defRPr>
            </a:lvl7pPr>
            <a:lvl8pPr lvl="7" algn="ctr" rtl="0">
              <a:spcBef>
                <a:spcPts val="0"/>
              </a:spcBef>
              <a:spcAft>
                <a:spcPts val="0"/>
              </a:spcAft>
              <a:buClr>
                <a:schemeClr val="accent4"/>
              </a:buClr>
              <a:buSzPts val="5000"/>
              <a:buNone/>
              <a:defRPr sz="5000">
                <a:solidFill>
                  <a:schemeClr val="accent4"/>
                </a:solidFill>
              </a:defRPr>
            </a:lvl8pPr>
            <a:lvl9pPr lvl="8" algn="ctr" rtl="0">
              <a:spcBef>
                <a:spcPts val="0"/>
              </a:spcBef>
              <a:spcAft>
                <a:spcPts val="0"/>
              </a:spcAft>
              <a:buClr>
                <a:schemeClr val="accent4"/>
              </a:buClr>
              <a:buSzPts val="5000"/>
              <a:buNone/>
              <a:defRPr sz="5000">
                <a:solidFill>
                  <a:schemeClr val="accent4"/>
                </a:solidFill>
              </a:defRPr>
            </a:lvl9pPr>
          </a:lstStyle>
          <a:p>
            <a:r>
              <a:t>xx%</a:t>
            </a:r>
          </a:p>
        </p:txBody>
      </p:sp>
      <p:sp>
        <p:nvSpPr>
          <p:cNvPr id="63" name="Google Shape;63;p3"/>
          <p:cNvSpPr/>
          <p:nvPr/>
        </p:nvSpPr>
        <p:spPr>
          <a:xfrm flipH="1">
            <a:off x="7307169" y="3685985"/>
            <a:ext cx="3771619" cy="1602686"/>
          </a:xfrm>
          <a:custGeom>
            <a:avLst/>
            <a:gdLst/>
            <a:ahLst/>
            <a:cxnLst/>
            <a:rect l="l" t="t" r="r" b="b"/>
            <a:pathLst>
              <a:path w="13955" h="5930" extrusionOk="0">
                <a:moveTo>
                  <a:pt x="3807" y="1"/>
                </a:moveTo>
                <a:cubicBezTo>
                  <a:pt x="2322" y="1"/>
                  <a:pt x="749" y="401"/>
                  <a:pt x="1" y="1533"/>
                </a:cubicBezTo>
                <a:lnTo>
                  <a:pt x="1" y="5930"/>
                </a:lnTo>
                <a:lnTo>
                  <a:pt x="13955" y="5930"/>
                </a:lnTo>
                <a:cubicBezTo>
                  <a:pt x="13955" y="5930"/>
                  <a:pt x="13755" y="4520"/>
                  <a:pt x="12582" y="4020"/>
                </a:cubicBezTo>
                <a:cubicBezTo>
                  <a:pt x="11410" y="3520"/>
                  <a:pt x="10267" y="3753"/>
                  <a:pt x="9162" y="3252"/>
                </a:cubicBezTo>
                <a:cubicBezTo>
                  <a:pt x="8054" y="2755"/>
                  <a:pt x="8075" y="1545"/>
                  <a:pt x="6903" y="704"/>
                </a:cubicBezTo>
                <a:cubicBezTo>
                  <a:pt x="6352" y="311"/>
                  <a:pt x="5114" y="1"/>
                  <a:pt x="380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64" name="Google Shape;64;p3"/>
          <p:cNvSpPr/>
          <p:nvPr/>
        </p:nvSpPr>
        <p:spPr>
          <a:xfrm rot="10800000" flipH="1">
            <a:off x="-1746759" y="-147640"/>
            <a:ext cx="3771619" cy="1602686"/>
          </a:xfrm>
          <a:custGeom>
            <a:avLst/>
            <a:gdLst/>
            <a:ahLst/>
            <a:cxnLst/>
            <a:rect l="l" t="t" r="r" b="b"/>
            <a:pathLst>
              <a:path w="13955" h="5930" extrusionOk="0">
                <a:moveTo>
                  <a:pt x="3807" y="1"/>
                </a:moveTo>
                <a:cubicBezTo>
                  <a:pt x="2322" y="1"/>
                  <a:pt x="749" y="401"/>
                  <a:pt x="1" y="1533"/>
                </a:cubicBezTo>
                <a:lnTo>
                  <a:pt x="1" y="5930"/>
                </a:lnTo>
                <a:lnTo>
                  <a:pt x="13955" y="5930"/>
                </a:lnTo>
                <a:cubicBezTo>
                  <a:pt x="13955" y="5930"/>
                  <a:pt x="13755" y="4520"/>
                  <a:pt x="12582" y="4020"/>
                </a:cubicBezTo>
                <a:cubicBezTo>
                  <a:pt x="11410" y="3520"/>
                  <a:pt x="10267" y="3753"/>
                  <a:pt x="9162" y="3252"/>
                </a:cubicBezTo>
                <a:cubicBezTo>
                  <a:pt x="8054" y="2755"/>
                  <a:pt x="8075" y="1545"/>
                  <a:pt x="6903" y="704"/>
                </a:cubicBezTo>
                <a:cubicBezTo>
                  <a:pt x="6352" y="311"/>
                  <a:pt x="5114" y="1"/>
                  <a:pt x="380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nvGrpSpPr>
          <p:cNvPr id="65" name="Google Shape;65;p3"/>
          <p:cNvGrpSpPr/>
          <p:nvPr/>
        </p:nvGrpSpPr>
        <p:grpSpPr>
          <a:xfrm rot="10285502" flipH="1">
            <a:off x="-161509" y="-3948"/>
            <a:ext cx="1763361" cy="1201866"/>
            <a:chOff x="1176669" y="3655136"/>
            <a:chExt cx="1763400" cy="1201893"/>
          </a:xfrm>
        </p:grpSpPr>
        <p:sp>
          <p:nvSpPr>
            <p:cNvPr id="66" name="Google Shape;66;p3"/>
            <p:cNvSpPr/>
            <p:nvPr/>
          </p:nvSpPr>
          <p:spPr>
            <a:xfrm>
              <a:off x="1306710" y="4248223"/>
              <a:ext cx="31852" cy="31310"/>
            </a:xfrm>
            <a:custGeom>
              <a:avLst/>
              <a:gdLst/>
              <a:ahLst/>
              <a:cxnLst/>
              <a:rect l="l" t="t" r="r" b="b"/>
              <a:pathLst>
                <a:path w="704" h="692" extrusionOk="0">
                  <a:moveTo>
                    <a:pt x="334" y="1"/>
                  </a:moveTo>
                  <a:cubicBezTo>
                    <a:pt x="299" y="1"/>
                    <a:pt x="251" y="13"/>
                    <a:pt x="203" y="37"/>
                  </a:cubicBezTo>
                  <a:cubicBezTo>
                    <a:pt x="156" y="49"/>
                    <a:pt x="132" y="72"/>
                    <a:pt x="96" y="108"/>
                  </a:cubicBezTo>
                  <a:cubicBezTo>
                    <a:pt x="72" y="132"/>
                    <a:pt x="37" y="180"/>
                    <a:pt x="25" y="215"/>
                  </a:cubicBezTo>
                  <a:cubicBezTo>
                    <a:pt x="13" y="251"/>
                    <a:pt x="1" y="299"/>
                    <a:pt x="1" y="346"/>
                  </a:cubicBezTo>
                  <a:cubicBezTo>
                    <a:pt x="1" y="370"/>
                    <a:pt x="13" y="406"/>
                    <a:pt x="13" y="430"/>
                  </a:cubicBezTo>
                  <a:cubicBezTo>
                    <a:pt x="25" y="489"/>
                    <a:pt x="61" y="537"/>
                    <a:pt x="96" y="584"/>
                  </a:cubicBezTo>
                  <a:cubicBezTo>
                    <a:pt x="132" y="596"/>
                    <a:pt x="144" y="608"/>
                    <a:pt x="180" y="644"/>
                  </a:cubicBezTo>
                  <a:cubicBezTo>
                    <a:pt x="239" y="668"/>
                    <a:pt x="299" y="692"/>
                    <a:pt x="358" y="692"/>
                  </a:cubicBezTo>
                  <a:cubicBezTo>
                    <a:pt x="394" y="692"/>
                    <a:pt x="442" y="668"/>
                    <a:pt x="489" y="656"/>
                  </a:cubicBezTo>
                  <a:cubicBezTo>
                    <a:pt x="537" y="644"/>
                    <a:pt x="561" y="608"/>
                    <a:pt x="596" y="584"/>
                  </a:cubicBezTo>
                  <a:cubicBezTo>
                    <a:pt x="620" y="549"/>
                    <a:pt x="656" y="513"/>
                    <a:pt x="668" y="477"/>
                  </a:cubicBezTo>
                  <a:cubicBezTo>
                    <a:pt x="680" y="430"/>
                    <a:pt x="703" y="394"/>
                    <a:pt x="703" y="346"/>
                  </a:cubicBezTo>
                  <a:cubicBezTo>
                    <a:pt x="680" y="311"/>
                    <a:pt x="680" y="287"/>
                    <a:pt x="680" y="251"/>
                  </a:cubicBezTo>
                  <a:cubicBezTo>
                    <a:pt x="668" y="191"/>
                    <a:pt x="644" y="156"/>
                    <a:pt x="596" y="108"/>
                  </a:cubicBezTo>
                  <a:cubicBezTo>
                    <a:pt x="561" y="96"/>
                    <a:pt x="549" y="72"/>
                    <a:pt x="513" y="49"/>
                  </a:cubicBezTo>
                  <a:cubicBezTo>
                    <a:pt x="453" y="13"/>
                    <a:pt x="406" y="1"/>
                    <a:pt x="3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67" name="Google Shape;67;p3"/>
            <p:cNvSpPr/>
            <p:nvPr/>
          </p:nvSpPr>
          <p:spPr>
            <a:xfrm>
              <a:off x="1290015" y="4302652"/>
              <a:ext cx="18912" cy="14569"/>
            </a:xfrm>
            <a:custGeom>
              <a:avLst/>
              <a:gdLst/>
              <a:ahLst/>
              <a:cxnLst/>
              <a:rect l="l" t="t" r="r" b="b"/>
              <a:pathLst>
                <a:path w="418" h="322" extrusionOk="0">
                  <a:moveTo>
                    <a:pt x="203" y="1"/>
                  </a:moveTo>
                  <a:cubicBezTo>
                    <a:pt x="1" y="1"/>
                    <a:pt x="1" y="322"/>
                    <a:pt x="203" y="322"/>
                  </a:cubicBezTo>
                  <a:cubicBezTo>
                    <a:pt x="418" y="322"/>
                    <a:pt x="418" y="1"/>
                    <a:pt x="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68" name="Google Shape;68;p3"/>
            <p:cNvSpPr/>
            <p:nvPr/>
          </p:nvSpPr>
          <p:spPr>
            <a:xfrm>
              <a:off x="1246399" y="4270347"/>
              <a:ext cx="20496" cy="21582"/>
            </a:xfrm>
            <a:custGeom>
              <a:avLst/>
              <a:gdLst/>
              <a:ahLst/>
              <a:cxnLst/>
              <a:rect l="l" t="t" r="r" b="b"/>
              <a:pathLst>
                <a:path w="453" h="477" extrusionOk="0">
                  <a:moveTo>
                    <a:pt x="215" y="0"/>
                  </a:moveTo>
                  <a:cubicBezTo>
                    <a:pt x="167" y="0"/>
                    <a:pt x="155" y="24"/>
                    <a:pt x="120" y="36"/>
                  </a:cubicBezTo>
                  <a:cubicBezTo>
                    <a:pt x="108" y="48"/>
                    <a:pt x="96" y="60"/>
                    <a:pt x="84" y="60"/>
                  </a:cubicBezTo>
                  <a:lnTo>
                    <a:pt x="60" y="83"/>
                  </a:lnTo>
                  <a:cubicBezTo>
                    <a:pt x="48" y="95"/>
                    <a:pt x="48" y="107"/>
                    <a:pt x="36" y="119"/>
                  </a:cubicBezTo>
                  <a:cubicBezTo>
                    <a:pt x="36" y="143"/>
                    <a:pt x="24" y="155"/>
                    <a:pt x="24" y="167"/>
                  </a:cubicBezTo>
                  <a:cubicBezTo>
                    <a:pt x="24" y="179"/>
                    <a:pt x="0" y="214"/>
                    <a:pt x="24" y="226"/>
                  </a:cubicBezTo>
                  <a:cubicBezTo>
                    <a:pt x="24" y="238"/>
                    <a:pt x="24" y="274"/>
                    <a:pt x="36" y="286"/>
                  </a:cubicBezTo>
                  <a:lnTo>
                    <a:pt x="36" y="298"/>
                  </a:lnTo>
                  <a:cubicBezTo>
                    <a:pt x="36" y="322"/>
                    <a:pt x="48" y="334"/>
                    <a:pt x="48" y="345"/>
                  </a:cubicBezTo>
                  <a:cubicBezTo>
                    <a:pt x="60" y="357"/>
                    <a:pt x="84" y="393"/>
                    <a:pt x="96" y="405"/>
                  </a:cubicBezTo>
                  <a:cubicBezTo>
                    <a:pt x="108" y="417"/>
                    <a:pt x="120" y="441"/>
                    <a:pt x="155" y="453"/>
                  </a:cubicBezTo>
                  <a:cubicBezTo>
                    <a:pt x="179" y="464"/>
                    <a:pt x="203" y="464"/>
                    <a:pt x="227" y="476"/>
                  </a:cubicBezTo>
                  <a:lnTo>
                    <a:pt x="298" y="476"/>
                  </a:lnTo>
                  <a:cubicBezTo>
                    <a:pt x="322" y="476"/>
                    <a:pt x="334" y="464"/>
                    <a:pt x="346" y="464"/>
                  </a:cubicBezTo>
                  <a:cubicBezTo>
                    <a:pt x="381" y="453"/>
                    <a:pt x="393" y="441"/>
                    <a:pt x="405" y="417"/>
                  </a:cubicBezTo>
                  <a:cubicBezTo>
                    <a:pt x="417" y="405"/>
                    <a:pt x="417" y="393"/>
                    <a:pt x="441" y="381"/>
                  </a:cubicBezTo>
                  <a:cubicBezTo>
                    <a:pt x="453" y="345"/>
                    <a:pt x="453" y="334"/>
                    <a:pt x="453" y="298"/>
                  </a:cubicBezTo>
                  <a:cubicBezTo>
                    <a:pt x="429" y="274"/>
                    <a:pt x="429" y="238"/>
                    <a:pt x="429" y="226"/>
                  </a:cubicBezTo>
                  <a:cubicBezTo>
                    <a:pt x="429" y="214"/>
                    <a:pt x="405" y="203"/>
                    <a:pt x="393" y="179"/>
                  </a:cubicBezTo>
                  <a:cubicBezTo>
                    <a:pt x="393" y="167"/>
                    <a:pt x="381" y="155"/>
                    <a:pt x="381" y="143"/>
                  </a:cubicBezTo>
                  <a:lnTo>
                    <a:pt x="381" y="119"/>
                  </a:lnTo>
                  <a:cubicBezTo>
                    <a:pt x="381" y="107"/>
                    <a:pt x="381" y="107"/>
                    <a:pt x="358" y="83"/>
                  </a:cubicBezTo>
                  <a:cubicBezTo>
                    <a:pt x="346" y="48"/>
                    <a:pt x="298" y="24"/>
                    <a:pt x="26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nvGrpSpPr>
            <p:cNvPr id="69" name="Google Shape;69;p3"/>
            <p:cNvGrpSpPr/>
            <p:nvPr/>
          </p:nvGrpSpPr>
          <p:grpSpPr>
            <a:xfrm>
              <a:off x="1176669" y="3655136"/>
              <a:ext cx="1763400" cy="1201893"/>
              <a:chOff x="1176669" y="3655136"/>
              <a:chExt cx="1763400" cy="1201893"/>
            </a:xfrm>
          </p:grpSpPr>
          <p:sp>
            <p:nvSpPr>
              <p:cNvPr id="70" name="Google Shape;70;p3"/>
              <p:cNvSpPr/>
              <p:nvPr/>
            </p:nvSpPr>
            <p:spPr>
              <a:xfrm>
                <a:off x="2486451" y="4754596"/>
                <a:ext cx="24297" cy="18912"/>
              </a:xfrm>
              <a:custGeom>
                <a:avLst/>
                <a:gdLst/>
                <a:ahLst/>
                <a:cxnLst/>
                <a:rect l="l" t="t" r="r" b="b"/>
                <a:pathLst>
                  <a:path w="537" h="418" extrusionOk="0">
                    <a:moveTo>
                      <a:pt x="263" y="1"/>
                    </a:moveTo>
                    <a:cubicBezTo>
                      <a:pt x="1" y="1"/>
                      <a:pt x="1" y="418"/>
                      <a:pt x="263" y="418"/>
                    </a:cubicBezTo>
                    <a:cubicBezTo>
                      <a:pt x="536" y="418"/>
                      <a:pt x="536" y="1"/>
                      <a:pt x="2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71" name="Google Shape;71;p3"/>
              <p:cNvSpPr/>
              <p:nvPr/>
            </p:nvSpPr>
            <p:spPr>
              <a:xfrm>
                <a:off x="2337779" y="4837573"/>
                <a:ext cx="19998" cy="19455"/>
              </a:xfrm>
              <a:custGeom>
                <a:avLst/>
                <a:gdLst/>
                <a:ahLst/>
                <a:cxnLst/>
                <a:rect l="l" t="t" r="r" b="b"/>
                <a:pathLst>
                  <a:path w="442" h="430" extrusionOk="0">
                    <a:moveTo>
                      <a:pt x="215" y="0"/>
                    </a:moveTo>
                    <a:cubicBezTo>
                      <a:pt x="191" y="0"/>
                      <a:pt x="155" y="0"/>
                      <a:pt x="132" y="12"/>
                    </a:cubicBezTo>
                    <a:cubicBezTo>
                      <a:pt x="96" y="24"/>
                      <a:pt x="84" y="36"/>
                      <a:pt x="60" y="60"/>
                    </a:cubicBezTo>
                    <a:cubicBezTo>
                      <a:pt x="36" y="72"/>
                      <a:pt x="24" y="96"/>
                      <a:pt x="12" y="131"/>
                    </a:cubicBezTo>
                    <a:cubicBezTo>
                      <a:pt x="1" y="155"/>
                      <a:pt x="1" y="191"/>
                      <a:pt x="1" y="215"/>
                    </a:cubicBezTo>
                    <a:cubicBezTo>
                      <a:pt x="1" y="239"/>
                      <a:pt x="1" y="262"/>
                      <a:pt x="12" y="274"/>
                    </a:cubicBezTo>
                    <a:cubicBezTo>
                      <a:pt x="24" y="310"/>
                      <a:pt x="36" y="358"/>
                      <a:pt x="72" y="369"/>
                    </a:cubicBezTo>
                    <a:cubicBezTo>
                      <a:pt x="84" y="381"/>
                      <a:pt x="96" y="393"/>
                      <a:pt x="120" y="393"/>
                    </a:cubicBezTo>
                    <a:cubicBezTo>
                      <a:pt x="143" y="417"/>
                      <a:pt x="191" y="429"/>
                      <a:pt x="215" y="429"/>
                    </a:cubicBezTo>
                    <a:cubicBezTo>
                      <a:pt x="251" y="429"/>
                      <a:pt x="274" y="429"/>
                      <a:pt x="310" y="417"/>
                    </a:cubicBezTo>
                    <a:cubicBezTo>
                      <a:pt x="334" y="393"/>
                      <a:pt x="358" y="381"/>
                      <a:pt x="382" y="369"/>
                    </a:cubicBezTo>
                    <a:cubicBezTo>
                      <a:pt x="393" y="358"/>
                      <a:pt x="417" y="322"/>
                      <a:pt x="429" y="298"/>
                    </a:cubicBezTo>
                    <a:cubicBezTo>
                      <a:pt x="441" y="262"/>
                      <a:pt x="441" y="239"/>
                      <a:pt x="441" y="203"/>
                    </a:cubicBezTo>
                    <a:cubicBezTo>
                      <a:pt x="441" y="191"/>
                      <a:pt x="441" y="179"/>
                      <a:pt x="429" y="143"/>
                    </a:cubicBezTo>
                    <a:cubicBezTo>
                      <a:pt x="417" y="119"/>
                      <a:pt x="393" y="72"/>
                      <a:pt x="370" y="60"/>
                    </a:cubicBezTo>
                    <a:cubicBezTo>
                      <a:pt x="358" y="36"/>
                      <a:pt x="334" y="24"/>
                      <a:pt x="322" y="24"/>
                    </a:cubicBezTo>
                    <a:cubicBezTo>
                      <a:pt x="298" y="12"/>
                      <a:pt x="251" y="0"/>
                      <a:pt x="2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72" name="Google Shape;72;p3"/>
              <p:cNvSpPr/>
              <p:nvPr/>
            </p:nvSpPr>
            <p:spPr>
              <a:xfrm>
                <a:off x="1176669" y="3697430"/>
                <a:ext cx="32350" cy="32350"/>
              </a:xfrm>
              <a:custGeom>
                <a:avLst/>
                <a:gdLst/>
                <a:ahLst/>
                <a:cxnLst/>
                <a:rect l="l" t="t" r="r" b="b"/>
                <a:pathLst>
                  <a:path w="715" h="715" extrusionOk="0">
                    <a:moveTo>
                      <a:pt x="358" y="0"/>
                    </a:moveTo>
                    <a:cubicBezTo>
                      <a:pt x="310" y="0"/>
                      <a:pt x="262" y="24"/>
                      <a:pt x="215" y="36"/>
                    </a:cubicBezTo>
                    <a:cubicBezTo>
                      <a:pt x="179" y="48"/>
                      <a:pt x="131" y="83"/>
                      <a:pt x="108" y="107"/>
                    </a:cubicBezTo>
                    <a:cubicBezTo>
                      <a:pt x="72" y="143"/>
                      <a:pt x="48" y="179"/>
                      <a:pt x="24" y="226"/>
                    </a:cubicBezTo>
                    <a:cubicBezTo>
                      <a:pt x="0" y="274"/>
                      <a:pt x="0" y="322"/>
                      <a:pt x="0" y="357"/>
                    </a:cubicBezTo>
                    <a:cubicBezTo>
                      <a:pt x="0" y="393"/>
                      <a:pt x="12" y="417"/>
                      <a:pt x="12" y="453"/>
                    </a:cubicBezTo>
                    <a:cubicBezTo>
                      <a:pt x="24" y="512"/>
                      <a:pt x="60" y="572"/>
                      <a:pt x="108" y="619"/>
                    </a:cubicBezTo>
                    <a:cubicBezTo>
                      <a:pt x="131" y="631"/>
                      <a:pt x="143" y="643"/>
                      <a:pt x="179" y="679"/>
                    </a:cubicBezTo>
                    <a:cubicBezTo>
                      <a:pt x="238" y="703"/>
                      <a:pt x="298" y="715"/>
                      <a:pt x="358" y="715"/>
                    </a:cubicBezTo>
                    <a:cubicBezTo>
                      <a:pt x="405" y="715"/>
                      <a:pt x="441" y="703"/>
                      <a:pt x="489" y="691"/>
                    </a:cubicBezTo>
                    <a:cubicBezTo>
                      <a:pt x="536" y="667"/>
                      <a:pt x="584" y="643"/>
                      <a:pt x="608" y="607"/>
                    </a:cubicBezTo>
                    <a:cubicBezTo>
                      <a:pt x="643" y="584"/>
                      <a:pt x="667" y="536"/>
                      <a:pt x="679" y="500"/>
                    </a:cubicBezTo>
                    <a:cubicBezTo>
                      <a:pt x="715" y="453"/>
                      <a:pt x="715" y="405"/>
                      <a:pt x="715" y="357"/>
                    </a:cubicBezTo>
                    <a:cubicBezTo>
                      <a:pt x="715" y="334"/>
                      <a:pt x="703" y="298"/>
                      <a:pt x="703" y="274"/>
                    </a:cubicBezTo>
                    <a:cubicBezTo>
                      <a:pt x="679" y="214"/>
                      <a:pt x="655" y="155"/>
                      <a:pt x="608" y="107"/>
                    </a:cubicBezTo>
                    <a:cubicBezTo>
                      <a:pt x="572" y="95"/>
                      <a:pt x="560" y="72"/>
                      <a:pt x="536" y="48"/>
                    </a:cubicBezTo>
                    <a:cubicBezTo>
                      <a:pt x="477" y="12"/>
                      <a:pt x="417" y="0"/>
                      <a:pt x="35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73" name="Google Shape;73;p3"/>
              <p:cNvSpPr/>
              <p:nvPr/>
            </p:nvSpPr>
            <p:spPr>
              <a:xfrm>
                <a:off x="1225126" y="3679649"/>
                <a:ext cx="16741" cy="12442"/>
              </a:xfrm>
              <a:custGeom>
                <a:avLst/>
                <a:gdLst/>
                <a:ahLst/>
                <a:cxnLst/>
                <a:rect l="l" t="t" r="r" b="b"/>
                <a:pathLst>
                  <a:path w="370" h="275" extrusionOk="0">
                    <a:moveTo>
                      <a:pt x="191" y="0"/>
                    </a:moveTo>
                    <a:cubicBezTo>
                      <a:pt x="1" y="0"/>
                      <a:pt x="1" y="274"/>
                      <a:pt x="191" y="274"/>
                    </a:cubicBezTo>
                    <a:cubicBezTo>
                      <a:pt x="370" y="274"/>
                      <a:pt x="370" y="0"/>
                      <a:pt x="19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74" name="Google Shape;74;p3"/>
              <p:cNvSpPr/>
              <p:nvPr/>
            </p:nvSpPr>
            <p:spPr>
              <a:xfrm>
                <a:off x="1183401" y="3655136"/>
                <a:ext cx="13528" cy="10814"/>
              </a:xfrm>
              <a:custGeom>
                <a:avLst/>
                <a:gdLst/>
                <a:ahLst/>
                <a:cxnLst/>
                <a:rect l="l" t="t" r="r" b="b"/>
                <a:pathLst>
                  <a:path w="299" h="239" extrusionOk="0">
                    <a:moveTo>
                      <a:pt x="155" y="0"/>
                    </a:moveTo>
                    <a:cubicBezTo>
                      <a:pt x="1" y="0"/>
                      <a:pt x="1" y="238"/>
                      <a:pt x="155" y="238"/>
                    </a:cubicBezTo>
                    <a:cubicBezTo>
                      <a:pt x="298" y="238"/>
                      <a:pt x="298" y="0"/>
                      <a:pt x="15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75" name="Google Shape;75;p3"/>
              <p:cNvSpPr/>
              <p:nvPr/>
            </p:nvSpPr>
            <p:spPr>
              <a:xfrm>
                <a:off x="1365980" y="4130272"/>
                <a:ext cx="24840" cy="21582"/>
              </a:xfrm>
              <a:custGeom>
                <a:avLst/>
                <a:gdLst/>
                <a:ahLst/>
                <a:cxnLst/>
                <a:rect l="l" t="t" r="r" b="b"/>
                <a:pathLst>
                  <a:path w="549" h="477" extrusionOk="0">
                    <a:moveTo>
                      <a:pt x="251" y="1"/>
                    </a:moveTo>
                    <a:cubicBezTo>
                      <a:pt x="203" y="1"/>
                      <a:pt x="167" y="24"/>
                      <a:pt x="120" y="36"/>
                    </a:cubicBezTo>
                    <a:cubicBezTo>
                      <a:pt x="72" y="60"/>
                      <a:pt x="48" y="96"/>
                      <a:pt x="24" y="120"/>
                    </a:cubicBezTo>
                    <a:lnTo>
                      <a:pt x="24" y="143"/>
                    </a:lnTo>
                    <a:cubicBezTo>
                      <a:pt x="13" y="167"/>
                      <a:pt x="1" y="215"/>
                      <a:pt x="1" y="239"/>
                    </a:cubicBezTo>
                    <a:cubicBezTo>
                      <a:pt x="1" y="274"/>
                      <a:pt x="1" y="298"/>
                      <a:pt x="13" y="322"/>
                    </a:cubicBezTo>
                    <a:cubicBezTo>
                      <a:pt x="13" y="334"/>
                      <a:pt x="13" y="334"/>
                      <a:pt x="24" y="346"/>
                    </a:cubicBezTo>
                    <a:lnTo>
                      <a:pt x="24" y="358"/>
                    </a:lnTo>
                    <a:cubicBezTo>
                      <a:pt x="60" y="405"/>
                      <a:pt x="84" y="441"/>
                      <a:pt x="120" y="453"/>
                    </a:cubicBezTo>
                    <a:cubicBezTo>
                      <a:pt x="167" y="477"/>
                      <a:pt x="203" y="477"/>
                      <a:pt x="251" y="477"/>
                    </a:cubicBezTo>
                    <a:lnTo>
                      <a:pt x="298" y="477"/>
                    </a:lnTo>
                    <a:cubicBezTo>
                      <a:pt x="322" y="477"/>
                      <a:pt x="358" y="477"/>
                      <a:pt x="405" y="465"/>
                    </a:cubicBezTo>
                    <a:cubicBezTo>
                      <a:pt x="429" y="453"/>
                      <a:pt x="465" y="441"/>
                      <a:pt x="477" y="417"/>
                    </a:cubicBezTo>
                    <a:cubicBezTo>
                      <a:pt x="501" y="393"/>
                      <a:pt x="525" y="382"/>
                      <a:pt x="525" y="346"/>
                    </a:cubicBezTo>
                    <a:cubicBezTo>
                      <a:pt x="536" y="322"/>
                      <a:pt x="548" y="286"/>
                      <a:pt x="536" y="239"/>
                    </a:cubicBezTo>
                    <a:lnTo>
                      <a:pt x="536" y="179"/>
                    </a:lnTo>
                    <a:cubicBezTo>
                      <a:pt x="525" y="143"/>
                      <a:pt x="501" y="108"/>
                      <a:pt x="477" y="84"/>
                    </a:cubicBezTo>
                    <a:lnTo>
                      <a:pt x="429" y="36"/>
                    </a:lnTo>
                    <a:cubicBezTo>
                      <a:pt x="382" y="1"/>
                      <a:pt x="358" y="1"/>
                      <a:pt x="29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76" name="Google Shape;76;p3"/>
              <p:cNvSpPr/>
              <p:nvPr/>
            </p:nvSpPr>
            <p:spPr>
              <a:xfrm>
                <a:off x="1314809" y="4131357"/>
                <a:ext cx="18912" cy="14569"/>
              </a:xfrm>
              <a:custGeom>
                <a:avLst/>
                <a:gdLst/>
                <a:ahLst/>
                <a:cxnLst/>
                <a:rect l="l" t="t" r="r" b="b"/>
                <a:pathLst>
                  <a:path w="418" h="322" extrusionOk="0">
                    <a:moveTo>
                      <a:pt x="203" y="0"/>
                    </a:moveTo>
                    <a:cubicBezTo>
                      <a:pt x="1" y="0"/>
                      <a:pt x="1" y="322"/>
                      <a:pt x="203" y="322"/>
                    </a:cubicBezTo>
                    <a:cubicBezTo>
                      <a:pt x="417" y="322"/>
                      <a:pt x="417" y="0"/>
                      <a:pt x="2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77" name="Google Shape;77;p3"/>
              <p:cNvSpPr/>
              <p:nvPr/>
            </p:nvSpPr>
            <p:spPr>
              <a:xfrm>
                <a:off x="1334761" y="4061320"/>
                <a:ext cx="17781" cy="13528"/>
              </a:xfrm>
              <a:custGeom>
                <a:avLst/>
                <a:gdLst/>
                <a:ahLst/>
                <a:cxnLst/>
                <a:rect l="l" t="t" r="r" b="b"/>
                <a:pathLst>
                  <a:path w="393" h="299" extrusionOk="0">
                    <a:moveTo>
                      <a:pt x="203" y="1"/>
                    </a:moveTo>
                    <a:cubicBezTo>
                      <a:pt x="0" y="1"/>
                      <a:pt x="0" y="298"/>
                      <a:pt x="203" y="298"/>
                    </a:cubicBezTo>
                    <a:cubicBezTo>
                      <a:pt x="381" y="298"/>
                      <a:pt x="393" y="1"/>
                      <a:pt x="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78" name="Google Shape;78;p3"/>
              <p:cNvSpPr/>
              <p:nvPr/>
            </p:nvSpPr>
            <p:spPr>
              <a:xfrm>
                <a:off x="1805572" y="4366220"/>
                <a:ext cx="24251" cy="24161"/>
              </a:xfrm>
              <a:custGeom>
                <a:avLst/>
                <a:gdLst/>
                <a:ahLst/>
                <a:cxnLst/>
                <a:rect l="l" t="t" r="r" b="b"/>
                <a:pathLst>
                  <a:path w="536" h="534" extrusionOk="0">
                    <a:moveTo>
                      <a:pt x="214" y="0"/>
                    </a:moveTo>
                    <a:cubicBezTo>
                      <a:pt x="179" y="0"/>
                      <a:pt x="167" y="0"/>
                      <a:pt x="155" y="12"/>
                    </a:cubicBezTo>
                    <a:cubicBezTo>
                      <a:pt x="131" y="12"/>
                      <a:pt x="131" y="24"/>
                      <a:pt x="119" y="24"/>
                    </a:cubicBezTo>
                    <a:lnTo>
                      <a:pt x="72" y="72"/>
                    </a:lnTo>
                    <a:cubicBezTo>
                      <a:pt x="60" y="84"/>
                      <a:pt x="48" y="108"/>
                      <a:pt x="48" y="120"/>
                    </a:cubicBezTo>
                    <a:cubicBezTo>
                      <a:pt x="24" y="131"/>
                      <a:pt x="24" y="167"/>
                      <a:pt x="12" y="179"/>
                    </a:cubicBezTo>
                    <a:cubicBezTo>
                      <a:pt x="0" y="203"/>
                      <a:pt x="0" y="250"/>
                      <a:pt x="12" y="286"/>
                    </a:cubicBezTo>
                    <a:lnTo>
                      <a:pt x="12" y="310"/>
                    </a:lnTo>
                    <a:lnTo>
                      <a:pt x="12" y="322"/>
                    </a:lnTo>
                    <a:cubicBezTo>
                      <a:pt x="24" y="370"/>
                      <a:pt x="48" y="417"/>
                      <a:pt x="84" y="441"/>
                    </a:cubicBezTo>
                    <a:cubicBezTo>
                      <a:pt x="119" y="477"/>
                      <a:pt x="167" y="501"/>
                      <a:pt x="203" y="524"/>
                    </a:cubicBezTo>
                    <a:cubicBezTo>
                      <a:pt x="226" y="530"/>
                      <a:pt x="250" y="533"/>
                      <a:pt x="274" y="533"/>
                    </a:cubicBezTo>
                    <a:cubicBezTo>
                      <a:pt x="298" y="533"/>
                      <a:pt x="322" y="530"/>
                      <a:pt x="345" y="524"/>
                    </a:cubicBezTo>
                    <a:cubicBezTo>
                      <a:pt x="381" y="501"/>
                      <a:pt x="429" y="489"/>
                      <a:pt x="465" y="441"/>
                    </a:cubicBezTo>
                    <a:cubicBezTo>
                      <a:pt x="488" y="417"/>
                      <a:pt x="524" y="370"/>
                      <a:pt x="536" y="322"/>
                    </a:cubicBezTo>
                    <a:cubicBezTo>
                      <a:pt x="536" y="286"/>
                      <a:pt x="536" y="239"/>
                      <a:pt x="524" y="191"/>
                    </a:cubicBezTo>
                    <a:cubicBezTo>
                      <a:pt x="512" y="143"/>
                      <a:pt x="488" y="108"/>
                      <a:pt x="453" y="72"/>
                    </a:cubicBezTo>
                    <a:cubicBezTo>
                      <a:pt x="417" y="48"/>
                      <a:pt x="369" y="12"/>
                      <a:pt x="3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79" name="Google Shape;79;p3"/>
              <p:cNvSpPr/>
              <p:nvPr/>
            </p:nvSpPr>
            <p:spPr>
              <a:xfrm>
                <a:off x="1769467" y="4332287"/>
                <a:ext cx="17284" cy="18234"/>
              </a:xfrm>
              <a:custGeom>
                <a:avLst/>
                <a:gdLst/>
                <a:ahLst/>
                <a:cxnLst/>
                <a:rect l="l" t="t" r="r" b="b"/>
                <a:pathLst>
                  <a:path w="382" h="403" extrusionOk="0">
                    <a:moveTo>
                      <a:pt x="131" y="0"/>
                    </a:moveTo>
                    <a:lnTo>
                      <a:pt x="36" y="48"/>
                    </a:lnTo>
                    <a:cubicBezTo>
                      <a:pt x="12" y="84"/>
                      <a:pt x="0" y="96"/>
                      <a:pt x="0" y="143"/>
                    </a:cubicBezTo>
                    <a:lnTo>
                      <a:pt x="0" y="167"/>
                    </a:lnTo>
                    <a:lnTo>
                      <a:pt x="0" y="238"/>
                    </a:lnTo>
                    <a:lnTo>
                      <a:pt x="0" y="262"/>
                    </a:lnTo>
                    <a:lnTo>
                      <a:pt x="36" y="346"/>
                    </a:lnTo>
                    <a:cubicBezTo>
                      <a:pt x="72" y="381"/>
                      <a:pt x="96" y="393"/>
                      <a:pt x="131" y="393"/>
                    </a:cubicBezTo>
                    <a:cubicBezTo>
                      <a:pt x="143" y="399"/>
                      <a:pt x="161" y="402"/>
                      <a:pt x="181" y="402"/>
                    </a:cubicBezTo>
                    <a:cubicBezTo>
                      <a:pt x="200" y="402"/>
                      <a:pt x="221" y="399"/>
                      <a:pt x="239" y="393"/>
                    </a:cubicBezTo>
                    <a:lnTo>
                      <a:pt x="322" y="346"/>
                    </a:lnTo>
                    <a:cubicBezTo>
                      <a:pt x="358" y="322"/>
                      <a:pt x="370" y="286"/>
                      <a:pt x="370" y="262"/>
                    </a:cubicBezTo>
                    <a:cubicBezTo>
                      <a:pt x="381" y="215"/>
                      <a:pt x="381" y="167"/>
                      <a:pt x="370" y="143"/>
                    </a:cubicBezTo>
                    <a:lnTo>
                      <a:pt x="322" y="48"/>
                    </a:lnTo>
                    <a:cubicBezTo>
                      <a:pt x="298" y="24"/>
                      <a:pt x="262" y="0"/>
                      <a:pt x="23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80" name="Google Shape;80;p3"/>
              <p:cNvSpPr/>
              <p:nvPr/>
            </p:nvSpPr>
            <p:spPr>
              <a:xfrm>
                <a:off x="1809870" y="4303738"/>
                <a:ext cx="12442" cy="9728"/>
              </a:xfrm>
              <a:custGeom>
                <a:avLst/>
                <a:gdLst/>
                <a:ahLst/>
                <a:cxnLst/>
                <a:rect l="l" t="t" r="r" b="b"/>
                <a:pathLst>
                  <a:path w="275" h="215" extrusionOk="0">
                    <a:moveTo>
                      <a:pt x="143" y="0"/>
                    </a:moveTo>
                    <a:cubicBezTo>
                      <a:pt x="0" y="0"/>
                      <a:pt x="0" y="215"/>
                      <a:pt x="143" y="215"/>
                    </a:cubicBezTo>
                    <a:cubicBezTo>
                      <a:pt x="274" y="215"/>
                      <a:pt x="274" y="0"/>
                      <a:pt x="14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81" name="Google Shape;81;p3"/>
              <p:cNvSpPr/>
              <p:nvPr/>
            </p:nvSpPr>
            <p:spPr>
              <a:xfrm>
                <a:off x="1819552" y="4264420"/>
                <a:ext cx="15157" cy="11356"/>
              </a:xfrm>
              <a:custGeom>
                <a:avLst/>
                <a:gdLst/>
                <a:ahLst/>
                <a:cxnLst/>
                <a:rect l="l" t="t" r="r" b="b"/>
                <a:pathLst>
                  <a:path w="335" h="251" extrusionOk="0">
                    <a:moveTo>
                      <a:pt x="167" y="0"/>
                    </a:moveTo>
                    <a:cubicBezTo>
                      <a:pt x="1" y="0"/>
                      <a:pt x="1" y="250"/>
                      <a:pt x="167" y="250"/>
                    </a:cubicBezTo>
                    <a:cubicBezTo>
                      <a:pt x="334" y="250"/>
                      <a:pt x="334" y="0"/>
                      <a:pt x="1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82" name="Google Shape;82;p3"/>
              <p:cNvSpPr/>
              <p:nvPr/>
            </p:nvSpPr>
            <p:spPr>
              <a:xfrm>
                <a:off x="2365785" y="4608095"/>
                <a:ext cx="21582" cy="19953"/>
              </a:xfrm>
              <a:custGeom>
                <a:avLst/>
                <a:gdLst/>
                <a:ahLst/>
                <a:cxnLst/>
                <a:rect l="l" t="t" r="r" b="b"/>
                <a:pathLst>
                  <a:path w="477" h="441" extrusionOk="0">
                    <a:moveTo>
                      <a:pt x="239" y="0"/>
                    </a:moveTo>
                    <a:cubicBezTo>
                      <a:pt x="191" y="0"/>
                      <a:pt x="167" y="12"/>
                      <a:pt x="120" y="24"/>
                    </a:cubicBezTo>
                    <a:cubicBezTo>
                      <a:pt x="96" y="36"/>
                      <a:pt x="60" y="72"/>
                      <a:pt x="48" y="96"/>
                    </a:cubicBezTo>
                    <a:cubicBezTo>
                      <a:pt x="48" y="119"/>
                      <a:pt x="36" y="119"/>
                      <a:pt x="36" y="131"/>
                    </a:cubicBezTo>
                    <a:lnTo>
                      <a:pt x="36" y="143"/>
                    </a:lnTo>
                    <a:cubicBezTo>
                      <a:pt x="13" y="155"/>
                      <a:pt x="13" y="179"/>
                      <a:pt x="13" y="191"/>
                    </a:cubicBezTo>
                    <a:cubicBezTo>
                      <a:pt x="1" y="215"/>
                      <a:pt x="1" y="238"/>
                      <a:pt x="13" y="262"/>
                    </a:cubicBezTo>
                    <a:cubicBezTo>
                      <a:pt x="13" y="298"/>
                      <a:pt x="36" y="310"/>
                      <a:pt x="48" y="334"/>
                    </a:cubicBezTo>
                    <a:cubicBezTo>
                      <a:pt x="60" y="358"/>
                      <a:pt x="60" y="369"/>
                      <a:pt x="72" y="381"/>
                    </a:cubicBezTo>
                    <a:cubicBezTo>
                      <a:pt x="108" y="417"/>
                      <a:pt x="120" y="429"/>
                      <a:pt x="167" y="429"/>
                    </a:cubicBezTo>
                    <a:cubicBezTo>
                      <a:pt x="179" y="429"/>
                      <a:pt x="215" y="429"/>
                      <a:pt x="227" y="441"/>
                    </a:cubicBezTo>
                    <a:lnTo>
                      <a:pt x="275" y="441"/>
                    </a:lnTo>
                    <a:cubicBezTo>
                      <a:pt x="310" y="441"/>
                      <a:pt x="346" y="429"/>
                      <a:pt x="394" y="405"/>
                    </a:cubicBezTo>
                    <a:cubicBezTo>
                      <a:pt x="417" y="393"/>
                      <a:pt x="453" y="369"/>
                      <a:pt x="465" y="334"/>
                    </a:cubicBezTo>
                    <a:cubicBezTo>
                      <a:pt x="477" y="250"/>
                      <a:pt x="477" y="155"/>
                      <a:pt x="429" y="96"/>
                    </a:cubicBezTo>
                    <a:cubicBezTo>
                      <a:pt x="394" y="24"/>
                      <a:pt x="310" y="0"/>
                      <a:pt x="23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83" name="Google Shape;83;p3"/>
              <p:cNvSpPr/>
              <p:nvPr/>
            </p:nvSpPr>
            <p:spPr>
              <a:xfrm>
                <a:off x="2343706" y="4576288"/>
                <a:ext cx="18912" cy="14614"/>
              </a:xfrm>
              <a:custGeom>
                <a:avLst/>
                <a:gdLst/>
                <a:ahLst/>
                <a:cxnLst/>
                <a:rect l="l" t="t" r="r" b="b"/>
                <a:pathLst>
                  <a:path w="418" h="323" extrusionOk="0">
                    <a:moveTo>
                      <a:pt x="203" y="1"/>
                    </a:moveTo>
                    <a:cubicBezTo>
                      <a:pt x="1" y="1"/>
                      <a:pt x="1" y="322"/>
                      <a:pt x="203" y="322"/>
                    </a:cubicBezTo>
                    <a:cubicBezTo>
                      <a:pt x="417" y="322"/>
                      <a:pt x="417" y="1"/>
                      <a:pt x="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84" name="Google Shape;84;p3"/>
              <p:cNvSpPr/>
              <p:nvPr/>
            </p:nvSpPr>
            <p:spPr>
              <a:xfrm>
                <a:off x="2920116" y="4745999"/>
                <a:ext cx="19953" cy="15655"/>
              </a:xfrm>
              <a:custGeom>
                <a:avLst/>
                <a:gdLst/>
                <a:ahLst/>
                <a:cxnLst/>
                <a:rect l="l" t="t" r="r" b="b"/>
                <a:pathLst>
                  <a:path w="441" h="346" extrusionOk="0">
                    <a:moveTo>
                      <a:pt x="226" y="0"/>
                    </a:moveTo>
                    <a:cubicBezTo>
                      <a:pt x="0" y="0"/>
                      <a:pt x="0" y="346"/>
                      <a:pt x="226" y="346"/>
                    </a:cubicBezTo>
                    <a:cubicBezTo>
                      <a:pt x="230" y="346"/>
                      <a:pt x="233" y="346"/>
                      <a:pt x="237" y="346"/>
                    </a:cubicBezTo>
                    <a:cubicBezTo>
                      <a:pt x="441" y="346"/>
                      <a:pt x="437" y="0"/>
                      <a:pt x="2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85" name="Google Shape;85;p3"/>
              <p:cNvSpPr/>
              <p:nvPr/>
            </p:nvSpPr>
            <p:spPr>
              <a:xfrm>
                <a:off x="2847906" y="4770250"/>
                <a:ext cx="16198" cy="12940"/>
              </a:xfrm>
              <a:custGeom>
                <a:avLst/>
                <a:gdLst/>
                <a:ahLst/>
                <a:cxnLst/>
                <a:rect l="l" t="t" r="r" b="b"/>
                <a:pathLst>
                  <a:path w="358" h="286" extrusionOk="0">
                    <a:moveTo>
                      <a:pt x="179" y="0"/>
                    </a:moveTo>
                    <a:cubicBezTo>
                      <a:pt x="1" y="0"/>
                      <a:pt x="1" y="286"/>
                      <a:pt x="179" y="286"/>
                    </a:cubicBezTo>
                    <a:cubicBezTo>
                      <a:pt x="358" y="286"/>
                      <a:pt x="358" y="0"/>
                      <a:pt x="1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86" name="Google Shape;86;p3"/>
              <p:cNvSpPr/>
              <p:nvPr/>
            </p:nvSpPr>
            <p:spPr>
              <a:xfrm>
                <a:off x="2837681" y="4697497"/>
                <a:ext cx="13528" cy="14071"/>
              </a:xfrm>
              <a:custGeom>
                <a:avLst/>
                <a:gdLst/>
                <a:ahLst/>
                <a:cxnLst/>
                <a:rect l="l" t="t" r="r" b="b"/>
                <a:pathLst>
                  <a:path w="299" h="311" extrusionOk="0">
                    <a:moveTo>
                      <a:pt x="143" y="1"/>
                    </a:moveTo>
                    <a:cubicBezTo>
                      <a:pt x="120" y="1"/>
                      <a:pt x="96" y="1"/>
                      <a:pt x="84" y="13"/>
                    </a:cubicBezTo>
                    <a:cubicBezTo>
                      <a:pt x="48" y="25"/>
                      <a:pt x="36" y="48"/>
                      <a:pt x="24" y="72"/>
                    </a:cubicBezTo>
                    <a:lnTo>
                      <a:pt x="24" y="84"/>
                    </a:lnTo>
                    <a:cubicBezTo>
                      <a:pt x="24" y="108"/>
                      <a:pt x="1" y="108"/>
                      <a:pt x="1" y="120"/>
                    </a:cubicBezTo>
                    <a:lnTo>
                      <a:pt x="1" y="191"/>
                    </a:lnTo>
                    <a:cubicBezTo>
                      <a:pt x="1" y="203"/>
                      <a:pt x="24" y="203"/>
                      <a:pt x="24" y="227"/>
                    </a:cubicBezTo>
                    <a:lnTo>
                      <a:pt x="24" y="239"/>
                    </a:lnTo>
                    <a:lnTo>
                      <a:pt x="48" y="263"/>
                    </a:lnTo>
                    <a:cubicBezTo>
                      <a:pt x="60" y="287"/>
                      <a:pt x="96" y="298"/>
                      <a:pt x="108" y="310"/>
                    </a:cubicBezTo>
                    <a:lnTo>
                      <a:pt x="155" y="310"/>
                    </a:lnTo>
                    <a:cubicBezTo>
                      <a:pt x="179" y="310"/>
                      <a:pt x="215" y="310"/>
                      <a:pt x="227" y="298"/>
                    </a:cubicBezTo>
                    <a:lnTo>
                      <a:pt x="262" y="263"/>
                    </a:lnTo>
                    <a:cubicBezTo>
                      <a:pt x="274" y="251"/>
                      <a:pt x="286" y="227"/>
                      <a:pt x="298" y="203"/>
                    </a:cubicBezTo>
                    <a:lnTo>
                      <a:pt x="298" y="144"/>
                    </a:lnTo>
                    <a:cubicBezTo>
                      <a:pt x="298" y="108"/>
                      <a:pt x="286" y="84"/>
                      <a:pt x="286" y="72"/>
                    </a:cubicBezTo>
                    <a:cubicBezTo>
                      <a:pt x="274" y="60"/>
                      <a:pt x="274" y="48"/>
                      <a:pt x="239" y="25"/>
                    </a:cubicBezTo>
                    <a:cubicBezTo>
                      <a:pt x="227" y="13"/>
                      <a:pt x="215" y="13"/>
                      <a:pt x="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grpSp>
      <p:grpSp>
        <p:nvGrpSpPr>
          <p:cNvPr id="87" name="Google Shape;87;p3"/>
          <p:cNvGrpSpPr/>
          <p:nvPr/>
        </p:nvGrpSpPr>
        <p:grpSpPr>
          <a:xfrm rot="10285502" flipH="1">
            <a:off x="7484793" y="4364631"/>
            <a:ext cx="1693633" cy="721855"/>
            <a:chOff x="1246399" y="4061320"/>
            <a:chExt cx="1693670" cy="721871"/>
          </a:xfrm>
        </p:grpSpPr>
        <p:sp>
          <p:nvSpPr>
            <p:cNvPr id="88" name="Google Shape;88;p3"/>
            <p:cNvSpPr/>
            <p:nvPr/>
          </p:nvSpPr>
          <p:spPr>
            <a:xfrm>
              <a:off x="1306710" y="4248223"/>
              <a:ext cx="31852" cy="31310"/>
            </a:xfrm>
            <a:custGeom>
              <a:avLst/>
              <a:gdLst/>
              <a:ahLst/>
              <a:cxnLst/>
              <a:rect l="l" t="t" r="r" b="b"/>
              <a:pathLst>
                <a:path w="704" h="692" extrusionOk="0">
                  <a:moveTo>
                    <a:pt x="334" y="1"/>
                  </a:moveTo>
                  <a:cubicBezTo>
                    <a:pt x="299" y="1"/>
                    <a:pt x="251" y="13"/>
                    <a:pt x="203" y="37"/>
                  </a:cubicBezTo>
                  <a:cubicBezTo>
                    <a:pt x="156" y="49"/>
                    <a:pt x="132" y="72"/>
                    <a:pt x="96" y="108"/>
                  </a:cubicBezTo>
                  <a:cubicBezTo>
                    <a:pt x="72" y="132"/>
                    <a:pt x="37" y="180"/>
                    <a:pt x="25" y="215"/>
                  </a:cubicBezTo>
                  <a:cubicBezTo>
                    <a:pt x="13" y="251"/>
                    <a:pt x="1" y="299"/>
                    <a:pt x="1" y="346"/>
                  </a:cubicBezTo>
                  <a:cubicBezTo>
                    <a:pt x="1" y="370"/>
                    <a:pt x="13" y="406"/>
                    <a:pt x="13" y="430"/>
                  </a:cubicBezTo>
                  <a:cubicBezTo>
                    <a:pt x="25" y="489"/>
                    <a:pt x="61" y="537"/>
                    <a:pt x="96" y="584"/>
                  </a:cubicBezTo>
                  <a:cubicBezTo>
                    <a:pt x="132" y="596"/>
                    <a:pt x="144" y="608"/>
                    <a:pt x="180" y="644"/>
                  </a:cubicBezTo>
                  <a:cubicBezTo>
                    <a:pt x="239" y="668"/>
                    <a:pt x="299" y="692"/>
                    <a:pt x="358" y="692"/>
                  </a:cubicBezTo>
                  <a:cubicBezTo>
                    <a:pt x="394" y="692"/>
                    <a:pt x="442" y="668"/>
                    <a:pt x="489" y="656"/>
                  </a:cubicBezTo>
                  <a:cubicBezTo>
                    <a:pt x="537" y="644"/>
                    <a:pt x="561" y="608"/>
                    <a:pt x="596" y="584"/>
                  </a:cubicBezTo>
                  <a:cubicBezTo>
                    <a:pt x="620" y="549"/>
                    <a:pt x="656" y="513"/>
                    <a:pt x="668" y="477"/>
                  </a:cubicBezTo>
                  <a:cubicBezTo>
                    <a:pt x="680" y="430"/>
                    <a:pt x="703" y="394"/>
                    <a:pt x="703" y="346"/>
                  </a:cubicBezTo>
                  <a:cubicBezTo>
                    <a:pt x="680" y="311"/>
                    <a:pt x="680" y="287"/>
                    <a:pt x="680" y="251"/>
                  </a:cubicBezTo>
                  <a:cubicBezTo>
                    <a:pt x="668" y="191"/>
                    <a:pt x="644" y="156"/>
                    <a:pt x="596" y="108"/>
                  </a:cubicBezTo>
                  <a:cubicBezTo>
                    <a:pt x="561" y="96"/>
                    <a:pt x="549" y="72"/>
                    <a:pt x="513" y="49"/>
                  </a:cubicBezTo>
                  <a:cubicBezTo>
                    <a:pt x="453" y="13"/>
                    <a:pt x="406" y="1"/>
                    <a:pt x="3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89" name="Google Shape;89;p3"/>
            <p:cNvSpPr/>
            <p:nvPr/>
          </p:nvSpPr>
          <p:spPr>
            <a:xfrm>
              <a:off x="1290015" y="4302652"/>
              <a:ext cx="18912" cy="14569"/>
            </a:xfrm>
            <a:custGeom>
              <a:avLst/>
              <a:gdLst/>
              <a:ahLst/>
              <a:cxnLst/>
              <a:rect l="l" t="t" r="r" b="b"/>
              <a:pathLst>
                <a:path w="418" h="322" extrusionOk="0">
                  <a:moveTo>
                    <a:pt x="203" y="1"/>
                  </a:moveTo>
                  <a:cubicBezTo>
                    <a:pt x="1" y="1"/>
                    <a:pt x="1" y="322"/>
                    <a:pt x="203" y="322"/>
                  </a:cubicBezTo>
                  <a:cubicBezTo>
                    <a:pt x="418" y="322"/>
                    <a:pt x="418" y="1"/>
                    <a:pt x="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90" name="Google Shape;90;p3"/>
            <p:cNvSpPr/>
            <p:nvPr/>
          </p:nvSpPr>
          <p:spPr>
            <a:xfrm>
              <a:off x="1246399" y="4270347"/>
              <a:ext cx="20496" cy="21582"/>
            </a:xfrm>
            <a:custGeom>
              <a:avLst/>
              <a:gdLst/>
              <a:ahLst/>
              <a:cxnLst/>
              <a:rect l="l" t="t" r="r" b="b"/>
              <a:pathLst>
                <a:path w="453" h="477" extrusionOk="0">
                  <a:moveTo>
                    <a:pt x="215" y="0"/>
                  </a:moveTo>
                  <a:cubicBezTo>
                    <a:pt x="167" y="0"/>
                    <a:pt x="155" y="24"/>
                    <a:pt x="120" y="36"/>
                  </a:cubicBezTo>
                  <a:cubicBezTo>
                    <a:pt x="108" y="48"/>
                    <a:pt x="96" y="60"/>
                    <a:pt x="84" y="60"/>
                  </a:cubicBezTo>
                  <a:lnTo>
                    <a:pt x="60" y="83"/>
                  </a:lnTo>
                  <a:cubicBezTo>
                    <a:pt x="48" y="95"/>
                    <a:pt x="48" y="107"/>
                    <a:pt x="36" y="119"/>
                  </a:cubicBezTo>
                  <a:cubicBezTo>
                    <a:pt x="36" y="143"/>
                    <a:pt x="24" y="155"/>
                    <a:pt x="24" y="167"/>
                  </a:cubicBezTo>
                  <a:cubicBezTo>
                    <a:pt x="24" y="179"/>
                    <a:pt x="0" y="214"/>
                    <a:pt x="24" y="226"/>
                  </a:cubicBezTo>
                  <a:cubicBezTo>
                    <a:pt x="24" y="238"/>
                    <a:pt x="24" y="274"/>
                    <a:pt x="36" y="286"/>
                  </a:cubicBezTo>
                  <a:lnTo>
                    <a:pt x="36" y="298"/>
                  </a:lnTo>
                  <a:cubicBezTo>
                    <a:pt x="36" y="322"/>
                    <a:pt x="48" y="334"/>
                    <a:pt x="48" y="345"/>
                  </a:cubicBezTo>
                  <a:cubicBezTo>
                    <a:pt x="60" y="357"/>
                    <a:pt x="84" y="393"/>
                    <a:pt x="96" y="405"/>
                  </a:cubicBezTo>
                  <a:cubicBezTo>
                    <a:pt x="108" y="417"/>
                    <a:pt x="120" y="441"/>
                    <a:pt x="155" y="453"/>
                  </a:cubicBezTo>
                  <a:cubicBezTo>
                    <a:pt x="179" y="464"/>
                    <a:pt x="203" y="464"/>
                    <a:pt x="227" y="476"/>
                  </a:cubicBezTo>
                  <a:lnTo>
                    <a:pt x="298" y="476"/>
                  </a:lnTo>
                  <a:cubicBezTo>
                    <a:pt x="322" y="476"/>
                    <a:pt x="334" y="464"/>
                    <a:pt x="346" y="464"/>
                  </a:cubicBezTo>
                  <a:cubicBezTo>
                    <a:pt x="381" y="453"/>
                    <a:pt x="393" y="441"/>
                    <a:pt x="405" y="417"/>
                  </a:cubicBezTo>
                  <a:cubicBezTo>
                    <a:pt x="417" y="405"/>
                    <a:pt x="417" y="393"/>
                    <a:pt x="441" y="381"/>
                  </a:cubicBezTo>
                  <a:cubicBezTo>
                    <a:pt x="453" y="345"/>
                    <a:pt x="453" y="334"/>
                    <a:pt x="453" y="298"/>
                  </a:cubicBezTo>
                  <a:cubicBezTo>
                    <a:pt x="429" y="274"/>
                    <a:pt x="429" y="238"/>
                    <a:pt x="429" y="226"/>
                  </a:cubicBezTo>
                  <a:cubicBezTo>
                    <a:pt x="429" y="214"/>
                    <a:pt x="405" y="203"/>
                    <a:pt x="393" y="179"/>
                  </a:cubicBezTo>
                  <a:cubicBezTo>
                    <a:pt x="393" y="167"/>
                    <a:pt x="381" y="155"/>
                    <a:pt x="381" y="143"/>
                  </a:cubicBezTo>
                  <a:lnTo>
                    <a:pt x="381" y="119"/>
                  </a:lnTo>
                  <a:cubicBezTo>
                    <a:pt x="381" y="107"/>
                    <a:pt x="381" y="107"/>
                    <a:pt x="358" y="83"/>
                  </a:cubicBezTo>
                  <a:cubicBezTo>
                    <a:pt x="346" y="48"/>
                    <a:pt x="298" y="24"/>
                    <a:pt x="26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nvGrpSpPr>
            <p:cNvPr id="91" name="Google Shape;91;p3"/>
            <p:cNvGrpSpPr/>
            <p:nvPr/>
          </p:nvGrpSpPr>
          <p:grpSpPr>
            <a:xfrm>
              <a:off x="1314809" y="4061320"/>
              <a:ext cx="1625260" cy="721871"/>
              <a:chOff x="1314809" y="4061320"/>
              <a:chExt cx="1625260" cy="721871"/>
            </a:xfrm>
          </p:grpSpPr>
          <p:sp>
            <p:nvSpPr>
              <p:cNvPr id="92" name="Google Shape;92;p3"/>
              <p:cNvSpPr/>
              <p:nvPr/>
            </p:nvSpPr>
            <p:spPr>
              <a:xfrm>
                <a:off x="2527715" y="4517184"/>
                <a:ext cx="24297" cy="18912"/>
              </a:xfrm>
              <a:custGeom>
                <a:avLst/>
                <a:gdLst/>
                <a:ahLst/>
                <a:cxnLst/>
                <a:rect l="l" t="t" r="r" b="b"/>
                <a:pathLst>
                  <a:path w="537" h="418" extrusionOk="0">
                    <a:moveTo>
                      <a:pt x="263" y="1"/>
                    </a:moveTo>
                    <a:cubicBezTo>
                      <a:pt x="1" y="1"/>
                      <a:pt x="1" y="418"/>
                      <a:pt x="263" y="418"/>
                    </a:cubicBezTo>
                    <a:cubicBezTo>
                      <a:pt x="536" y="418"/>
                      <a:pt x="536" y="1"/>
                      <a:pt x="2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93" name="Google Shape;93;p3"/>
              <p:cNvSpPr/>
              <p:nvPr/>
            </p:nvSpPr>
            <p:spPr>
              <a:xfrm>
                <a:off x="2344957" y="4374112"/>
                <a:ext cx="19998" cy="19455"/>
              </a:xfrm>
              <a:custGeom>
                <a:avLst/>
                <a:gdLst/>
                <a:ahLst/>
                <a:cxnLst/>
                <a:rect l="l" t="t" r="r" b="b"/>
                <a:pathLst>
                  <a:path w="442" h="430" extrusionOk="0">
                    <a:moveTo>
                      <a:pt x="215" y="0"/>
                    </a:moveTo>
                    <a:cubicBezTo>
                      <a:pt x="191" y="0"/>
                      <a:pt x="155" y="0"/>
                      <a:pt x="132" y="12"/>
                    </a:cubicBezTo>
                    <a:cubicBezTo>
                      <a:pt x="96" y="24"/>
                      <a:pt x="84" y="36"/>
                      <a:pt x="60" y="60"/>
                    </a:cubicBezTo>
                    <a:cubicBezTo>
                      <a:pt x="36" y="72"/>
                      <a:pt x="24" y="96"/>
                      <a:pt x="12" y="131"/>
                    </a:cubicBezTo>
                    <a:cubicBezTo>
                      <a:pt x="1" y="155"/>
                      <a:pt x="1" y="191"/>
                      <a:pt x="1" y="215"/>
                    </a:cubicBezTo>
                    <a:cubicBezTo>
                      <a:pt x="1" y="239"/>
                      <a:pt x="1" y="262"/>
                      <a:pt x="12" y="274"/>
                    </a:cubicBezTo>
                    <a:cubicBezTo>
                      <a:pt x="24" y="310"/>
                      <a:pt x="36" y="358"/>
                      <a:pt x="72" y="369"/>
                    </a:cubicBezTo>
                    <a:cubicBezTo>
                      <a:pt x="84" y="381"/>
                      <a:pt x="96" y="393"/>
                      <a:pt x="120" y="393"/>
                    </a:cubicBezTo>
                    <a:cubicBezTo>
                      <a:pt x="143" y="417"/>
                      <a:pt x="191" y="429"/>
                      <a:pt x="215" y="429"/>
                    </a:cubicBezTo>
                    <a:cubicBezTo>
                      <a:pt x="251" y="429"/>
                      <a:pt x="274" y="429"/>
                      <a:pt x="310" y="417"/>
                    </a:cubicBezTo>
                    <a:cubicBezTo>
                      <a:pt x="334" y="393"/>
                      <a:pt x="358" y="381"/>
                      <a:pt x="382" y="369"/>
                    </a:cubicBezTo>
                    <a:cubicBezTo>
                      <a:pt x="393" y="358"/>
                      <a:pt x="417" y="322"/>
                      <a:pt x="429" y="298"/>
                    </a:cubicBezTo>
                    <a:cubicBezTo>
                      <a:pt x="441" y="262"/>
                      <a:pt x="441" y="239"/>
                      <a:pt x="441" y="203"/>
                    </a:cubicBezTo>
                    <a:cubicBezTo>
                      <a:pt x="441" y="191"/>
                      <a:pt x="441" y="179"/>
                      <a:pt x="429" y="143"/>
                    </a:cubicBezTo>
                    <a:cubicBezTo>
                      <a:pt x="417" y="119"/>
                      <a:pt x="393" y="72"/>
                      <a:pt x="370" y="60"/>
                    </a:cubicBezTo>
                    <a:cubicBezTo>
                      <a:pt x="358" y="36"/>
                      <a:pt x="334" y="24"/>
                      <a:pt x="322" y="24"/>
                    </a:cubicBezTo>
                    <a:cubicBezTo>
                      <a:pt x="298" y="12"/>
                      <a:pt x="251" y="0"/>
                      <a:pt x="2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94" name="Google Shape;94;p3"/>
              <p:cNvSpPr/>
              <p:nvPr/>
            </p:nvSpPr>
            <p:spPr>
              <a:xfrm>
                <a:off x="1945713" y="4197971"/>
                <a:ext cx="32350" cy="32350"/>
              </a:xfrm>
              <a:custGeom>
                <a:avLst/>
                <a:gdLst/>
                <a:ahLst/>
                <a:cxnLst/>
                <a:rect l="l" t="t" r="r" b="b"/>
                <a:pathLst>
                  <a:path w="715" h="715" extrusionOk="0">
                    <a:moveTo>
                      <a:pt x="358" y="0"/>
                    </a:moveTo>
                    <a:cubicBezTo>
                      <a:pt x="310" y="0"/>
                      <a:pt x="262" y="24"/>
                      <a:pt x="215" y="36"/>
                    </a:cubicBezTo>
                    <a:cubicBezTo>
                      <a:pt x="179" y="48"/>
                      <a:pt x="131" y="83"/>
                      <a:pt x="108" y="107"/>
                    </a:cubicBezTo>
                    <a:cubicBezTo>
                      <a:pt x="72" y="143"/>
                      <a:pt x="48" y="179"/>
                      <a:pt x="24" y="226"/>
                    </a:cubicBezTo>
                    <a:cubicBezTo>
                      <a:pt x="0" y="274"/>
                      <a:pt x="0" y="322"/>
                      <a:pt x="0" y="357"/>
                    </a:cubicBezTo>
                    <a:cubicBezTo>
                      <a:pt x="0" y="393"/>
                      <a:pt x="12" y="417"/>
                      <a:pt x="12" y="453"/>
                    </a:cubicBezTo>
                    <a:cubicBezTo>
                      <a:pt x="24" y="512"/>
                      <a:pt x="60" y="572"/>
                      <a:pt x="108" y="619"/>
                    </a:cubicBezTo>
                    <a:cubicBezTo>
                      <a:pt x="131" y="631"/>
                      <a:pt x="143" y="643"/>
                      <a:pt x="179" y="679"/>
                    </a:cubicBezTo>
                    <a:cubicBezTo>
                      <a:pt x="238" y="703"/>
                      <a:pt x="298" y="715"/>
                      <a:pt x="358" y="715"/>
                    </a:cubicBezTo>
                    <a:cubicBezTo>
                      <a:pt x="405" y="715"/>
                      <a:pt x="441" y="703"/>
                      <a:pt x="489" y="691"/>
                    </a:cubicBezTo>
                    <a:cubicBezTo>
                      <a:pt x="536" y="667"/>
                      <a:pt x="584" y="643"/>
                      <a:pt x="608" y="607"/>
                    </a:cubicBezTo>
                    <a:cubicBezTo>
                      <a:pt x="643" y="584"/>
                      <a:pt x="667" y="536"/>
                      <a:pt x="679" y="500"/>
                    </a:cubicBezTo>
                    <a:cubicBezTo>
                      <a:pt x="715" y="453"/>
                      <a:pt x="715" y="405"/>
                      <a:pt x="715" y="357"/>
                    </a:cubicBezTo>
                    <a:cubicBezTo>
                      <a:pt x="715" y="334"/>
                      <a:pt x="703" y="298"/>
                      <a:pt x="703" y="274"/>
                    </a:cubicBezTo>
                    <a:cubicBezTo>
                      <a:pt x="679" y="214"/>
                      <a:pt x="655" y="155"/>
                      <a:pt x="608" y="107"/>
                    </a:cubicBezTo>
                    <a:cubicBezTo>
                      <a:pt x="572" y="95"/>
                      <a:pt x="560" y="72"/>
                      <a:pt x="536" y="48"/>
                    </a:cubicBezTo>
                    <a:cubicBezTo>
                      <a:pt x="477" y="12"/>
                      <a:pt x="417" y="0"/>
                      <a:pt x="35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95" name="Google Shape;95;p3"/>
              <p:cNvSpPr/>
              <p:nvPr/>
            </p:nvSpPr>
            <p:spPr>
              <a:xfrm>
                <a:off x="1994170" y="4180190"/>
                <a:ext cx="16741" cy="12442"/>
              </a:xfrm>
              <a:custGeom>
                <a:avLst/>
                <a:gdLst/>
                <a:ahLst/>
                <a:cxnLst/>
                <a:rect l="l" t="t" r="r" b="b"/>
                <a:pathLst>
                  <a:path w="370" h="275" extrusionOk="0">
                    <a:moveTo>
                      <a:pt x="191" y="0"/>
                    </a:moveTo>
                    <a:cubicBezTo>
                      <a:pt x="1" y="0"/>
                      <a:pt x="1" y="274"/>
                      <a:pt x="191" y="274"/>
                    </a:cubicBezTo>
                    <a:cubicBezTo>
                      <a:pt x="370" y="274"/>
                      <a:pt x="370" y="0"/>
                      <a:pt x="19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96" name="Google Shape;96;p3"/>
              <p:cNvSpPr/>
              <p:nvPr/>
            </p:nvSpPr>
            <p:spPr>
              <a:xfrm>
                <a:off x="1952445" y="4155678"/>
                <a:ext cx="13528" cy="10814"/>
              </a:xfrm>
              <a:custGeom>
                <a:avLst/>
                <a:gdLst/>
                <a:ahLst/>
                <a:cxnLst/>
                <a:rect l="l" t="t" r="r" b="b"/>
                <a:pathLst>
                  <a:path w="299" h="239" extrusionOk="0">
                    <a:moveTo>
                      <a:pt x="155" y="0"/>
                    </a:moveTo>
                    <a:cubicBezTo>
                      <a:pt x="1" y="0"/>
                      <a:pt x="1" y="238"/>
                      <a:pt x="155" y="238"/>
                    </a:cubicBezTo>
                    <a:cubicBezTo>
                      <a:pt x="298" y="238"/>
                      <a:pt x="298" y="0"/>
                      <a:pt x="15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97" name="Google Shape;97;p3"/>
              <p:cNvSpPr/>
              <p:nvPr/>
            </p:nvSpPr>
            <p:spPr>
              <a:xfrm>
                <a:off x="1365980" y="4130272"/>
                <a:ext cx="24840" cy="21582"/>
              </a:xfrm>
              <a:custGeom>
                <a:avLst/>
                <a:gdLst/>
                <a:ahLst/>
                <a:cxnLst/>
                <a:rect l="l" t="t" r="r" b="b"/>
                <a:pathLst>
                  <a:path w="549" h="477" extrusionOk="0">
                    <a:moveTo>
                      <a:pt x="251" y="1"/>
                    </a:moveTo>
                    <a:cubicBezTo>
                      <a:pt x="203" y="1"/>
                      <a:pt x="167" y="24"/>
                      <a:pt x="120" y="36"/>
                    </a:cubicBezTo>
                    <a:cubicBezTo>
                      <a:pt x="72" y="60"/>
                      <a:pt x="48" y="96"/>
                      <a:pt x="24" y="120"/>
                    </a:cubicBezTo>
                    <a:lnTo>
                      <a:pt x="24" y="143"/>
                    </a:lnTo>
                    <a:cubicBezTo>
                      <a:pt x="13" y="167"/>
                      <a:pt x="1" y="215"/>
                      <a:pt x="1" y="239"/>
                    </a:cubicBezTo>
                    <a:cubicBezTo>
                      <a:pt x="1" y="274"/>
                      <a:pt x="1" y="298"/>
                      <a:pt x="13" y="322"/>
                    </a:cubicBezTo>
                    <a:cubicBezTo>
                      <a:pt x="13" y="334"/>
                      <a:pt x="13" y="334"/>
                      <a:pt x="24" y="346"/>
                    </a:cubicBezTo>
                    <a:lnTo>
                      <a:pt x="24" y="358"/>
                    </a:lnTo>
                    <a:cubicBezTo>
                      <a:pt x="60" y="405"/>
                      <a:pt x="84" y="441"/>
                      <a:pt x="120" y="453"/>
                    </a:cubicBezTo>
                    <a:cubicBezTo>
                      <a:pt x="167" y="477"/>
                      <a:pt x="203" y="477"/>
                      <a:pt x="251" y="477"/>
                    </a:cubicBezTo>
                    <a:lnTo>
                      <a:pt x="298" y="477"/>
                    </a:lnTo>
                    <a:cubicBezTo>
                      <a:pt x="322" y="477"/>
                      <a:pt x="358" y="477"/>
                      <a:pt x="405" y="465"/>
                    </a:cubicBezTo>
                    <a:cubicBezTo>
                      <a:pt x="429" y="453"/>
                      <a:pt x="465" y="441"/>
                      <a:pt x="477" y="417"/>
                    </a:cubicBezTo>
                    <a:cubicBezTo>
                      <a:pt x="501" y="393"/>
                      <a:pt x="525" y="382"/>
                      <a:pt x="525" y="346"/>
                    </a:cubicBezTo>
                    <a:cubicBezTo>
                      <a:pt x="536" y="322"/>
                      <a:pt x="548" y="286"/>
                      <a:pt x="536" y="239"/>
                    </a:cubicBezTo>
                    <a:lnTo>
                      <a:pt x="536" y="179"/>
                    </a:lnTo>
                    <a:cubicBezTo>
                      <a:pt x="525" y="143"/>
                      <a:pt x="501" y="108"/>
                      <a:pt x="477" y="84"/>
                    </a:cubicBezTo>
                    <a:lnTo>
                      <a:pt x="429" y="36"/>
                    </a:lnTo>
                    <a:cubicBezTo>
                      <a:pt x="382" y="1"/>
                      <a:pt x="358" y="1"/>
                      <a:pt x="29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98" name="Google Shape;98;p3"/>
              <p:cNvSpPr/>
              <p:nvPr/>
            </p:nvSpPr>
            <p:spPr>
              <a:xfrm>
                <a:off x="1314809" y="4131357"/>
                <a:ext cx="18912" cy="14569"/>
              </a:xfrm>
              <a:custGeom>
                <a:avLst/>
                <a:gdLst/>
                <a:ahLst/>
                <a:cxnLst/>
                <a:rect l="l" t="t" r="r" b="b"/>
                <a:pathLst>
                  <a:path w="418" h="322" extrusionOk="0">
                    <a:moveTo>
                      <a:pt x="203" y="0"/>
                    </a:moveTo>
                    <a:cubicBezTo>
                      <a:pt x="1" y="0"/>
                      <a:pt x="1" y="322"/>
                      <a:pt x="203" y="322"/>
                    </a:cubicBezTo>
                    <a:cubicBezTo>
                      <a:pt x="417" y="322"/>
                      <a:pt x="417" y="0"/>
                      <a:pt x="2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99" name="Google Shape;99;p3"/>
              <p:cNvSpPr/>
              <p:nvPr/>
            </p:nvSpPr>
            <p:spPr>
              <a:xfrm>
                <a:off x="1334761" y="4061320"/>
                <a:ext cx="17781" cy="13528"/>
              </a:xfrm>
              <a:custGeom>
                <a:avLst/>
                <a:gdLst/>
                <a:ahLst/>
                <a:cxnLst/>
                <a:rect l="l" t="t" r="r" b="b"/>
                <a:pathLst>
                  <a:path w="393" h="299" extrusionOk="0">
                    <a:moveTo>
                      <a:pt x="203" y="1"/>
                    </a:moveTo>
                    <a:cubicBezTo>
                      <a:pt x="0" y="1"/>
                      <a:pt x="0" y="298"/>
                      <a:pt x="203" y="298"/>
                    </a:cubicBezTo>
                    <a:cubicBezTo>
                      <a:pt x="381" y="298"/>
                      <a:pt x="393" y="1"/>
                      <a:pt x="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00" name="Google Shape;100;p3"/>
              <p:cNvSpPr/>
              <p:nvPr/>
            </p:nvSpPr>
            <p:spPr>
              <a:xfrm>
                <a:off x="1805572" y="4366220"/>
                <a:ext cx="24251" cy="24161"/>
              </a:xfrm>
              <a:custGeom>
                <a:avLst/>
                <a:gdLst/>
                <a:ahLst/>
                <a:cxnLst/>
                <a:rect l="l" t="t" r="r" b="b"/>
                <a:pathLst>
                  <a:path w="536" h="534" extrusionOk="0">
                    <a:moveTo>
                      <a:pt x="214" y="0"/>
                    </a:moveTo>
                    <a:cubicBezTo>
                      <a:pt x="179" y="0"/>
                      <a:pt x="167" y="0"/>
                      <a:pt x="155" y="12"/>
                    </a:cubicBezTo>
                    <a:cubicBezTo>
                      <a:pt x="131" y="12"/>
                      <a:pt x="131" y="24"/>
                      <a:pt x="119" y="24"/>
                    </a:cubicBezTo>
                    <a:lnTo>
                      <a:pt x="72" y="72"/>
                    </a:lnTo>
                    <a:cubicBezTo>
                      <a:pt x="60" y="84"/>
                      <a:pt x="48" y="108"/>
                      <a:pt x="48" y="120"/>
                    </a:cubicBezTo>
                    <a:cubicBezTo>
                      <a:pt x="24" y="131"/>
                      <a:pt x="24" y="167"/>
                      <a:pt x="12" y="179"/>
                    </a:cubicBezTo>
                    <a:cubicBezTo>
                      <a:pt x="0" y="203"/>
                      <a:pt x="0" y="250"/>
                      <a:pt x="12" y="286"/>
                    </a:cubicBezTo>
                    <a:lnTo>
                      <a:pt x="12" y="310"/>
                    </a:lnTo>
                    <a:lnTo>
                      <a:pt x="12" y="322"/>
                    </a:lnTo>
                    <a:cubicBezTo>
                      <a:pt x="24" y="370"/>
                      <a:pt x="48" y="417"/>
                      <a:pt x="84" y="441"/>
                    </a:cubicBezTo>
                    <a:cubicBezTo>
                      <a:pt x="119" y="477"/>
                      <a:pt x="167" y="501"/>
                      <a:pt x="203" y="524"/>
                    </a:cubicBezTo>
                    <a:cubicBezTo>
                      <a:pt x="226" y="530"/>
                      <a:pt x="250" y="533"/>
                      <a:pt x="274" y="533"/>
                    </a:cubicBezTo>
                    <a:cubicBezTo>
                      <a:pt x="298" y="533"/>
                      <a:pt x="322" y="530"/>
                      <a:pt x="345" y="524"/>
                    </a:cubicBezTo>
                    <a:cubicBezTo>
                      <a:pt x="381" y="501"/>
                      <a:pt x="429" y="489"/>
                      <a:pt x="465" y="441"/>
                    </a:cubicBezTo>
                    <a:cubicBezTo>
                      <a:pt x="488" y="417"/>
                      <a:pt x="524" y="370"/>
                      <a:pt x="536" y="322"/>
                    </a:cubicBezTo>
                    <a:cubicBezTo>
                      <a:pt x="536" y="286"/>
                      <a:pt x="536" y="239"/>
                      <a:pt x="524" y="191"/>
                    </a:cubicBezTo>
                    <a:cubicBezTo>
                      <a:pt x="512" y="143"/>
                      <a:pt x="488" y="108"/>
                      <a:pt x="453" y="72"/>
                    </a:cubicBezTo>
                    <a:cubicBezTo>
                      <a:pt x="417" y="48"/>
                      <a:pt x="369" y="12"/>
                      <a:pt x="3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01" name="Google Shape;101;p3"/>
              <p:cNvSpPr/>
              <p:nvPr/>
            </p:nvSpPr>
            <p:spPr>
              <a:xfrm>
                <a:off x="1769467" y="4332287"/>
                <a:ext cx="17284" cy="18234"/>
              </a:xfrm>
              <a:custGeom>
                <a:avLst/>
                <a:gdLst/>
                <a:ahLst/>
                <a:cxnLst/>
                <a:rect l="l" t="t" r="r" b="b"/>
                <a:pathLst>
                  <a:path w="382" h="403" extrusionOk="0">
                    <a:moveTo>
                      <a:pt x="131" y="0"/>
                    </a:moveTo>
                    <a:lnTo>
                      <a:pt x="36" y="48"/>
                    </a:lnTo>
                    <a:cubicBezTo>
                      <a:pt x="12" y="84"/>
                      <a:pt x="0" y="96"/>
                      <a:pt x="0" y="143"/>
                    </a:cubicBezTo>
                    <a:lnTo>
                      <a:pt x="0" y="167"/>
                    </a:lnTo>
                    <a:lnTo>
                      <a:pt x="0" y="238"/>
                    </a:lnTo>
                    <a:lnTo>
                      <a:pt x="0" y="262"/>
                    </a:lnTo>
                    <a:lnTo>
                      <a:pt x="36" y="346"/>
                    </a:lnTo>
                    <a:cubicBezTo>
                      <a:pt x="72" y="381"/>
                      <a:pt x="96" y="393"/>
                      <a:pt x="131" y="393"/>
                    </a:cubicBezTo>
                    <a:cubicBezTo>
                      <a:pt x="143" y="399"/>
                      <a:pt x="161" y="402"/>
                      <a:pt x="181" y="402"/>
                    </a:cubicBezTo>
                    <a:cubicBezTo>
                      <a:pt x="200" y="402"/>
                      <a:pt x="221" y="399"/>
                      <a:pt x="239" y="393"/>
                    </a:cubicBezTo>
                    <a:lnTo>
                      <a:pt x="322" y="346"/>
                    </a:lnTo>
                    <a:cubicBezTo>
                      <a:pt x="358" y="322"/>
                      <a:pt x="370" y="286"/>
                      <a:pt x="370" y="262"/>
                    </a:cubicBezTo>
                    <a:cubicBezTo>
                      <a:pt x="381" y="215"/>
                      <a:pt x="381" y="167"/>
                      <a:pt x="370" y="143"/>
                    </a:cubicBezTo>
                    <a:lnTo>
                      <a:pt x="322" y="48"/>
                    </a:lnTo>
                    <a:cubicBezTo>
                      <a:pt x="298" y="24"/>
                      <a:pt x="262" y="0"/>
                      <a:pt x="23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02" name="Google Shape;102;p3"/>
              <p:cNvSpPr/>
              <p:nvPr/>
            </p:nvSpPr>
            <p:spPr>
              <a:xfrm>
                <a:off x="1809870" y="4303738"/>
                <a:ext cx="12442" cy="9728"/>
              </a:xfrm>
              <a:custGeom>
                <a:avLst/>
                <a:gdLst/>
                <a:ahLst/>
                <a:cxnLst/>
                <a:rect l="l" t="t" r="r" b="b"/>
                <a:pathLst>
                  <a:path w="275" h="215" extrusionOk="0">
                    <a:moveTo>
                      <a:pt x="143" y="0"/>
                    </a:moveTo>
                    <a:cubicBezTo>
                      <a:pt x="0" y="0"/>
                      <a:pt x="0" y="215"/>
                      <a:pt x="143" y="215"/>
                    </a:cubicBezTo>
                    <a:cubicBezTo>
                      <a:pt x="274" y="215"/>
                      <a:pt x="274" y="0"/>
                      <a:pt x="14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03" name="Google Shape;103;p3"/>
              <p:cNvSpPr/>
              <p:nvPr/>
            </p:nvSpPr>
            <p:spPr>
              <a:xfrm>
                <a:off x="1819552" y="4264420"/>
                <a:ext cx="15157" cy="11356"/>
              </a:xfrm>
              <a:custGeom>
                <a:avLst/>
                <a:gdLst/>
                <a:ahLst/>
                <a:cxnLst/>
                <a:rect l="l" t="t" r="r" b="b"/>
                <a:pathLst>
                  <a:path w="335" h="251" extrusionOk="0">
                    <a:moveTo>
                      <a:pt x="167" y="0"/>
                    </a:moveTo>
                    <a:cubicBezTo>
                      <a:pt x="1" y="0"/>
                      <a:pt x="1" y="250"/>
                      <a:pt x="167" y="250"/>
                    </a:cubicBezTo>
                    <a:cubicBezTo>
                      <a:pt x="334" y="250"/>
                      <a:pt x="334" y="0"/>
                      <a:pt x="1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04" name="Google Shape;104;p3"/>
              <p:cNvSpPr/>
              <p:nvPr/>
            </p:nvSpPr>
            <p:spPr>
              <a:xfrm>
                <a:off x="2395687" y="4295334"/>
                <a:ext cx="21582" cy="19953"/>
              </a:xfrm>
              <a:custGeom>
                <a:avLst/>
                <a:gdLst/>
                <a:ahLst/>
                <a:cxnLst/>
                <a:rect l="l" t="t" r="r" b="b"/>
                <a:pathLst>
                  <a:path w="477" h="441" extrusionOk="0">
                    <a:moveTo>
                      <a:pt x="239" y="0"/>
                    </a:moveTo>
                    <a:cubicBezTo>
                      <a:pt x="191" y="0"/>
                      <a:pt x="167" y="12"/>
                      <a:pt x="120" y="24"/>
                    </a:cubicBezTo>
                    <a:cubicBezTo>
                      <a:pt x="96" y="36"/>
                      <a:pt x="60" y="72"/>
                      <a:pt x="48" y="96"/>
                    </a:cubicBezTo>
                    <a:cubicBezTo>
                      <a:pt x="48" y="119"/>
                      <a:pt x="36" y="119"/>
                      <a:pt x="36" y="131"/>
                    </a:cubicBezTo>
                    <a:lnTo>
                      <a:pt x="36" y="143"/>
                    </a:lnTo>
                    <a:cubicBezTo>
                      <a:pt x="13" y="155"/>
                      <a:pt x="13" y="179"/>
                      <a:pt x="13" y="191"/>
                    </a:cubicBezTo>
                    <a:cubicBezTo>
                      <a:pt x="1" y="215"/>
                      <a:pt x="1" y="238"/>
                      <a:pt x="13" y="262"/>
                    </a:cubicBezTo>
                    <a:cubicBezTo>
                      <a:pt x="13" y="298"/>
                      <a:pt x="36" y="310"/>
                      <a:pt x="48" y="334"/>
                    </a:cubicBezTo>
                    <a:cubicBezTo>
                      <a:pt x="60" y="358"/>
                      <a:pt x="60" y="369"/>
                      <a:pt x="72" y="381"/>
                    </a:cubicBezTo>
                    <a:cubicBezTo>
                      <a:pt x="108" y="417"/>
                      <a:pt x="120" y="429"/>
                      <a:pt x="167" y="429"/>
                    </a:cubicBezTo>
                    <a:cubicBezTo>
                      <a:pt x="179" y="429"/>
                      <a:pt x="215" y="429"/>
                      <a:pt x="227" y="441"/>
                    </a:cubicBezTo>
                    <a:lnTo>
                      <a:pt x="275" y="441"/>
                    </a:lnTo>
                    <a:cubicBezTo>
                      <a:pt x="310" y="441"/>
                      <a:pt x="346" y="429"/>
                      <a:pt x="394" y="405"/>
                    </a:cubicBezTo>
                    <a:cubicBezTo>
                      <a:pt x="417" y="393"/>
                      <a:pt x="453" y="369"/>
                      <a:pt x="465" y="334"/>
                    </a:cubicBezTo>
                    <a:cubicBezTo>
                      <a:pt x="477" y="250"/>
                      <a:pt x="477" y="155"/>
                      <a:pt x="429" y="96"/>
                    </a:cubicBezTo>
                    <a:cubicBezTo>
                      <a:pt x="394" y="24"/>
                      <a:pt x="310" y="0"/>
                      <a:pt x="23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05" name="Google Shape;105;p3"/>
              <p:cNvSpPr/>
              <p:nvPr/>
            </p:nvSpPr>
            <p:spPr>
              <a:xfrm>
                <a:off x="2373608" y="4263527"/>
                <a:ext cx="18912" cy="14614"/>
              </a:xfrm>
              <a:custGeom>
                <a:avLst/>
                <a:gdLst/>
                <a:ahLst/>
                <a:cxnLst/>
                <a:rect l="l" t="t" r="r" b="b"/>
                <a:pathLst>
                  <a:path w="418" h="323" extrusionOk="0">
                    <a:moveTo>
                      <a:pt x="203" y="1"/>
                    </a:moveTo>
                    <a:cubicBezTo>
                      <a:pt x="1" y="1"/>
                      <a:pt x="1" y="322"/>
                      <a:pt x="203" y="322"/>
                    </a:cubicBezTo>
                    <a:cubicBezTo>
                      <a:pt x="417" y="322"/>
                      <a:pt x="417" y="1"/>
                      <a:pt x="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06" name="Google Shape;106;p3"/>
              <p:cNvSpPr/>
              <p:nvPr/>
            </p:nvSpPr>
            <p:spPr>
              <a:xfrm>
                <a:off x="2920116" y="4745999"/>
                <a:ext cx="19953" cy="15655"/>
              </a:xfrm>
              <a:custGeom>
                <a:avLst/>
                <a:gdLst/>
                <a:ahLst/>
                <a:cxnLst/>
                <a:rect l="l" t="t" r="r" b="b"/>
                <a:pathLst>
                  <a:path w="441" h="346" extrusionOk="0">
                    <a:moveTo>
                      <a:pt x="226" y="0"/>
                    </a:moveTo>
                    <a:cubicBezTo>
                      <a:pt x="0" y="0"/>
                      <a:pt x="0" y="346"/>
                      <a:pt x="226" y="346"/>
                    </a:cubicBezTo>
                    <a:cubicBezTo>
                      <a:pt x="230" y="346"/>
                      <a:pt x="233" y="346"/>
                      <a:pt x="237" y="346"/>
                    </a:cubicBezTo>
                    <a:cubicBezTo>
                      <a:pt x="441" y="346"/>
                      <a:pt x="437" y="0"/>
                      <a:pt x="2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07" name="Google Shape;107;p3"/>
              <p:cNvSpPr/>
              <p:nvPr/>
            </p:nvSpPr>
            <p:spPr>
              <a:xfrm>
                <a:off x="2847906" y="4770250"/>
                <a:ext cx="16198" cy="12940"/>
              </a:xfrm>
              <a:custGeom>
                <a:avLst/>
                <a:gdLst/>
                <a:ahLst/>
                <a:cxnLst/>
                <a:rect l="l" t="t" r="r" b="b"/>
                <a:pathLst>
                  <a:path w="358" h="286" extrusionOk="0">
                    <a:moveTo>
                      <a:pt x="179" y="0"/>
                    </a:moveTo>
                    <a:cubicBezTo>
                      <a:pt x="1" y="0"/>
                      <a:pt x="1" y="286"/>
                      <a:pt x="179" y="286"/>
                    </a:cubicBezTo>
                    <a:cubicBezTo>
                      <a:pt x="358" y="286"/>
                      <a:pt x="358" y="0"/>
                      <a:pt x="1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08" name="Google Shape;108;p3"/>
              <p:cNvSpPr/>
              <p:nvPr/>
            </p:nvSpPr>
            <p:spPr>
              <a:xfrm>
                <a:off x="2837681" y="4697497"/>
                <a:ext cx="13528" cy="14071"/>
              </a:xfrm>
              <a:custGeom>
                <a:avLst/>
                <a:gdLst/>
                <a:ahLst/>
                <a:cxnLst/>
                <a:rect l="l" t="t" r="r" b="b"/>
                <a:pathLst>
                  <a:path w="299" h="311" extrusionOk="0">
                    <a:moveTo>
                      <a:pt x="143" y="1"/>
                    </a:moveTo>
                    <a:cubicBezTo>
                      <a:pt x="120" y="1"/>
                      <a:pt x="96" y="1"/>
                      <a:pt x="84" y="13"/>
                    </a:cubicBezTo>
                    <a:cubicBezTo>
                      <a:pt x="48" y="25"/>
                      <a:pt x="36" y="48"/>
                      <a:pt x="24" y="72"/>
                    </a:cubicBezTo>
                    <a:lnTo>
                      <a:pt x="24" y="84"/>
                    </a:lnTo>
                    <a:cubicBezTo>
                      <a:pt x="24" y="108"/>
                      <a:pt x="1" y="108"/>
                      <a:pt x="1" y="120"/>
                    </a:cubicBezTo>
                    <a:lnTo>
                      <a:pt x="1" y="191"/>
                    </a:lnTo>
                    <a:cubicBezTo>
                      <a:pt x="1" y="203"/>
                      <a:pt x="24" y="203"/>
                      <a:pt x="24" y="227"/>
                    </a:cubicBezTo>
                    <a:lnTo>
                      <a:pt x="24" y="239"/>
                    </a:lnTo>
                    <a:lnTo>
                      <a:pt x="48" y="263"/>
                    </a:lnTo>
                    <a:cubicBezTo>
                      <a:pt x="60" y="287"/>
                      <a:pt x="96" y="298"/>
                      <a:pt x="108" y="310"/>
                    </a:cubicBezTo>
                    <a:lnTo>
                      <a:pt x="155" y="310"/>
                    </a:lnTo>
                    <a:cubicBezTo>
                      <a:pt x="179" y="310"/>
                      <a:pt x="215" y="310"/>
                      <a:pt x="227" y="298"/>
                    </a:cubicBezTo>
                    <a:lnTo>
                      <a:pt x="262" y="263"/>
                    </a:lnTo>
                    <a:cubicBezTo>
                      <a:pt x="274" y="251"/>
                      <a:pt x="286" y="227"/>
                      <a:pt x="298" y="203"/>
                    </a:cubicBezTo>
                    <a:lnTo>
                      <a:pt x="298" y="144"/>
                    </a:lnTo>
                    <a:cubicBezTo>
                      <a:pt x="298" y="108"/>
                      <a:pt x="286" y="84"/>
                      <a:pt x="286" y="72"/>
                    </a:cubicBezTo>
                    <a:cubicBezTo>
                      <a:pt x="274" y="60"/>
                      <a:pt x="274" y="48"/>
                      <a:pt x="239" y="25"/>
                    </a:cubicBezTo>
                    <a:cubicBezTo>
                      <a:pt x="227" y="13"/>
                      <a:pt x="215" y="13"/>
                      <a:pt x="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gr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med" p14:dur="700" advClick="0" advTm="5000">
        <p:fade/>
      </p:transition>
    </mc:Choice>
    <mc:Fallback>
      <p:transition spd="med" advClick="0" advTm="500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2A51700A-2F8D-4538-9C23-DB3791C1CA6E}" type="slidenum">
              <a:rPr lang="en-US" altLang="en-US" smtClean="0"/>
            </a:fld>
            <a:endParaRPr lang="en-US"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7B739668-412A-4B6A-A2B6-55C25A86C679}" type="slidenum">
              <a:rPr lang="en-US" altLang="en-US" smtClean="0"/>
            </a:fld>
            <a:endParaRPr lang="en-US"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sz="half" idx="1"/>
          </p:nvPr>
        </p:nvSpPr>
        <p:spPr>
          <a:xfrm>
            <a:off x="457200" y="900114"/>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2"/>
          </p:nvPr>
        </p:nvSpPr>
        <p:spPr>
          <a:xfrm>
            <a:off x="4648200" y="900114"/>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C0FBC325-8E34-4DB8-8C61-FF001C2F0D24}" type="slidenum">
              <a:rPr lang="en-US" altLang="en-US" smtClean="0"/>
            </a:fld>
            <a:endParaRPr lang="en-US"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Text Placeholder 4"/>
          <p:cNvSpPr>
            <a:spLocks noGrp="1"/>
          </p:cNvSpPr>
          <p:nvPr>
            <p:ph type="body" sz="quarter" idx="3"/>
          </p:nvPr>
        </p:nvSpPr>
        <p:spPr>
          <a:xfrm>
            <a:off x="4645028"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6" name="Content Placeholder 5"/>
          <p:cNvSpPr>
            <a:spLocks noGrp="1"/>
          </p:cNvSpPr>
          <p:nvPr>
            <p:ph sz="quarter" idx="4"/>
          </p:nvPr>
        </p:nvSpPr>
        <p:spPr>
          <a:xfrm>
            <a:off x="4645028"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fld id="{B888A73E-61CE-4726-8D3E-56EBEFA49A68}" type="slidenum">
              <a:rPr lang="en-US" altLang="en-US" smtClean="0"/>
            </a:fld>
            <a:endParaRPr lang="en-US"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fld id="{DCEB9B81-3E21-4B6D-9CB1-1C5896EF59A4}" type="slidenum">
              <a:rPr lang="en-US" altLang="en-US" smtClean="0"/>
            </a:fld>
            <a:endParaRPr lang="en-US"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fld id="{DFBB3961-BA23-4726-9805-9105C88B7741}" type="slidenum">
              <a:rPr lang="en-US" altLang="en-US" smtClean="0"/>
            </a:fld>
            <a:endParaRPr lang="en-US"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04787"/>
            <a:ext cx="3008313" cy="871538"/>
          </a:xfrm>
        </p:spPr>
        <p:txBody>
          <a:bodyPr anchor="b"/>
          <a:lstStyle>
            <a:lvl1pPr algn="l">
              <a:defRPr sz="2000" b="1"/>
            </a:lvl1pPr>
          </a:lstStyle>
          <a:p>
            <a:r>
              <a:rPr lang="en-US"/>
              <a:t>Click to edit Master title style</a:t>
            </a:r>
            <a:endParaRPr lang="en-US"/>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Text Placeholder 3"/>
          <p:cNvSpPr>
            <a:spLocks noGrp="1"/>
          </p:cNvSpPr>
          <p:nvPr>
            <p:ph type="body" sz="half" idx="2"/>
          </p:nvPr>
        </p:nvSpPr>
        <p:spPr>
          <a:xfrm>
            <a:off x="457203" y="1076327"/>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2E04BBB6-080D-46D1-97DD-EE28925ACA5A}" type="slidenum">
              <a:rPr lang="en-US" altLang="en-US" smtClean="0"/>
            </a:fld>
            <a:endParaRPr lang="en-US"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C9D6EFC0-DD0F-4A65-8A46-0758D9DA8432}" type="slidenum">
              <a:rPr lang="en-US" altLang="en-US" smtClean="0"/>
            </a:fld>
            <a:endParaRPr lang="en-US"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5" Type="http://schemas.openxmlformats.org/officeDocument/2006/relationships/theme" Target="../theme/theme1.xml"/><Relationship Id="rId14" Type="http://schemas.openxmlformats.org/officeDocument/2006/relationships/image" Target="../media/image1.png"/><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244CD318-1894-4C0B-8B46-59C718152CC5}" type="slidenum">
              <a:rPr lang="en-US" altLang="en-US" smtClean="0"/>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3.xml"/><Relationship Id="rId1" Type="http://schemas.openxmlformats.org/officeDocument/2006/relationships/image" Target="../media/image2.jpeg"/></Relationships>
</file>

<file path=ppt/slides/_rels/slide10.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image" Target="../media/image12.jpeg"/><Relationship Id="rId4" Type="http://schemas.openxmlformats.org/officeDocument/2006/relationships/image" Target="../media/image11.jpeg"/><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image" Target="../media/image8.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image" Target="../media/image14.png"/><Relationship Id="rId1" Type="http://schemas.openxmlformats.org/officeDocument/2006/relationships/image" Target="../media/image13.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jpeg"/><Relationship Id="rId1" Type="http://schemas.openxmlformats.org/officeDocument/2006/relationships/image" Target="../media/image4.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7.jpeg"/><Relationship Id="rId1" Type="http://schemas.openxmlformats.org/officeDocument/2006/relationships/image" Target="../media/image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190 BACKGROUND ý tưởng | hình nền, hình ảnh, power points"/>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p:cNvSpPr/>
          <p:nvPr/>
        </p:nvSpPr>
        <p:spPr>
          <a:xfrm>
            <a:off x="1219717" y="711156"/>
            <a:ext cx="6704330" cy="714375"/>
          </a:xfrm>
          <a:prstGeom prst="rect">
            <a:avLst/>
          </a:prstGeom>
          <a:noFill/>
        </p:spPr>
        <p:txBody>
          <a:bodyPr wrap="none" lIns="68580" tIns="34290" rIns="68580" bIns="34290">
            <a:spAutoFit/>
          </a:bodyPr>
          <a:lstStyle/>
          <a:p>
            <a:pPr algn="ctr"/>
            <a:r>
              <a:rPr lang="en-US" sz="2100" b="1" cap="none" spc="0">
                <a:ln w="0"/>
                <a:solidFill>
                  <a:srgbClr val="00206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PHÒNG GIÁO DỤC VÀ ĐÀO TẠO QUẬN LONG BIÊN</a:t>
            </a:r>
            <a:endParaRPr lang="en-US" sz="2100" b="1" cap="none" spc="0">
              <a:ln w="0"/>
              <a:solidFill>
                <a:srgbClr val="00206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a:p>
            <a:pPr algn="ctr"/>
            <a:r>
              <a:rPr lang="en-US" sz="2100" b="1" cap="none" spc="0">
                <a:ln w="0"/>
                <a:solidFill>
                  <a:srgbClr val="00206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Trường Tiểu học Phúc Lợi</a:t>
            </a:r>
            <a:endParaRPr lang="en-US" sz="2100" b="1" cap="none" spc="0">
              <a:ln w="0"/>
              <a:solidFill>
                <a:srgbClr val="00206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
        <p:nvSpPr>
          <p:cNvPr id="2" name="Rectangles 1"/>
          <p:cNvSpPr/>
          <p:nvPr/>
        </p:nvSpPr>
        <p:spPr>
          <a:xfrm>
            <a:off x="2769553" y="1844993"/>
            <a:ext cx="3604895" cy="1476375"/>
          </a:xfrm>
          <a:prstGeom prst="rect">
            <a:avLst/>
          </a:prstGeom>
          <a:noFill/>
          <a:ln>
            <a:noFill/>
          </a:ln>
        </p:spPr>
        <p:txBody>
          <a:bodyPr wrap="none" rtlCol="0" anchor="t">
            <a:spAutoFit/>
            <a:scene3d>
              <a:camera prst="orthographicFront"/>
              <a:lightRig rig="threePt" dir="t"/>
            </a:scene3d>
          </a:bodyPr>
          <a:p>
            <a:pPr algn="ctr"/>
            <a:r>
              <a:rPr lang="en-US" altLang="zh-CN" sz="4500" b="1">
                <a:gradFill>
                  <a:gsLst>
                    <a:gs pos="0">
                      <a:srgbClr val="FE4444"/>
                    </a:gs>
                    <a:gs pos="100000">
                      <a:srgbClr val="832B2B"/>
                    </a:gs>
                  </a:gsLst>
                  <a:lin scaled="0"/>
                </a:gradFill>
                <a:effectLst>
                  <a:outerShdw blurRad="38100" dist="19050" dir="2700000" algn="tl" rotWithShape="0">
                    <a:schemeClr val="dk1">
                      <a:alpha val="40000"/>
                    </a:schemeClr>
                  </a:outerShdw>
                </a:effectLst>
                <a:latin typeface="UVN Mang Tre" panose="00000400000000000000" charset="0"/>
                <a:cs typeface="UVN Mang Tre" panose="00000400000000000000" charset="0"/>
              </a:rPr>
              <a:t>KĨ THUẬT 5</a:t>
            </a:r>
            <a:endParaRPr lang="en-US" altLang="zh-CN" sz="4500" b="1">
              <a:gradFill>
                <a:gsLst>
                  <a:gs pos="0">
                    <a:srgbClr val="FE4444"/>
                  </a:gs>
                  <a:gs pos="100000">
                    <a:srgbClr val="832B2B"/>
                  </a:gs>
                </a:gsLst>
                <a:lin scaled="0"/>
              </a:gradFill>
              <a:effectLst>
                <a:outerShdw blurRad="38100" dist="19050" dir="2700000" algn="tl" rotWithShape="0">
                  <a:schemeClr val="dk1">
                    <a:alpha val="40000"/>
                  </a:schemeClr>
                </a:outerShdw>
              </a:effectLst>
              <a:latin typeface="UVN Mang Tre" panose="00000400000000000000" charset="0"/>
              <a:cs typeface="UVN Mang Tre" panose="00000400000000000000" charset="0"/>
            </a:endParaRPr>
          </a:p>
          <a:p>
            <a:pPr algn="ctr"/>
            <a:r>
              <a:rPr lang="en-US" altLang="zh-CN" sz="4500" b="1">
                <a:gradFill>
                  <a:gsLst>
                    <a:gs pos="0">
                      <a:srgbClr val="FE4444"/>
                    </a:gs>
                    <a:gs pos="100000">
                      <a:srgbClr val="832B2B"/>
                    </a:gs>
                  </a:gsLst>
                  <a:lin scaled="0"/>
                </a:gradFill>
                <a:effectLst>
                  <a:outerShdw blurRad="38100" dist="19050" dir="2700000" algn="tl" rotWithShape="0">
                    <a:schemeClr val="dk1">
                      <a:alpha val="40000"/>
                    </a:schemeClr>
                  </a:outerShdw>
                </a:effectLst>
                <a:latin typeface="UVN Mang Tre" panose="00000400000000000000" charset="0"/>
                <a:cs typeface="UVN Mang Tre" panose="00000400000000000000" charset="0"/>
              </a:rPr>
              <a:t>Nuôi dưỡng gà</a:t>
            </a:r>
            <a:endParaRPr lang="en-US" altLang="zh-CN" sz="4500" b="1">
              <a:gradFill>
                <a:gsLst>
                  <a:gs pos="0">
                    <a:srgbClr val="FE4444"/>
                  </a:gs>
                  <a:gs pos="100000">
                    <a:srgbClr val="832B2B"/>
                  </a:gs>
                </a:gsLst>
                <a:lin scaled="0"/>
              </a:gradFill>
              <a:effectLst>
                <a:outerShdw blurRad="38100" dist="19050" dir="2700000" algn="tl" rotWithShape="0">
                  <a:schemeClr val="dk1">
                    <a:alpha val="40000"/>
                  </a:schemeClr>
                </a:outerShdw>
              </a:effectLst>
              <a:latin typeface="UVN Mang Tre" panose="00000400000000000000" charset="0"/>
              <a:cs typeface="UVN Mang Tre" panose="00000400000000000000" charset="0"/>
            </a:endParaRPr>
          </a:p>
        </p:txBody>
      </p:sp>
      <p:sp>
        <p:nvSpPr>
          <p:cNvPr id="3" name="Rectangle 14"/>
          <p:cNvSpPr/>
          <p:nvPr/>
        </p:nvSpPr>
        <p:spPr>
          <a:xfrm>
            <a:off x="3493652" y="4665460"/>
            <a:ext cx="2156460" cy="345440"/>
          </a:xfrm>
          <a:prstGeom prst="rect">
            <a:avLst/>
          </a:prstGeom>
          <a:noFill/>
        </p:spPr>
        <p:txBody>
          <a:bodyPr wrap="none" lIns="68580" tIns="34290" rIns="68580" bIns="34290">
            <a:spAutoFit/>
          </a:bodyPr>
          <a:p>
            <a:pPr algn="ctr"/>
            <a:r>
              <a:rPr lang="en-US" sz="1800" i="1" cap="none" spc="0">
                <a:ln w="0"/>
                <a:solidFill>
                  <a:srgbClr val="00206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Năm học 2022 - 2023</a:t>
            </a:r>
            <a:endParaRPr lang="en-US" sz="1800" i="1" cap="none" spc="0">
              <a:ln w="0"/>
              <a:solidFill>
                <a:srgbClr val="00206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3900">
        <p14:glitter pattern="hexagon"/>
      </p:transition>
    </mc:Choice>
    <mc:Fallback>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3" descr="hua004"/>
          <p:cNvPicPr>
            <a:picLocks noGrp="1" noChangeAspect="1" noChangeArrowheads="1"/>
          </p:cNvPicPr>
          <p:nvPr>
            <p:ph type="body" idx="4294967295"/>
          </p:nvPr>
        </p:nvPicPr>
        <p:blipFill>
          <a:blip r:embed="rId1">
            <a:extLst>
              <a:ext uri="{28A0092B-C50C-407E-A947-70E740481C1C}">
                <a14:useLocalDpi xmlns:a14="http://schemas.microsoft.com/office/drawing/2010/main" val="0"/>
              </a:ext>
            </a:extLst>
          </a:blip>
          <a:srcRect/>
          <a:stretch>
            <a:fillRect/>
          </a:stretch>
        </p:blipFill>
        <p:spPr>
          <a:xfrm>
            <a:off x="0" y="171450"/>
            <a:ext cx="9144000" cy="5143500"/>
          </a:xfrm>
          <a:noFill/>
          <a:extLs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16740" name="Picture 4" descr="t1hieu"/>
          <p:cNvPicPr>
            <a:picLocks noChangeAspect="1" noChangeArrowheads="1"/>
          </p:cNvPicPr>
          <p:nvPr/>
        </p:nvPicPr>
        <p:blipFill>
          <a:blip r:embed="rId2"/>
          <a:srcRect/>
          <a:stretch>
            <a:fillRect/>
          </a:stretch>
        </p:blipFill>
        <p:spPr bwMode="auto">
          <a:xfrm>
            <a:off x="38100" y="5954"/>
            <a:ext cx="4572000" cy="2400300"/>
          </a:xfrm>
          <a:prstGeom prst="rect">
            <a:avLst/>
          </a:prstGeom>
        </p:spPr>
        <p:style>
          <a:lnRef idx="2">
            <a:schemeClr val="dk1"/>
          </a:lnRef>
          <a:fillRef idx="1">
            <a:schemeClr val="lt1"/>
          </a:fillRef>
          <a:effectRef idx="0">
            <a:schemeClr val="dk1"/>
          </a:effectRef>
          <a:fontRef idx="minor">
            <a:schemeClr val="dk1"/>
          </a:fontRef>
        </p:style>
      </p:pic>
      <p:pic>
        <p:nvPicPr>
          <p:cNvPr id="116741" name="Picture 5" descr="11"/>
          <p:cNvPicPr>
            <a:picLocks noChangeAspect="1" noChangeArrowheads="1"/>
          </p:cNvPicPr>
          <p:nvPr/>
        </p:nvPicPr>
        <p:blipFill>
          <a:blip r:embed="rId3"/>
          <a:srcRect/>
          <a:stretch>
            <a:fillRect/>
          </a:stretch>
        </p:blipFill>
        <p:spPr bwMode="auto">
          <a:xfrm>
            <a:off x="4724400" y="0"/>
            <a:ext cx="4419600" cy="2406254"/>
          </a:xfrm>
          <a:prstGeom prst="rect">
            <a:avLst/>
          </a:prstGeom>
        </p:spPr>
        <p:style>
          <a:lnRef idx="2">
            <a:schemeClr val="dk1"/>
          </a:lnRef>
          <a:fillRef idx="1">
            <a:schemeClr val="lt1"/>
          </a:fillRef>
          <a:effectRef idx="0">
            <a:schemeClr val="dk1"/>
          </a:effectRef>
          <a:fontRef idx="minor">
            <a:schemeClr val="dk1"/>
          </a:fontRef>
        </p:style>
      </p:pic>
      <p:pic>
        <p:nvPicPr>
          <p:cNvPr id="116742" name="Picture 6" descr="t673562"/>
          <p:cNvPicPr>
            <a:picLocks noChangeAspect="1" noChangeArrowheads="1"/>
          </p:cNvPicPr>
          <p:nvPr/>
        </p:nvPicPr>
        <p:blipFill>
          <a:blip r:embed="rId4"/>
          <a:srcRect/>
          <a:stretch>
            <a:fillRect/>
          </a:stretch>
        </p:blipFill>
        <p:spPr bwMode="auto">
          <a:xfrm>
            <a:off x="4721225" y="2571750"/>
            <a:ext cx="4419600" cy="2686050"/>
          </a:xfrm>
          <a:prstGeom prst="rect">
            <a:avLst/>
          </a:prstGeom>
        </p:spPr>
        <p:style>
          <a:lnRef idx="2">
            <a:schemeClr val="dk1"/>
          </a:lnRef>
          <a:fillRef idx="1">
            <a:schemeClr val="lt1"/>
          </a:fillRef>
          <a:effectRef idx="0">
            <a:schemeClr val="dk1"/>
          </a:effectRef>
          <a:fontRef idx="minor">
            <a:schemeClr val="dk1"/>
          </a:fontRef>
        </p:style>
      </p:pic>
      <p:pic>
        <p:nvPicPr>
          <p:cNvPr id="116744" name="Picture 8" descr="images654627_trai_ga_2"/>
          <p:cNvPicPr>
            <a:picLocks noChangeAspect="1" noChangeArrowheads="1"/>
          </p:cNvPicPr>
          <p:nvPr/>
        </p:nvPicPr>
        <p:blipFill>
          <a:blip r:embed="rId5"/>
          <a:srcRect/>
          <a:stretch>
            <a:fillRect/>
          </a:stretch>
        </p:blipFill>
        <p:spPr bwMode="auto">
          <a:xfrm>
            <a:off x="71438" y="2561035"/>
            <a:ext cx="4495800" cy="2743200"/>
          </a:xfrm>
          <a:prstGeom prst="rect">
            <a:avLst/>
          </a:prstGeom>
        </p:spPr>
        <p:style>
          <a:lnRef idx="2">
            <a:schemeClr val="dk1"/>
          </a:lnRef>
          <a:fillRef idx="1">
            <a:schemeClr val="lt1"/>
          </a:fillRef>
          <a:effectRef idx="0">
            <a:schemeClr val="dk1"/>
          </a:effectRef>
          <a:fontRef idx="minor">
            <a:schemeClr val="dk1"/>
          </a:fontRef>
        </p:style>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116740"/>
                                        </p:tgtEl>
                                        <p:attrNameLst>
                                          <p:attrName>style.visibility</p:attrName>
                                        </p:attrNameLst>
                                      </p:cBhvr>
                                      <p:to>
                                        <p:strVal val="visible"/>
                                      </p:to>
                                    </p:set>
                                    <p:animEffect transition="in" filter="wedge">
                                      <p:cBhvr>
                                        <p:cTn id="7" dur="2000"/>
                                        <p:tgtEl>
                                          <p:spTgt spid="116740"/>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nodeType="clickEffect">
                                  <p:stCondLst>
                                    <p:cond delay="0"/>
                                  </p:stCondLst>
                                  <p:childTnLst>
                                    <p:set>
                                      <p:cBhvr>
                                        <p:cTn id="11" dur="1" fill="hold">
                                          <p:stCondLst>
                                            <p:cond delay="0"/>
                                          </p:stCondLst>
                                        </p:cTn>
                                        <p:tgtEl>
                                          <p:spTgt spid="116741"/>
                                        </p:tgtEl>
                                        <p:attrNameLst>
                                          <p:attrName>style.visibility</p:attrName>
                                        </p:attrNameLst>
                                      </p:cBhvr>
                                      <p:to>
                                        <p:strVal val="visible"/>
                                      </p:to>
                                    </p:set>
                                    <p:animEffect transition="in" filter="wedge">
                                      <p:cBhvr>
                                        <p:cTn id="12" dur="2000"/>
                                        <p:tgtEl>
                                          <p:spTgt spid="116741"/>
                                        </p:tgtEl>
                                      </p:cBhvr>
                                    </p:animEffect>
                                  </p:childTnLst>
                                </p:cTn>
                              </p:par>
                            </p:childTnLst>
                          </p:cTn>
                        </p:par>
                      </p:childTnLst>
                    </p:cTn>
                  </p:par>
                  <p:par>
                    <p:cTn id="13" fill="hold">
                      <p:stCondLst>
                        <p:cond delay="indefinite"/>
                      </p:stCondLst>
                      <p:childTnLst>
                        <p:par>
                          <p:cTn id="14" fill="hold">
                            <p:stCondLst>
                              <p:cond delay="0"/>
                            </p:stCondLst>
                            <p:childTnLst>
                              <p:par>
                                <p:cTn id="15" presetID="20" presetClass="entr" presetSubtype="0" fill="hold" nodeType="clickEffect">
                                  <p:stCondLst>
                                    <p:cond delay="0"/>
                                  </p:stCondLst>
                                  <p:childTnLst>
                                    <p:set>
                                      <p:cBhvr>
                                        <p:cTn id="16" dur="1" fill="hold">
                                          <p:stCondLst>
                                            <p:cond delay="0"/>
                                          </p:stCondLst>
                                        </p:cTn>
                                        <p:tgtEl>
                                          <p:spTgt spid="116744"/>
                                        </p:tgtEl>
                                        <p:attrNameLst>
                                          <p:attrName>style.visibility</p:attrName>
                                        </p:attrNameLst>
                                      </p:cBhvr>
                                      <p:to>
                                        <p:strVal val="visible"/>
                                      </p:to>
                                    </p:set>
                                    <p:animEffect transition="in" filter="wedge">
                                      <p:cBhvr>
                                        <p:cTn id="17" dur="2000"/>
                                        <p:tgtEl>
                                          <p:spTgt spid="116744"/>
                                        </p:tgtEl>
                                      </p:cBhvr>
                                    </p:animEffect>
                                  </p:childTnLst>
                                </p:cTn>
                              </p:par>
                            </p:childTnLst>
                          </p:cTn>
                        </p:par>
                      </p:childTnLst>
                    </p:cTn>
                  </p:par>
                  <p:par>
                    <p:cTn id="18" fill="hold">
                      <p:stCondLst>
                        <p:cond delay="indefinite"/>
                      </p:stCondLst>
                      <p:childTnLst>
                        <p:par>
                          <p:cTn id="19" fill="hold">
                            <p:stCondLst>
                              <p:cond delay="0"/>
                            </p:stCondLst>
                            <p:childTnLst>
                              <p:par>
                                <p:cTn id="20" presetID="20" presetClass="entr" presetSubtype="0" fill="hold" nodeType="clickEffect">
                                  <p:stCondLst>
                                    <p:cond delay="0"/>
                                  </p:stCondLst>
                                  <p:childTnLst>
                                    <p:set>
                                      <p:cBhvr>
                                        <p:cTn id="21" dur="1" fill="hold">
                                          <p:stCondLst>
                                            <p:cond delay="0"/>
                                          </p:stCondLst>
                                        </p:cTn>
                                        <p:tgtEl>
                                          <p:spTgt spid="116742"/>
                                        </p:tgtEl>
                                        <p:attrNameLst>
                                          <p:attrName>style.visibility</p:attrName>
                                        </p:attrNameLst>
                                      </p:cBhvr>
                                      <p:to>
                                        <p:strVal val="visible"/>
                                      </p:to>
                                    </p:set>
                                    <p:animEffect transition="in" filter="wedge">
                                      <p:cBhvr>
                                        <p:cTn id="22" dur="2000"/>
                                        <p:tgtEl>
                                          <p:spTgt spid="1167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8"/>
          <p:cNvSpPr txBox="1">
            <a:spLocks noChangeArrowheads="1"/>
          </p:cNvSpPr>
          <p:nvPr/>
        </p:nvSpPr>
        <p:spPr bwMode="auto">
          <a:xfrm>
            <a:off x="481445" y="494079"/>
            <a:ext cx="51816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b="1">
                <a:solidFill>
                  <a:schemeClr val="tx1"/>
                </a:solidFill>
                <a:latin typeface="Times New Roman" panose="02020603050405020304" pitchFamily="18" charset="0"/>
              </a:defRPr>
            </a:lvl1pPr>
            <a:lvl2pPr marL="742950" indent="-285750">
              <a:defRPr sz="2800" b="1">
                <a:solidFill>
                  <a:schemeClr val="tx1"/>
                </a:solidFill>
                <a:latin typeface="Times New Roman" panose="02020603050405020304" pitchFamily="18" charset="0"/>
              </a:defRPr>
            </a:lvl2pPr>
            <a:lvl3pPr marL="1143000" indent="-228600">
              <a:defRPr sz="2800" b="1">
                <a:solidFill>
                  <a:schemeClr val="tx1"/>
                </a:solidFill>
                <a:latin typeface="Times New Roman" panose="02020603050405020304" pitchFamily="18" charset="0"/>
              </a:defRPr>
            </a:lvl3pPr>
            <a:lvl4pPr marL="1600200" indent="-228600">
              <a:defRPr sz="2800" b="1">
                <a:solidFill>
                  <a:schemeClr val="tx1"/>
                </a:solidFill>
                <a:latin typeface="Times New Roman" panose="02020603050405020304" pitchFamily="18" charset="0"/>
              </a:defRPr>
            </a:lvl4pPr>
            <a:lvl5pPr marL="2057400" indent="-228600">
              <a:defRPr sz="28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b="1">
                <a:solidFill>
                  <a:schemeClr val="tx1"/>
                </a:solidFill>
                <a:latin typeface="Times New Roman" panose="02020603050405020304" pitchFamily="18" charset="0"/>
              </a:defRPr>
            </a:lvl9pPr>
          </a:lstStyle>
          <a:p>
            <a:pPr eaLnBrk="1" hangingPunct="1">
              <a:spcBef>
                <a:spcPct val="50000"/>
              </a:spcBef>
            </a:pPr>
            <a:r>
              <a:rPr lang="en-US" altLang="en-US" sz="2400" i="1">
                <a:solidFill>
                  <a:srgbClr val="0000FF"/>
                </a:solidFill>
              </a:rPr>
              <a:t>b) Cho gà uống </a:t>
            </a:r>
            <a:endParaRPr lang="en-US" altLang="en-US" sz="2400" i="1">
              <a:solidFill>
                <a:srgbClr val="0000FF"/>
              </a:solidFill>
            </a:endParaRPr>
          </a:p>
        </p:txBody>
      </p:sp>
      <p:sp>
        <p:nvSpPr>
          <p:cNvPr id="85002" name="Text Box 10"/>
          <p:cNvSpPr txBox="1">
            <a:spLocks noChangeArrowheads="1"/>
          </p:cNvSpPr>
          <p:nvPr/>
        </p:nvSpPr>
        <p:spPr bwMode="auto">
          <a:xfrm>
            <a:off x="481445" y="955744"/>
            <a:ext cx="7944678"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800" b="1">
                <a:solidFill>
                  <a:schemeClr val="tx1"/>
                </a:solidFill>
                <a:latin typeface="Times New Roman" panose="02020603050405020304" pitchFamily="18" charset="0"/>
              </a:defRPr>
            </a:lvl1pPr>
            <a:lvl2pPr marL="742950" indent="-285750">
              <a:defRPr sz="2800" b="1">
                <a:solidFill>
                  <a:schemeClr val="tx1"/>
                </a:solidFill>
                <a:latin typeface="Times New Roman" panose="02020603050405020304" pitchFamily="18" charset="0"/>
              </a:defRPr>
            </a:lvl2pPr>
            <a:lvl3pPr marL="1143000" indent="-228600">
              <a:defRPr sz="2800" b="1">
                <a:solidFill>
                  <a:schemeClr val="tx1"/>
                </a:solidFill>
                <a:latin typeface="Times New Roman" panose="02020603050405020304" pitchFamily="18" charset="0"/>
              </a:defRPr>
            </a:lvl3pPr>
            <a:lvl4pPr marL="1600200" indent="-228600">
              <a:defRPr sz="2800" b="1">
                <a:solidFill>
                  <a:schemeClr val="tx1"/>
                </a:solidFill>
                <a:latin typeface="Times New Roman" panose="02020603050405020304" pitchFamily="18" charset="0"/>
              </a:defRPr>
            </a:lvl4pPr>
            <a:lvl5pPr marL="2057400" indent="-228600">
              <a:defRPr sz="28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b="1">
                <a:solidFill>
                  <a:schemeClr val="tx1"/>
                </a:solidFill>
                <a:latin typeface="Times New Roman" panose="02020603050405020304" pitchFamily="18" charset="0"/>
              </a:defRPr>
            </a:lvl9pPr>
          </a:lstStyle>
          <a:p>
            <a:pPr eaLnBrk="1" hangingPunct="1">
              <a:spcBef>
                <a:spcPct val="50000"/>
              </a:spcBef>
            </a:pPr>
            <a:r>
              <a:rPr lang="en-US" altLang="en-US" sz="2400" b="0"/>
              <a:t>-  Do thức ăn chủ yếu của gà là thức ăn khô. Vì vậy, khi nuôi gà phải thường xuyên cung cấp đủ nước cho gà uống.</a:t>
            </a:r>
            <a:endParaRPr lang="en-US" altLang="en-US" sz="2400" b="0"/>
          </a:p>
        </p:txBody>
      </p:sp>
      <p:sp>
        <p:nvSpPr>
          <p:cNvPr id="85007" name="Text Box 15"/>
          <p:cNvSpPr txBox="1">
            <a:spLocks noChangeArrowheads="1"/>
          </p:cNvSpPr>
          <p:nvPr/>
        </p:nvSpPr>
        <p:spPr bwMode="auto">
          <a:xfrm>
            <a:off x="481445" y="1786741"/>
            <a:ext cx="83820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800" b="1">
                <a:solidFill>
                  <a:schemeClr val="tx1"/>
                </a:solidFill>
                <a:latin typeface="Times New Roman" panose="02020603050405020304" pitchFamily="18" charset="0"/>
              </a:defRPr>
            </a:lvl1pPr>
            <a:lvl2pPr marL="742950" indent="-285750">
              <a:defRPr sz="2800" b="1">
                <a:solidFill>
                  <a:schemeClr val="tx1"/>
                </a:solidFill>
                <a:latin typeface="Times New Roman" panose="02020603050405020304" pitchFamily="18" charset="0"/>
              </a:defRPr>
            </a:lvl2pPr>
            <a:lvl3pPr marL="1143000" indent="-228600">
              <a:defRPr sz="2800" b="1">
                <a:solidFill>
                  <a:schemeClr val="tx1"/>
                </a:solidFill>
                <a:latin typeface="Times New Roman" panose="02020603050405020304" pitchFamily="18" charset="0"/>
              </a:defRPr>
            </a:lvl3pPr>
            <a:lvl4pPr marL="1600200" indent="-228600">
              <a:defRPr sz="2800" b="1">
                <a:solidFill>
                  <a:schemeClr val="tx1"/>
                </a:solidFill>
                <a:latin typeface="Times New Roman" panose="02020603050405020304" pitchFamily="18" charset="0"/>
              </a:defRPr>
            </a:lvl4pPr>
            <a:lvl5pPr marL="2057400" indent="-228600">
              <a:defRPr sz="28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b="1">
                <a:solidFill>
                  <a:schemeClr val="tx1"/>
                </a:solidFill>
                <a:latin typeface="Times New Roman" panose="02020603050405020304" pitchFamily="18" charset="0"/>
              </a:defRPr>
            </a:lvl9pPr>
          </a:lstStyle>
          <a:p>
            <a:pPr eaLnBrk="1" hangingPunct="1">
              <a:spcBef>
                <a:spcPct val="50000"/>
              </a:spcBef>
            </a:pPr>
            <a:r>
              <a:rPr lang="en-US" altLang="en-US" sz="2400" b="0"/>
              <a:t>-  Nước cho gà uống phải là nước sạch và đựng trong máng sạch. Về mùa đông có thể hoà nước ấm cho gà uống.</a:t>
            </a:r>
            <a:endParaRPr lang="en-US" altLang="en-US" sz="2400" b="0"/>
          </a:p>
        </p:txBody>
      </p:sp>
      <p:sp>
        <p:nvSpPr>
          <p:cNvPr id="85008" name="Text Box 16"/>
          <p:cNvSpPr txBox="1">
            <a:spLocks noChangeArrowheads="1"/>
          </p:cNvSpPr>
          <p:nvPr/>
        </p:nvSpPr>
        <p:spPr bwMode="auto">
          <a:xfrm>
            <a:off x="533400" y="2604299"/>
            <a:ext cx="83820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800" b="1">
                <a:solidFill>
                  <a:schemeClr val="tx1"/>
                </a:solidFill>
                <a:latin typeface="Times New Roman" panose="02020603050405020304" pitchFamily="18" charset="0"/>
              </a:defRPr>
            </a:lvl1pPr>
            <a:lvl2pPr marL="742950" indent="-285750">
              <a:defRPr sz="2800" b="1">
                <a:solidFill>
                  <a:schemeClr val="tx1"/>
                </a:solidFill>
                <a:latin typeface="Times New Roman" panose="02020603050405020304" pitchFamily="18" charset="0"/>
              </a:defRPr>
            </a:lvl2pPr>
            <a:lvl3pPr marL="1143000" indent="-228600">
              <a:defRPr sz="2800" b="1">
                <a:solidFill>
                  <a:schemeClr val="tx1"/>
                </a:solidFill>
                <a:latin typeface="Times New Roman" panose="02020603050405020304" pitchFamily="18" charset="0"/>
              </a:defRPr>
            </a:lvl3pPr>
            <a:lvl4pPr marL="1600200" indent="-228600">
              <a:defRPr sz="2800" b="1">
                <a:solidFill>
                  <a:schemeClr val="tx1"/>
                </a:solidFill>
                <a:latin typeface="Times New Roman" panose="02020603050405020304" pitchFamily="18" charset="0"/>
              </a:defRPr>
            </a:lvl4pPr>
            <a:lvl5pPr marL="2057400" indent="-228600">
              <a:defRPr sz="28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b="1">
                <a:solidFill>
                  <a:schemeClr val="tx1"/>
                </a:solidFill>
                <a:latin typeface="Times New Roman" panose="02020603050405020304" pitchFamily="18" charset="0"/>
              </a:defRPr>
            </a:lvl9pPr>
          </a:lstStyle>
          <a:p>
            <a:pPr eaLnBrk="1" hangingPunct="1">
              <a:spcBef>
                <a:spcPct val="50000"/>
              </a:spcBef>
            </a:pPr>
            <a:r>
              <a:rPr lang="en-US" altLang="en-US" sz="2400" b="0"/>
              <a:t>-  Trong máng uống phải luôn có đủ nước sạch. Máng uống nên đặt gần máng ăn vì gà có thói quen vừa ăn, vừa uống.</a:t>
            </a:r>
            <a:endParaRPr lang="en-US" altLang="en-US" sz="2400" b="0"/>
          </a:p>
        </p:txBody>
      </p:sp>
      <p:sp>
        <p:nvSpPr>
          <p:cNvPr id="85016" name="Text Box 24"/>
          <p:cNvSpPr txBox="1">
            <a:spLocks noChangeArrowheads="1"/>
          </p:cNvSpPr>
          <p:nvPr/>
        </p:nvSpPr>
        <p:spPr bwMode="auto">
          <a:xfrm>
            <a:off x="533400" y="3435296"/>
            <a:ext cx="8527774"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800" b="1">
                <a:solidFill>
                  <a:schemeClr val="tx1"/>
                </a:solidFill>
                <a:latin typeface="Times New Roman" panose="02020603050405020304" pitchFamily="18" charset="0"/>
              </a:defRPr>
            </a:lvl1pPr>
            <a:lvl2pPr marL="742950" indent="-285750">
              <a:defRPr sz="2800" b="1">
                <a:solidFill>
                  <a:schemeClr val="tx1"/>
                </a:solidFill>
                <a:latin typeface="Times New Roman" panose="02020603050405020304" pitchFamily="18" charset="0"/>
              </a:defRPr>
            </a:lvl2pPr>
            <a:lvl3pPr marL="1143000" indent="-228600">
              <a:defRPr sz="2800" b="1">
                <a:solidFill>
                  <a:schemeClr val="tx1"/>
                </a:solidFill>
                <a:latin typeface="Times New Roman" panose="02020603050405020304" pitchFamily="18" charset="0"/>
              </a:defRPr>
            </a:lvl3pPr>
            <a:lvl4pPr marL="1600200" indent="-228600">
              <a:defRPr sz="2800" b="1">
                <a:solidFill>
                  <a:schemeClr val="tx1"/>
                </a:solidFill>
                <a:latin typeface="Times New Roman" panose="02020603050405020304" pitchFamily="18" charset="0"/>
              </a:defRPr>
            </a:lvl4pPr>
            <a:lvl5pPr marL="2057400" indent="-228600">
              <a:defRPr sz="28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b="1">
                <a:solidFill>
                  <a:schemeClr val="tx1"/>
                </a:solidFill>
                <a:latin typeface="Times New Roman" panose="02020603050405020304" pitchFamily="18" charset="0"/>
              </a:defRPr>
            </a:lvl9pPr>
          </a:lstStyle>
          <a:p>
            <a:pPr eaLnBrk="1" hangingPunct="1">
              <a:spcBef>
                <a:spcPct val="50000"/>
              </a:spcBef>
            </a:pPr>
            <a:r>
              <a:rPr lang="en-US" altLang="en-US" sz="2400" b="0"/>
              <a:t>-  Hằng ngày phải thay nước trong máng. Nếu thấy nước trong máng bị vẩn đục nhiều, cần thay nước ngay.</a:t>
            </a:r>
            <a:endParaRPr lang="en-US" altLang="en-US" sz="2400" b="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85002"/>
                                        </p:tgtEl>
                                        <p:attrNameLst>
                                          <p:attrName>style.visibility</p:attrName>
                                        </p:attrNameLst>
                                      </p:cBhvr>
                                      <p:to>
                                        <p:strVal val="visible"/>
                                      </p:to>
                                    </p:set>
                                    <p:animEffect transition="in" filter="strips(downLeft)">
                                      <p:cBhvr>
                                        <p:cTn id="7" dur="2000"/>
                                        <p:tgtEl>
                                          <p:spTgt spid="85002"/>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85007"/>
                                        </p:tgtEl>
                                        <p:attrNameLst>
                                          <p:attrName>style.visibility</p:attrName>
                                        </p:attrNameLst>
                                      </p:cBhvr>
                                      <p:to>
                                        <p:strVal val="visible"/>
                                      </p:to>
                                    </p:set>
                                    <p:animEffect transition="in" filter="strips(downLeft)">
                                      <p:cBhvr>
                                        <p:cTn id="12" dur="2000"/>
                                        <p:tgtEl>
                                          <p:spTgt spid="85007"/>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grpId="0" nodeType="clickEffect">
                                  <p:stCondLst>
                                    <p:cond delay="0"/>
                                  </p:stCondLst>
                                  <p:childTnLst>
                                    <p:set>
                                      <p:cBhvr>
                                        <p:cTn id="16" dur="1" fill="hold">
                                          <p:stCondLst>
                                            <p:cond delay="0"/>
                                          </p:stCondLst>
                                        </p:cTn>
                                        <p:tgtEl>
                                          <p:spTgt spid="85008"/>
                                        </p:tgtEl>
                                        <p:attrNameLst>
                                          <p:attrName>style.visibility</p:attrName>
                                        </p:attrNameLst>
                                      </p:cBhvr>
                                      <p:to>
                                        <p:strVal val="visible"/>
                                      </p:to>
                                    </p:set>
                                    <p:animEffect transition="in" filter="strips(downLeft)">
                                      <p:cBhvr>
                                        <p:cTn id="17" dur="2000"/>
                                        <p:tgtEl>
                                          <p:spTgt spid="85008"/>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12" fill="hold" grpId="0" nodeType="clickEffect">
                                  <p:stCondLst>
                                    <p:cond delay="0"/>
                                  </p:stCondLst>
                                  <p:childTnLst>
                                    <p:set>
                                      <p:cBhvr>
                                        <p:cTn id="21" dur="1" fill="hold">
                                          <p:stCondLst>
                                            <p:cond delay="0"/>
                                          </p:stCondLst>
                                        </p:cTn>
                                        <p:tgtEl>
                                          <p:spTgt spid="85016"/>
                                        </p:tgtEl>
                                        <p:attrNameLst>
                                          <p:attrName>style.visibility</p:attrName>
                                        </p:attrNameLst>
                                      </p:cBhvr>
                                      <p:to>
                                        <p:strVal val="visible"/>
                                      </p:to>
                                    </p:set>
                                    <p:animEffect transition="in" filter="strips(downLeft)">
                                      <p:cBhvr>
                                        <p:cTn id="22" dur="2000"/>
                                        <p:tgtEl>
                                          <p:spTgt spid="850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002" grpId="0"/>
      <p:bldP spid="85007" grpId="0"/>
      <p:bldP spid="85008" grpId="0"/>
      <p:bldP spid="8501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6" name="Oval 16"/>
          <p:cNvSpPr>
            <a:spLocks noChangeArrowheads="1"/>
          </p:cNvSpPr>
          <p:nvPr/>
        </p:nvSpPr>
        <p:spPr bwMode="auto">
          <a:xfrm>
            <a:off x="3200400" y="672811"/>
            <a:ext cx="1981200" cy="400050"/>
          </a:xfrm>
          <a:prstGeom prst="ellipse">
            <a:avLst/>
          </a:prstGeom>
          <a:solidFill>
            <a:schemeClr val="bg1"/>
          </a:solidFill>
          <a:ln>
            <a:noFill/>
          </a:ln>
          <a:effectLst/>
          <a:extLst>
            <a:ext uri="{91240B29-F687-4F45-9708-019B960494DF}">
              <a14:hiddenLine xmlns:a14="http://schemas.microsoft.com/office/drawing/2010/main" w="9525">
                <a:solidFill>
                  <a:srgbClr val="FF00FF"/>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b="1">
                <a:solidFill>
                  <a:schemeClr val="tx1"/>
                </a:solidFill>
                <a:latin typeface="Times New Roman" panose="02020603050405020304" pitchFamily="18" charset="0"/>
              </a:defRPr>
            </a:lvl1pPr>
            <a:lvl2pPr marL="742950" indent="-285750">
              <a:defRPr sz="2800" b="1">
                <a:solidFill>
                  <a:schemeClr val="tx1"/>
                </a:solidFill>
                <a:latin typeface="Times New Roman" panose="02020603050405020304" pitchFamily="18" charset="0"/>
              </a:defRPr>
            </a:lvl2pPr>
            <a:lvl3pPr marL="1143000" indent="-228600">
              <a:defRPr sz="2800" b="1">
                <a:solidFill>
                  <a:schemeClr val="tx1"/>
                </a:solidFill>
                <a:latin typeface="Times New Roman" panose="02020603050405020304" pitchFamily="18" charset="0"/>
              </a:defRPr>
            </a:lvl3pPr>
            <a:lvl4pPr marL="1600200" indent="-228600">
              <a:defRPr sz="2800" b="1">
                <a:solidFill>
                  <a:schemeClr val="tx1"/>
                </a:solidFill>
                <a:latin typeface="Times New Roman" panose="02020603050405020304" pitchFamily="18" charset="0"/>
              </a:defRPr>
            </a:lvl4pPr>
            <a:lvl5pPr marL="2057400" indent="-228600">
              <a:defRPr sz="28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b="1">
                <a:solidFill>
                  <a:schemeClr val="tx1"/>
                </a:solidFill>
                <a:latin typeface="Times New Roman" panose="02020603050405020304" pitchFamily="18" charset="0"/>
              </a:defRPr>
            </a:lvl9pPr>
          </a:lstStyle>
          <a:p>
            <a:pPr algn="ctr" eaLnBrk="1" hangingPunct="1"/>
            <a:r>
              <a:rPr lang="en-US" altLang="en-US" sz="3600" u="sng">
                <a:solidFill>
                  <a:srgbClr val="FF0000"/>
                </a:solidFill>
              </a:rPr>
              <a:t>Ghi nhớ</a:t>
            </a:r>
            <a:endParaRPr lang="en-US" altLang="en-US" sz="3600">
              <a:solidFill>
                <a:srgbClr val="FF0000"/>
              </a:solidFill>
            </a:endParaRPr>
          </a:p>
        </p:txBody>
      </p:sp>
      <p:sp>
        <p:nvSpPr>
          <p:cNvPr id="16388" name="Text Box 17"/>
          <p:cNvSpPr txBox="1">
            <a:spLocks noChangeArrowheads="1"/>
          </p:cNvSpPr>
          <p:nvPr/>
        </p:nvSpPr>
        <p:spPr bwMode="auto">
          <a:xfrm>
            <a:off x="2193925" y="5572125"/>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800" b="1">
                <a:solidFill>
                  <a:schemeClr val="tx1"/>
                </a:solidFill>
                <a:latin typeface="Times New Roman" panose="02020603050405020304" pitchFamily="18" charset="0"/>
              </a:defRPr>
            </a:lvl1pPr>
            <a:lvl2pPr marL="742950" indent="-285750">
              <a:defRPr sz="2800" b="1">
                <a:solidFill>
                  <a:schemeClr val="tx1"/>
                </a:solidFill>
                <a:latin typeface="Times New Roman" panose="02020603050405020304" pitchFamily="18" charset="0"/>
              </a:defRPr>
            </a:lvl2pPr>
            <a:lvl3pPr marL="1143000" indent="-228600">
              <a:defRPr sz="2800" b="1">
                <a:solidFill>
                  <a:schemeClr val="tx1"/>
                </a:solidFill>
                <a:latin typeface="Times New Roman" panose="02020603050405020304" pitchFamily="18" charset="0"/>
              </a:defRPr>
            </a:lvl3pPr>
            <a:lvl4pPr marL="1600200" indent="-228600">
              <a:defRPr sz="2800" b="1">
                <a:solidFill>
                  <a:schemeClr val="tx1"/>
                </a:solidFill>
                <a:latin typeface="Times New Roman" panose="02020603050405020304" pitchFamily="18" charset="0"/>
              </a:defRPr>
            </a:lvl4pPr>
            <a:lvl5pPr marL="2057400" indent="-228600">
              <a:defRPr sz="28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b="1">
                <a:solidFill>
                  <a:schemeClr val="tx1"/>
                </a:solidFill>
                <a:latin typeface="Times New Roman" panose="02020603050405020304" pitchFamily="18" charset="0"/>
              </a:defRPr>
            </a:lvl9pPr>
          </a:lstStyle>
          <a:p>
            <a:pPr eaLnBrk="1" hangingPunct="1"/>
            <a:endParaRPr lang="vi-VN" altLang="en-US" sz="1800" b="0"/>
          </a:p>
        </p:txBody>
      </p:sp>
      <p:sp>
        <p:nvSpPr>
          <p:cNvPr id="2" name="Rectangle 1"/>
          <p:cNvSpPr/>
          <p:nvPr/>
        </p:nvSpPr>
        <p:spPr>
          <a:xfrm>
            <a:off x="762000" y="1276350"/>
            <a:ext cx="7543800" cy="2462213"/>
          </a:xfrm>
          <a:prstGeom prst="rect">
            <a:avLst/>
          </a:prstGeom>
        </p:spPr>
        <p:txBody>
          <a:bodyPr wrap="square">
            <a:spAutoFit/>
          </a:bodyPr>
          <a:lstStyle/>
          <a:p>
            <a:pPr algn="just" eaLnBrk="1" hangingPunct="1">
              <a:spcBef>
                <a:spcPct val="50000"/>
              </a:spcBef>
            </a:pPr>
            <a:r>
              <a:rPr lang="en-US" altLang="en-US"/>
              <a:t>  - </a:t>
            </a:r>
            <a:r>
              <a:rPr lang="en-US" altLang="en-US" b="0"/>
              <a:t>Chăm sóc gà nhằm giúp gà khoẻ mạnh, mau lớn và có sức chống bệnh tốt.</a:t>
            </a:r>
            <a:endParaRPr lang="en-US" altLang="en-US" b="0"/>
          </a:p>
          <a:p>
            <a:pPr algn="just" eaLnBrk="1" hangingPunct="1">
              <a:spcBef>
                <a:spcPct val="50000"/>
              </a:spcBef>
            </a:pPr>
            <a:r>
              <a:rPr lang="en-US" altLang="en-US" b="0"/>
              <a:t>  </a:t>
            </a:r>
            <a:r>
              <a:rPr lang="en-US" altLang="en-US"/>
              <a:t>- </a:t>
            </a:r>
            <a:r>
              <a:rPr lang="en-US" altLang="en-US" b="0"/>
              <a:t>Khi chăm sóc gà cần chú ý sưởi ấm cho gà con, chống nóng, chống rét và phòng ngộ độc thức ăn cho gà.</a:t>
            </a:r>
            <a:endParaRPr lang="en-US" altLang="en-US" b="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iterate type="lt">
                                    <p:tmPct val="0"/>
                                  </p:iterate>
                                  <p:childTnLst>
                                    <p:set>
                                      <p:cBhvr>
                                        <p:cTn id="6" dur="1" fill="hold">
                                          <p:stCondLst>
                                            <p:cond delay="0"/>
                                          </p:stCondLst>
                                        </p:cTn>
                                        <p:tgtEl>
                                          <p:spTgt spid="61456"/>
                                        </p:tgtEl>
                                        <p:attrNameLst>
                                          <p:attrName>style.visibility</p:attrName>
                                        </p:attrNameLst>
                                      </p:cBhvr>
                                      <p:to>
                                        <p:strVal val="visible"/>
                                      </p:to>
                                    </p:set>
                                    <p:animEffect transition="in" filter="wheel(4)">
                                      <p:cBhvr>
                                        <p:cTn id="7" dur="1000"/>
                                        <p:tgtEl>
                                          <p:spTgt spid="614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5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27" name="WordArt 11"/>
          <p:cNvSpPr>
            <a:spLocks noChangeArrowheads="1" noChangeShapeType="1" noTextEdit="1"/>
          </p:cNvSpPr>
          <p:nvPr/>
        </p:nvSpPr>
        <p:spPr bwMode="auto">
          <a:xfrm rot="20191740">
            <a:off x="381000" y="571501"/>
            <a:ext cx="2324100" cy="392906"/>
          </a:xfrm>
          <a:prstGeom prst="rect">
            <a:avLst/>
          </a:prstGeom>
        </p:spPr>
        <p:txBody>
          <a:bodyPr wrap="none" fromWordArt="1">
            <a:prstTxWarp prst="textPlain">
              <a:avLst>
                <a:gd name="adj" fmla="val 50000"/>
              </a:avLst>
            </a:prstTxWarp>
          </a:bodyPr>
          <a:lstStyle/>
          <a:p>
            <a:pPr algn="ctr"/>
            <a:r>
              <a:rPr lang="vi-VN" sz="3600" kern="10">
                <a:ln w="19050">
                  <a:solidFill>
                    <a:srgbClr val="0000FF"/>
                  </a:solidFill>
                  <a:round/>
                </a:ln>
                <a:solidFill>
                  <a:srgbClr val="FF3300"/>
                </a:solidFill>
                <a:effectLst>
                  <a:outerShdw dist="35921" dir="2700000" algn="ctr" rotWithShape="0">
                    <a:srgbClr val="990000"/>
                  </a:outerShdw>
                </a:effectLst>
                <a:latin typeface="Times New Roman" panose="02020603050405020304"/>
                <a:cs typeface="Times New Roman" panose="02020603050405020304"/>
              </a:rPr>
              <a:t>TRÒ CHƠI</a:t>
            </a:r>
            <a:endParaRPr lang="en-US" sz="3600" kern="10">
              <a:ln w="19050">
                <a:solidFill>
                  <a:srgbClr val="0000FF"/>
                </a:solidFill>
                <a:round/>
              </a:ln>
              <a:solidFill>
                <a:srgbClr val="FF3300"/>
              </a:solidFill>
              <a:effectLst>
                <a:outerShdw dist="35921" dir="2700000" algn="ctr" rotWithShape="0">
                  <a:srgbClr val="990000"/>
                </a:outerShdw>
              </a:effectLst>
              <a:latin typeface="Times New Roman" panose="02020603050405020304"/>
              <a:cs typeface="Times New Roman" panose="02020603050405020304"/>
            </a:endParaRPr>
          </a:p>
        </p:txBody>
      </p:sp>
      <p:sp>
        <p:nvSpPr>
          <p:cNvPr id="111628" name="WordArt 12"/>
          <p:cNvSpPr>
            <a:spLocks noChangeArrowheads="1" noChangeShapeType="1" noTextEdit="1"/>
          </p:cNvSpPr>
          <p:nvPr/>
        </p:nvSpPr>
        <p:spPr bwMode="auto">
          <a:xfrm>
            <a:off x="3276600" y="285751"/>
            <a:ext cx="3429000" cy="678656"/>
          </a:xfrm>
          <a:prstGeom prst="rect">
            <a:avLst/>
          </a:prstGeom>
        </p:spPr>
        <p:txBody>
          <a:bodyPr wrap="none" fromWordArt="1">
            <a:prstTxWarp prst="textPlain">
              <a:avLst>
                <a:gd name="adj" fmla="val 50000"/>
              </a:avLst>
            </a:prstTxWarp>
          </a:bodyPr>
          <a:lstStyle/>
          <a:p>
            <a:pPr algn="ctr"/>
            <a:r>
              <a:rPr lang="vi-VN" sz="3600" kern="10">
                <a:ln w="19050">
                  <a:solidFill>
                    <a:srgbClr val="0000FF"/>
                  </a:solidFill>
                  <a:round/>
                </a:ln>
                <a:solidFill>
                  <a:srgbClr val="1C03D7"/>
                </a:solidFill>
                <a:effectLst>
                  <a:outerShdw dist="35921" dir="2700000" algn="ctr" rotWithShape="0">
                    <a:srgbClr val="990000"/>
                  </a:outerShdw>
                </a:effectLst>
                <a:latin typeface="Times New Roman" panose="02020603050405020304"/>
                <a:cs typeface="Times New Roman" panose="02020603050405020304"/>
              </a:rPr>
              <a:t>AI NHANH HƠN ?</a:t>
            </a:r>
            <a:endParaRPr lang="en-US" sz="3600" kern="10">
              <a:ln w="19050">
                <a:solidFill>
                  <a:srgbClr val="0000FF"/>
                </a:solidFill>
                <a:round/>
              </a:ln>
              <a:solidFill>
                <a:srgbClr val="1C03D7"/>
              </a:solidFill>
              <a:effectLst>
                <a:outerShdw dist="35921" dir="2700000" algn="ctr" rotWithShape="0">
                  <a:srgbClr val="990000"/>
                </a:outerShdw>
              </a:effectLst>
              <a:latin typeface="Times New Roman" panose="02020603050405020304"/>
              <a:cs typeface="Times New Roman" panose="02020603050405020304"/>
            </a:endParaRPr>
          </a:p>
        </p:txBody>
      </p:sp>
      <p:sp>
        <p:nvSpPr>
          <p:cNvPr id="111629" name="Oval 13"/>
          <p:cNvSpPr>
            <a:spLocks noChangeArrowheads="1"/>
          </p:cNvSpPr>
          <p:nvPr/>
        </p:nvSpPr>
        <p:spPr bwMode="auto">
          <a:xfrm>
            <a:off x="1143000" y="2427828"/>
            <a:ext cx="533400" cy="457200"/>
          </a:xfrm>
          <a:prstGeom prst="ellipse">
            <a:avLst/>
          </a:prstGeom>
          <a:noFill/>
          <a:ln w="38100">
            <a:solidFill>
              <a:srgbClr val="0000FF"/>
            </a:solidFill>
            <a:rou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b="1">
                <a:solidFill>
                  <a:schemeClr val="tx1"/>
                </a:solidFill>
                <a:latin typeface="Times New Roman" panose="02020603050405020304" pitchFamily="18" charset="0"/>
              </a:defRPr>
            </a:lvl1pPr>
            <a:lvl2pPr marL="742950" indent="-285750">
              <a:defRPr sz="2800" b="1">
                <a:solidFill>
                  <a:schemeClr val="tx1"/>
                </a:solidFill>
                <a:latin typeface="Times New Roman" panose="02020603050405020304" pitchFamily="18" charset="0"/>
              </a:defRPr>
            </a:lvl2pPr>
            <a:lvl3pPr marL="1143000" indent="-228600">
              <a:defRPr sz="2800" b="1">
                <a:solidFill>
                  <a:schemeClr val="tx1"/>
                </a:solidFill>
                <a:latin typeface="Times New Roman" panose="02020603050405020304" pitchFamily="18" charset="0"/>
              </a:defRPr>
            </a:lvl3pPr>
            <a:lvl4pPr marL="1600200" indent="-228600">
              <a:defRPr sz="2800" b="1">
                <a:solidFill>
                  <a:schemeClr val="tx1"/>
                </a:solidFill>
                <a:latin typeface="Times New Roman" panose="02020603050405020304" pitchFamily="18" charset="0"/>
              </a:defRPr>
            </a:lvl4pPr>
            <a:lvl5pPr marL="2057400" indent="-228600">
              <a:defRPr sz="28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b="1">
                <a:solidFill>
                  <a:schemeClr val="tx1"/>
                </a:solidFill>
                <a:latin typeface="Times New Roman" panose="02020603050405020304" pitchFamily="18" charset="0"/>
              </a:defRPr>
            </a:lvl9pPr>
          </a:lstStyle>
          <a:p>
            <a:pPr eaLnBrk="1" hangingPunct="1"/>
            <a:endParaRPr lang="vi-VN" altLang="en-US"/>
          </a:p>
        </p:txBody>
      </p:sp>
      <p:sp>
        <p:nvSpPr>
          <p:cNvPr id="2" name="Rectangle 1"/>
          <p:cNvSpPr/>
          <p:nvPr/>
        </p:nvSpPr>
        <p:spPr>
          <a:xfrm>
            <a:off x="990600" y="1533043"/>
            <a:ext cx="7848600" cy="1815882"/>
          </a:xfrm>
          <a:prstGeom prst="rect">
            <a:avLst/>
          </a:prstGeom>
        </p:spPr>
        <p:txBody>
          <a:bodyPr wrap="square">
            <a:spAutoFit/>
          </a:bodyPr>
          <a:lstStyle/>
          <a:p>
            <a:pPr eaLnBrk="1" hangingPunct="1"/>
            <a:r>
              <a:rPr lang="en-US" altLang="en-US"/>
              <a:t>1) Nuôi gà không đúng cách gà sẽ như thế nào?</a:t>
            </a:r>
            <a:endParaRPr lang="en-US" altLang="en-US"/>
          </a:p>
          <a:p>
            <a:pPr eaLnBrk="1" hangingPunct="1"/>
            <a:r>
              <a:rPr lang="en-US" altLang="en-US" b="0">
                <a:solidFill>
                  <a:srgbClr val="1602AA"/>
                </a:solidFill>
              </a:rPr>
              <a:t>   </a:t>
            </a:r>
            <a:r>
              <a:rPr lang="en-US" altLang="en-US" b="0">
                <a:solidFill>
                  <a:schemeClr val="tx2"/>
                </a:solidFill>
              </a:rPr>
              <a:t>a. Gà vẫn phát triển bình thường.</a:t>
            </a:r>
            <a:endParaRPr lang="en-US" altLang="en-US" b="0">
              <a:solidFill>
                <a:schemeClr val="tx2"/>
              </a:solidFill>
            </a:endParaRPr>
          </a:p>
          <a:p>
            <a:pPr eaLnBrk="1" hangingPunct="1"/>
            <a:r>
              <a:rPr lang="en-US" altLang="en-US" b="0">
                <a:solidFill>
                  <a:schemeClr val="tx2"/>
                </a:solidFill>
              </a:rPr>
              <a:t>   b. Gà sẽ còi cọc, yếu ớt, dễ bệnh và sinh sản kém.</a:t>
            </a:r>
            <a:endParaRPr lang="en-US" altLang="en-US" b="0">
              <a:solidFill>
                <a:schemeClr val="tx2"/>
              </a:solidFill>
            </a:endParaRPr>
          </a:p>
          <a:p>
            <a:pPr eaLnBrk="1" hangingPunct="1"/>
            <a:r>
              <a:rPr lang="en-US" altLang="en-US" b="0">
                <a:solidFill>
                  <a:schemeClr val="tx2"/>
                </a:solidFill>
              </a:rPr>
              <a:t>   c. Gà sẽ lớn nhanh và sinh sản tốt.</a:t>
            </a:r>
            <a:endParaRPr lang="en-US" altLang="en-US" b="0">
              <a:solidFill>
                <a:schemeClr val="tx2"/>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11628"/>
                                        </p:tgtEl>
                                        <p:attrNameLst>
                                          <p:attrName>style.visibility</p:attrName>
                                        </p:attrNameLst>
                                      </p:cBhvr>
                                      <p:to>
                                        <p:strVal val="visible"/>
                                      </p:to>
                                    </p:set>
                                    <p:animEffect transition="in" filter="box(in)">
                                      <p:cBhvr>
                                        <p:cTn id="7" dur="500"/>
                                        <p:tgtEl>
                                          <p:spTgt spid="111628"/>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111627"/>
                                        </p:tgtEl>
                                        <p:attrNameLst>
                                          <p:attrName>style.visibility</p:attrName>
                                        </p:attrNameLst>
                                      </p:cBhvr>
                                      <p:to>
                                        <p:strVal val="visible"/>
                                      </p:to>
                                    </p:set>
                                    <p:animEffect transition="in" filter="box(in)">
                                      <p:cBhvr>
                                        <p:cTn id="10" dur="500"/>
                                        <p:tgtEl>
                                          <p:spTgt spid="111627"/>
                                        </p:tgtEl>
                                      </p:cBhvr>
                                    </p:animEffect>
                                  </p:childTnLst>
                                </p:cTn>
                              </p:par>
                            </p:childTnLst>
                          </p:cTn>
                        </p:par>
                      </p:childTnLst>
                    </p:cTn>
                  </p:par>
                  <p:par>
                    <p:cTn id="11" fill="hold">
                      <p:stCondLst>
                        <p:cond delay="indefinite"/>
                      </p:stCondLst>
                      <p:childTnLst>
                        <p:par>
                          <p:cTn id="12" fill="hold">
                            <p:stCondLst>
                              <p:cond delay="0"/>
                            </p:stCondLst>
                            <p:childTnLst>
                              <p:par>
                                <p:cTn id="13" presetID="4" presetClass="entr" presetSubtype="16" fill="hold" grpId="0" nodeType="clickEffect">
                                  <p:stCondLst>
                                    <p:cond delay="0"/>
                                  </p:stCondLst>
                                  <p:childTnLst>
                                    <p:set>
                                      <p:cBhvr>
                                        <p:cTn id="14" dur="1" fill="hold">
                                          <p:stCondLst>
                                            <p:cond delay="0"/>
                                          </p:stCondLst>
                                        </p:cTn>
                                        <p:tgtEl>
                                          <p:spTgt spid="111629"/>
                                        </p:tgtEl>
                                        <p:attrNameLst>
                                          <p:attrName>style.visibility</p:attrName>
                                        </p:attrNameLst>
                                      </p:cBhvr>
                                      <p:to>
                                        <p:strVal val="visible"/>
                                      </p:to>
                                    </p:set>
                                    <p:animEffect transition="in" filter="box(in)">
                                      <p:cBhvr>
                                        <p:cTn id="15" dur="500"/>
                                        <p:tgtEl>
                                          <p:spTgt spid="1116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627" grpId="0" animBg="1"/>
      <p:bldP spid="111628" grpId="0"/>
      <p:bldP spid="11162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9" name="Oval 9"/>
          <p:cNvSpPr>
            <a:spLocks noChangeArrowheads="1"/>
          </p:cNvSpPr>
          <p:nvPr/>
        </p:nvSpPr>
        <p:spPr bwMode="auto">
          <a:xfrm>
            <a:off x="1600200" y="1713934"/>
            <a:ext cx="533400" cy="457200"/>
          </a:xfrm>
          <a:prstGeom prst="ellipse">
            <a:avLst/>
          </a:prstGeom>
          <a:noFill/>
          <a:ln w="38100">
            <a:solidFill>
              <a:srgbClr val="0000FF"/>
            </a:solidFill>
            <a:rou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b="1">
                <a:solidFill>
                  <a:schemeClr val="tx1"/>
                </a:solidFill>
                <a:latin typeface="Times New Roman" panose="02020603050405020304" pitchFamily="18" charset="0"/>
              </a:defRPr>
            </a:lvl1pPr>
            <a:lvl2pPr marL="742950" indent="-285750">
              <a:defRPr sz="2800" b="1">
                <a:solidFill>
                  <a:schemeClr val="tx1"/>
                </a:solidFill>
                <a:latin typeface="Times New Roman" panose="02020603050405020304" pitchFamily="18" charset="0"/>
              </a:defRPr>
            </a:lvl2pPr>
            <a:lvl3pPr marL="1143000" indent="-228600">
              <a:defRPr sz="2800" b="1">
                <a:solidFill>
                  <a:schemeClr val="tx1"/>
                </a:solidFill>
                <a:latin typeface="Times New Roman" panose="02020603050405020304" pitchFamily="18" charset="0"/>
              </a:defRPr>
            </a:lvl3pPr>
            <a:lvl4pPr marL="1600200" indent="-228600">
              <a:defRPr sz="2800" b="1">
                <a:solidFill>
                  <a:schemeClr val="tx1"/>
                </a:solidFill>
                <a:latin typeface="Times New Roman" panose="02020603050405020304" pitchFamily="18" charset="0"/>
              </a:defRPr>
            </a:lvl4pPr>
            <a:lvl5pPr marL="2057400" indent="-228600">
              <a:defRPr sz="28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b="1">
                <a:solidFill>
                  <a:schemeClr val="tx1"/>
                </a:solidFill>
                <a:latin typeface="Times New Roman" panose="02020603050405020304" pitchFamily="18" charset="0"/>
              </a:defRPr>
            </a:lvl9pPr>
          </a:lstStyle>
          <a:p>
            <a:pPr eaLnBrk="1" hangingPunct="1"/>
            <a:endParaRPr lang="vi-VN" altLang="en-US"/>
          </a:p>
        </p:txBody>
      </p:sp>
      <p:sp>
        <p:nvSpPr>
          <p:cNvPr id="2" name="Rectangle 1"/>
          <p:cNvSpPr/>
          <p:nvPr/>
        </p:nvSpPr>
        <p:spPr>
          <a:xfrm>
            <a:off x="1447800" y="819150"/>
            <a:ext cx="6705600" cy="2246769"/>
          </a:xfrm>
          <a:prstGeom prst="rect">
            <a:avLst/>
          </a:prstGeom>
        </p:spPr>
        <p:txBody>
          <a:bodyPr wrap="square">
            <a:spAutoFit/>
          </a:bodyPr>
          <a:lstStyle/>
          <a:p>
            <a:pPr eaLnBrk="1" hangingPunct="1"/>
            <a:r>
              <a:rPr lang="en-US" altLang="en-US"/>
              <a:t>2) Nên cho gà uống khi nào?</a:t>
            </a:r>
            <a:endParaRPr lang="en-US" altLang="en-US"/>
          </a:p>
          <a:p>
            <a:pPr eaLnBrk="1" hangingPunct="1"/>
            <a:r>
              <a:rPr lang="en-US" altLang="en-US" b="0">
                <a:solidFill>
                  <a:srgbClr val="1602AA"/>
                </a:solidFill>
              </a:rPr>
              <a:t>   </a:t>
            </a:r>
            <a:r>
              <a:rPr lang="en-US" altLang="en-US" b="0">
                <a:solidFill>
                  <a:schemeClr val="tx2"/>
                </a:solidFill>
              </a:rPr>
              <a:t>a. Khi gà khát.</a:t>
            </a:r>
            <a:endParaRPr lang="en-US" altLang="en-US" b="0">
              <a:solidFill>
                <a:schemeClr val="tx2"/>
              </a:solidFill>
            </a:endParaRPr>
          </a:p>
          <a:p>
            <a:pPr eaLnBrk="1" hangingPunct="1"/>
            <a:r>
              <a:rPr lang="en-US" altLang="en-US" b="0">
                <a:solidFill>
                  <a:schemeClr val="tx2"/>
                </a:solidFill>
              </a:rPr>
              <a:t>   b. Chỉ cho uống ban ngày.</a:t>
            </a:r>
            <a:endParaRPr lang="en-US" altLang="en-US" b="0">
              <a:solidFill>
                <a:schemeClr val="tx2"/>
              </a:solidFill>
            </a:endParaRPr>
          </a:p>
          <a:p>
            <a:pPr eaLnBrk="1" hangingPunct="1"/>
            <a:r>
              <a:rPr lang="en-US" altLang="en-US" b="0">
                <a:solidFill>
                  <a:schemeClr val="tx2"/>
                </a:solidFill>
              </a:rPr>
              <a:t>   c. Thường xuyên cung cấp đủ nước cho gà.</a:t>
            </a:r>
            <a:endParaRPr lang="en-US" altLang="en-US" b="0">
              <a:solidFill>
                <a:schemeClr val="tx2"/>
              </a:solidFill>
            </a:endParaRPr>
          </a:p>
          <a:p>
            <a:pPr eaLnBrk="1" hangingPunct="1"/>
            <a:r>
              <a:rPr lang="en-US" altLang="en-US" b="0">
                <a:solidFill>
                  <a:schemeClr val="tx2"/>
                </a:solidFill>
              </a:rPr>
              <a:t>   d. Lúc cho gà ăn.</a:t>
            </a:r>
            <a:endParaRPr lang="en-US" altLang="en-US" b="0">
              <a:solidFill>
                <a:schemeClr val="tx2"/>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12649"/>
                                        </p:tgtEl>
                                        <p:attrNameLst>
                                          <p:attrName>style.visibility</p:attrName>
                                        </p:attrNameLst>
                                      </p:cBhvr>
                                      <p:to>
                                        <p:strVal val="visible"/>
                                      </p:to>
                                    </p:set>
                                    <p:animEffect transition="in" filter="box(in)">
                                      <p:cBhvr>
                                        <p:cTn id="7" dur="500"/>
                                        <p:tgtEl>
                                          <p:spTgt spid="1126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4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5" name="Oval 5"/>
          <p:cNvSpPr>
            <a:spLocks noChangeArrowheads="1"/>
          </p:cNvSpPr>
          <p:nvPr/>
        </p:nvSpPr>
        <p:spPr bwMode="auto">
          <a:xfrm>
            <a:off x="1371600" y="2356307"/>
            <a:ext cx="609600" cy="457200"/>
          </a:xfrm>
          <a:prstGeom prst="ellipse">
            <a:avLst/>
          </a:prstGeom>
          <a:noFill/>
          <a:ln w="38100">
            <a:solidFill>
              <a:srgbClr val="0000FF"/>
            </a:solidFill>
            <a:rou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b="1">
                <a:solidFill>
                  <a:schemeClr val="tx1"/>
                </a:solidFill>
                <a:latin typeface="Times New Roman" panose="02020603050405020304" pitchFamily="18" charset="0"/>
              </a:defRPr>
            </a:lvl1pPr>
            <a:lvl2pPr marL="742950" indent="-285750">
              <a:defRPr sz="2800" b="1">
                <a:solidFill>
                  <a:schemeClr val="tx1"/>
                </a:solidFill>
                <a:latin typeface="Times New Roman" panose="02020603050405020304" pitchFamily="18" charset="0"/>
              </a:defRPr>
            </a:lvl2pPr>
            <a:lvl3pPr marL="1143000" indent="-228600">
              <a:defRPr sz="2800" b="1">
                <a:solidFill>
                  <a:schemeClr val="tx1"/>
                </a:solidFill>
                <a:latin typeface="Times New Roman" panose="02020603050405020304" pitchFamily="18" charset="0"/>
              </a:defRPr>
            </a:lvl3pPr>
            <a:lvl4pPr marL="1600200" indent="-228600">
              <a:defRPr sz="2800" b="1">
                <a:solidFill>
                  <a:schemeClr val="tx1"/>
                </a:solidFill>
                <a:latin typeface="Times New Roman" panose="02020603050405020304" pitchFamily="18" charset="0"/>
              </a:defRPr>
            </a:lvl4pPr>
            <a:lvl5pPr marL="2057400" indent="-228600">
              <a:defRPr sz="28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b="1">
                <a:solidFill>
                  <a:schemeClr val="tx1"/>
                </a:solidFill>
                <a:latin typeface="Times New Roman" panose="02020603050405020304" pitchFamily="18" charset="0"/>
              </a:defRPr>
            </a:lvl9pPr>
          </a:lstStyle>
          <a:p>
            <a:pPr eaLnBrk="1" hangingPunct="1"/>
            <a:endParaRPr lang="vi-VN" altLang="en-US"/>
          </a:p>
        </p:txBody>
      </p:sp>
      <p:sp>
        <p:nvSpPr>
          <p:cNvPr id="2" name="Rectangle 1"/>
          <p:cNvSpPr/>
          <p:nvPr/>
        </p:nvSpPr>
        <p:spPr>
          <a:xfrm>
            <a:off x="1295400" y="1037094"/>
            <a:ext cx="7772400" cy="2677656"/>
          </a:xfrm>
          <a:prstGeom prst="rect">
            <a:avLst/>
          </a:prstGeom>
        </p:spPr>
        <p:txBody>
          <a:bodyPr wrap="square">
            <a:spAutoFit/>
          </a:bodyPr>
          <a:lstStyle/>
          <a:p>
            <a:pPr eaLnBrk="1" hangingPunct="1"/>
            <a:r>
              <a:rPr lang="en-US" altLang="en-US" dirty="0"/>
              <a:t>3) </a:t>
            </a:r>
            <a:r>
              <a:rPr lang="en-US" altLang="en-US" dirty="0" err="1"/>
              <a:t>Thời</a:t>
            </a:r>
            <a:r>
              <a:rPr lang="en-US" altLang="en-US" dirty="0"/>
              <a:t> </a:t>
            </a:r>
            <a:r>
              <a:rPr lang="en-US" altLang="en-US" dirty="0" err="1"/>
              <a:t>kì</a:t>
            </a:r>
            <a:r>
              <a:rPr lang="en-US" altLang="en-US" dirty="0"/>
              <a:t> </a:t>
            </a:r>
            <a:r>
              <a:rPr lang="en-US" altLang="en-US" dirty="0" err="1"/>
              <a:t>nào</a:t>
            </a:r>
            <a:r>
              <a:rPr lang="en-US" altLang="en-US" dirty="0"/>
              <a:t> </a:t>
            </a:r>
            <a:r>
              <a:rPr lang="en-US" altLang="en-US" dirty="0" err="1"/>
              <a:t>cần</a:t>
            </a:r>
            <a:r>
              <a:rPr lang="en-US" altLang="en-US" dirty="0"/>
              <a:t> </a:t>
            </a:r>
            <a:r>
              <a:rPr lang="en-US" altLang="en-US" dirty="0" err="1"/>
              <a:t>cho</a:t>
            </a:r>
            <a:r>
              <a:rPr lang="en-US" altLang="en-US" dirty="0"/>
              <a:t> </a:t>
            </a:r>
            <a:r>
              <a:rPr lang="en-US" altLang="en-US" dirty="0" err="1"/>
              <a:t>gà</a:t>
            </a:r>
            <a:r>
              <a:rPr lang="en-US" altLang="en-US" dirty="0"/>
              <a:t> </a:t>
            </a:r>
            <a:r>
              <a:rPr lang="en-US" altLang="en-US" dirty="0" err="1"/>
              <a:t>ăn</a:t>
            </a:r>
            <a:r>
              <a:rPr lang="en-US" altLang="en-US" dirty="0"/>
              <a:t> </a:t>
            </a:r>
            <a:r>
              <a:rPr lang="en-US" altLang="en-US" dirty="0" err="1"/>
              <a:t>nhiều</a:t>
            </a:r>
            <a:r>
              <a:rPr lang="en-US" altLang="en-US" dirty="0"/>
              <a:t> </a:t>
            </a:r>
            <a:r>
              <a:rPr lang="en-US" altLang="en-US" dirty="0" err="1"/>
              <a:t>chất</a:t>
            </a:r>
            <a:r>
              <a:rPr lang="en-US" altLang="en-US" dirty="0"/>
              <a:t> </a:t>
            </a:r>
            <a:r>
              <a:rPr lang="en-US" altLang="en-US" dirty="0" err="1"/>
              <a:t>bột</a:t>
            </a:r>
            <a:r>
              <a:rPr lang="en-US" altLang="en-US" dirty="0"/>
              <a:t> </a:t>
            </a:r>
            <a:r>
              <a:rPr lang="en-US" altLang="en-US" dirty="0" err="1"/>
              <a:t>đường</a:t>
            </a:r>
            <a:r>
              <a:rPr lang="en-US" altLang="en-US" dirty="0"/>
              <a:t>, </a:t>
            </a:r>
            <a:r>
              <a:rPr lang="en-US" altLang="en-US" dirty="0" err="1"/>
              <a:t>chất</a:t>
            </a:r>
            <a:r>
              <a:rPr lang="en-US" altLang="en-US" dirty="0"/>
              <a:t> </a:t>
            </a:r>
            <a:r>
              <a:rPr lang="en-US" altLang="en-US" dirty="0" err="1"/>
              <a:t>đạm</a:t>
            </a:r>
            <a:r>
              <a:rPr lang="en-US" altLang="en-US" dirty="0"/>
              <a:t> </a:t>
            </a:r>
            <a:r>
              <a:rPr lang="en-US" altLang="en-US" dirty="0" err="1"/>
              <a:t>và</a:t>
            </a:r>
            <a:r>
              <a:rPr lang="en-US" altLang="en-US" dirty="0"/>
              <a:t> vitamin?</a:t>
            </a:r>
            <a:endParaRPr lang="en-US" altLang="en-US" dirty="0"/>
          </a:p>
          <a:p>
            <a:pPr eaLnBrk="1" hangingPunct="1"/>
            <a:r>
              <a:rPr lang="en-US" altLang="en-US" b="0" dirty="0">
                <a:solidFill>
                  <a:srgbClr val="1602AA"/>
                </a:solidFill>
              </a:rPr>
              <a:t>   </a:t>
            </a:r>
            <a:r>
              <a:rPr lang="en-US" altLang="en-US" b="0" dirty="0">
                <a:solidFill>
                  <a:schemeClr val="accent1">
                    <a:lumMod val="75000"/>
                  </a:schemeClr>
                </a:solidFill>
              </a:rPr>
              <a:t>a. </a:t>
            </a:r>
            <a:r>
              <a:rPr lang="en-US" altLang="en-US" b="0" dirty="0" err="1">
                <a:solidFill>
                  <a:schemeClr val="accent1">
                    <a:lumMod val="75000"/>
                  </a:schemeClr>
                </a:solidFill>
              </a:rPr>
              <a:t>Thời</a:t>
            </a:r>
            <a:r>
              <a:rPr lang="en-US" altLang="en-US" b="0" dirty="0">
                <a:solidFill>
                  <a:schemeClr val="accent1">
                    <a:lumMod val="75000"/>
                  </a:schemeClr>
                </a:solidFill>
              </a:rPr>
              <a:t> </a:t>
            </a:r>
            <a:r>
              <a:rPr lang="en-US" altLang="en-US" b="0" dirty="0" err="1">
                <a:solidFill>
                  <a:schemeClr val="accent1">
                    <a:lumMod val="75000"/>
                  </a:schemeClr>
                </a:solidFill>
              </a:rPr>
              <a:t>kì</a:t>
            </a:r>
            <a:r>
              <a:rPr lang="en-US" altLang="en-US" b="0" dirty="0">
                <a:solidFill>
                  <a:schemeClr val="accent1">
                    <a:lumMod val="75000"/>
                  </a:schemeClr>
                </a:solidFill>
              </a:rPr>
              <a:t> </a:t>
            </a:r>
            <a:r>
              <a:rPr lang="en-US" altLang="en-US" b="0" dirty="0" err="1">
                <a:solidFill>
                  <a:schemeClr val="accent1">
                    <a:lumMod val="75000"/>
                  </a:schemeClr>
                </a:solidFill>
              </a:rPr>
              <a:t>gà</a:t>
            </a:r>
            <a:r>
              <a:rPr lang="en-US" altLang="en-US" b="0" dirty="0">
                <a:solidFill>
                  <a:schemeClr val="accent1">
                    <a:lumMod val="75000"/>
                  </a:schemeClr>
                </a:solidFill>
              </a:rPr>
              <a:t> con.</a:t>
            </a:r>
            <a:endParaRPr lang="en-US" altLang="en-US" b="0" dirty="0">
              <a:solidFill>
                <a:schemeClr val="accent1">
                  <a:lumMod val="75000"/>
                </a:schemeClr>
              </a:solidFill>
            </a:endParaRPr>
          </a:p>
          <a:p>
            <a:pPr eaLnBrk="1" hangingPunct="1"/>
            <a:r>
              <a:rPr lang="en-US" altLang="en-US" b="0" dirty="0">
                <a:solidFill>
                  <a:schemeClr val="accent1">
                    <a:lumMod val="75000"/>
                  </a:schemeClr>
                </a:solidFill>
              </a:rPr>
              <a:t>   b. </a:t>
            </a:r>
            <a:r>
              <a:rPr lang="en-US" altLang="en-US" b="0" dirty="0" err="1">
                <a:solidFill>
                  <a:schemeClr val="accent1">
                    <a:lumMod val="75000"/>
                  </a:schemeClr>
                </a:solidFill>
              </a:rPr>
              <a:t>Thời</a:t>
            </a:r>
            <a:r>
              <a:rPr lang="en-US" altLang="en-US" b="0">
                <a:solidFill>
                  <a:schemeClr val="accent1">
                    <a:lumMod val="75000"/>
                  </a:schemeClr>
                </a:solidFill>
              </a:rPr>
              <a:t> kì</a:t>
            </a:r>
            <a:r>
              <a:rPr lang="en-US" altLang="en-US" b="0" dirty="0">
                <a:solidFill>
                  <a:schemeClr val="accent1">
                    <a:lumMod val="75000"/>
                  </a:schemeClr>
                </a:solidFill>
              </a:rPr>
              <a:t> </a:t>
            </a:r>
            <a:r>
              <a:rPr lang="en-US" altLang="en-US" b="0" dirty="0" err="1">
                <a:solidFill>
                  <a:schemeClr val="accent1">
                    <a:lumMod val="75000"/>
                  </a:schemeClr>
                </a:solidFill>
              </a:rPr>
              <a:t>gà</a:t>
            </a:r>
            <a:r>
              <a:rPr lang="en-US" altLang="en-US" b="0" dirty="0">
                <a:solidFill>
                  <a:schemeClr val="accent1">
                    <a:lumMod val="75000"/>
                  </a:schemeClr>
                </a:solidFill>
              </a:rPr>
              <a:t> </a:t>
            </a:r>
            <a:r>
              <a:rPr lang="en-US" altLang="en-US" b="0" dirty="0" err="1">
                <a:solidFill>
                  <a:schemeClr val="accent1">
                    <a:lumMod val="75000"/>
                  </a:schemeClr>
                </a:solidFill>
              </a:rPr>
              <a:t>giò</a:t>
            </a:r>
            <a:r>
              <a:rPr lang="en-US" altLang="en-US" b="0" dirty="0">
                <a:solidFill>
                  <a:schemeClr val="accent1">
                    <a:lumMod val="75000"/>
                  </a:schemeClr>
                </a:solidFill>
              </a:rPr>
              <a:t>.</a:t>
            </a:r>
            <a:endParaRPr lang="en-US" altLang="en-US" b="0" dirty="0">
              <a:solidFill>
                <a:schemeClr val="accent1">
                  <a:lumMod val="75000"/>
                </a:schemeClr>
              </a:solidFill>
            </a:endParaRPr>
          </a:p>
          <a:p>
            <a:pPr eaLnBrk="1" hangingPunct="1"/>
            <a:r>
              <a:rPr lang="en-US" altLang="en-US" b="0" dirty="0">
                <a:solidFill>
                  <a:schemeClr val="accent1">
                    <a:lumMod val="75000"/>
                  </a:schemeClr>
                </a:solidFill>
              </a:rPr>
              <a:t>   c. </a:t>
            </a:r>
            <a:r>
              <a:rPr lang="en-US" altLang="en-US" b="0" dirty="0" err="1">
                <a:solidFill>
                  <a:schemeClr val="accent1">
                    <a:lumMod val="75000"/>
                  </a:schemeClr>
                </a:solidFill>
              </a:rPr>
              <a:t>Thời</a:t>
            </a:r>
            <a:r>
              <a:rPr lang="en-US" altLang="en-US" b="0" dirty="0">
                <a:solidFill>
                  <a:schemeClr val="accent1">
                    <a:lumMod val="75000"/>
                  </a:schemeClr>
                </a:solidFill>
              </a:rPr>
              <a:t> </a:t>
            </a:r>
            <a:r>
              <a:rPr lang="en-US" altLang="en-US" b="0" dirty="0" err="1">
                <a:solidFill>
                  <a:schemeClr val="accent1">
                    <a:lumMod val="75000"/>
                  </a:schemeClr>
                </a:solidFill>
              </a:rPr>
              <a:t>kì</a:t>
            </a:r>
            <a:r>
              <a:rPr lang="en-US" altLang="en-US" b="0" dirty="0">
                <a:solidFill>
                  <a:schemeClr val="accent1">
                    <a:lumMod val="75000"/>
                  </a:schemeClr>
                </a:solidFill>
              </a:rPr>
              <a:t> </a:t>
            </a:r>
            <a:r>
              <a:rPr lang="en-US" altLang="en-US" b="0" dirty="0" err="1">
                <a:solidFill>
                  <a:schemeClr val="accent1">
                    <a:lumMod val="75000"/>
                  </a:schemeClr>
                </a:solidFill>
              </a:rPr>
              <a:t>gà</a:t>
            </a:r>
            <a:r>
              <a:rPr lang="en-US" altLang="en-US" b="0" dirty="0">
                <a:solidFill>
                  <a:schemeClr val="accent1">
                    <a:lumMod val="75000"/>
                  </a:schemeClr>
                </a:solidFill>
              </a:rPr>
              <a:t> </a:t>
            </a:r>
            <a:r>
              <a:rPr lang="en-US" altLang="en-US" b="0" dirty="0" err="1">
                <a:solidFill>
                  <a:schemeClr val="accent1">
                    <a:lumMod val="75000"/>
                  </a:schemeClr>
                </a:solidFill>
              </a:rPr>
              <a:t>đẻ</a:t>
            </a:r>
            <a:r>
              <a:rPr lang="en-US" altLang="en-US" b="0" dirty="0">
                <a:solidFill>
                  <a:schemeClr val="accent1">
                    <a:lumMod val="75000"/>
                  </a:schemeClr>
                </a:solidFill>
              </a:rPr>
              <a:t> </a:t>
            </a:r>
            <a:r>
              <a:rPr lang="en-US" altLang="en-US" b="0" dirty="0" err="1">
                <a:solidFill>
                  <a:schemeClr val="accent1">
                    <a:lumMod val="75000"/>
                  </a:schemeClr>
                </a:solidFill>
              </a:rPr>
              <a:t>trứng</a:t>
            </a:r>
            <a:r>
              <a:rPr lang="en-US" altLang="en-US" b="0" dirty="0">
                <a:solidFill>
                  <a:schemeClr val="accent1">
                    <a:lumMod val="75000"/>
                  </a:schemeClr>
                </a:solidFill>
              </a:rPr>
              <a:t>.</a:t>
            </a:r>
            <a:endParaRPr lang="en-US" altLang="en-US" b="0" dirty="0">
              <a:solidFill>
                <a:schemeClr val="accent1">
                  <a:lumMod val="75000"/>
                </a:schemeClr>
              </a:solidFill>
            </a:endParaRPr>
          </a:p>
          <a:p>
            <a:pPr eaLnBrk="1" hangingPunct="1"/>
            <a:r>
              <a:rPr lang="en-US" altLang="en-US" b="0" dirty="0">
                <a:solidFill>
                  <a:schemeClr val="accent1">
                    <a:lumMod val="75000"/>
                  </a:schemeClr>
                </a:solidFill>
              </a:rPr>
              <a:t>   d. </a:t>
            </a:r>
            <a:r>
              <a:rPr lang="en-US" altLang="en-US" b="0" dirty="0" err="1">
                <a:solidFill>
                  <a:schemeClr val="accent1">
                    <a:lumMod val="75000"/>
                  </a:schemeClr>
                </a:solidFill>
              </a:rPr>
              <a:t>Thời</a:t>
            </a:r>
            <a:r>
              <a:rPr lang="en-US" altLang="en-US" b="0" dirty="0">
                <a:solidFill>
                  <a:schemeClr val="accent1">
                    <a:lumMod val="75000"/>
                  </a:schemeClr>
                </a:solidFill>
              </a:rPr>
              <a:t> </a:t>
            </a:r>
            <a:r>
              <a:rPr lang="en-US" altLang="en-US" b="0" dirty="0" err="1">
                <a:solidFill>
                  <a:schemeClr val="accent1">
                    <a:lumMod val="75000"/>
                  </a:schemeClr>
                </a:solidFill>
              </a:rPr>
              <a:t>kì</a:t>
            </a:r>
            <a:r>
              <a:rPr lang="en-US" altLang="en-US" b="0" dirty="0">
                <a:solidFill>
                  <a:schemeClr val="accent1">
                    <a:lumMod val="75000"/>
                  </a:schemeClr>
                </a:solidFill>
              </a:rPr>
              <a:t> </a:t>
            </a:r>
            <a:r>
              <a:rPr lang="en-US" altLang="en-US" b="0" dirty="0" err="1">
                <a:solidFill>
                  <a:schemeClr val="accent1">
                    <a:lumMod val="75000"/>
                  </a:schemeClr>
                </a:solidFill>
              </a:rPr>
              <a:t>gà</a:t>
            </a:r>
            <a:r>
              <a:rPr lang="en-US" altLang="en-US" b="0" dirty="0">
                <a:solidFill>
                  <a:schemeClr val="accent1">
                    <a:lumMod val="75000"/>
                  </a:schemeClr>
                </a:solidFill>
              </a:rPr>
              <a:t> </a:t>
            </a:r>
            <a:r>
              <a:rPr lang="en-US" altLang="en-US" b="0" dirty="0" err="1">
                <a:solidFill>
                  <a:schemeClr val="accent1">
                    <a:lumMod val="75000"/>
                  </a:schemeClr>
                </a:solidFill>
              </a:rPr>
              <a:t>lấy</a:t>
            </a:r>
            <a:r>
              <a:rPr lang="en-US" altLang="en-US" b="0" dirty="0">
                <a:solidFill>
                  <a:schemeClr val="accent1">
                    <a:lumMod val="75000"/>
                  </a:schemeClr>
                </a:solidFill>
              </a:rPr>
              <a:t> </a:t>
            </a:r>
            <a:r>
              <a:rPr lang="en-US" altLang="en-US" b="0" dirty="0" err="1">
                <a:solidFill>
                  <a:schemeClr val="accent1">
                    <a:lumMod val="75000"/>
                  </a:schemeClr>
                </a:solidFill>
              </a:rPr>
              <a:t>thịt</a:t>
            </a:r>
            <a:endParaRPr lang="en-US" dirty="0">
              <a:solidFill>
                <a:schemeClr val="accent1">
                  <a:lumMod val="75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22885"/>
                                        </p:tgtEl>
                                        <p:attrNameLst>
                                          <p:attrName>style.visibility</p:attrName>
                                        </p:attrNameLst>
                                      </p:cBhvr>
                                      <p:to>
                                        <p:strVal val="visible"/>
                                      </p:to>
                                    </p:set>
                                    <p:animEffect transition="in" filter="box(in)">
                                      <p:cBhvr>
                                        <p:cTn id="7" dur="500"/>
                                        <p:tgtEl>
                                          <p:spTgt spid="1228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88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61" name="Oval 5"/>
          <p:cNvSpPr>
            <a:spLocks noChangeArrowheads="1"/>
          </p:cNvSpPr>
          <p:nvPr/>
        </p:nvSpPr>
        <p:spPr bwMode="auto">
          <a:xfrm>
            <a:off x="1009426" y="1800626"/>
            <a:ext cx="609600" cy="457200"/>
          </a:xfrm>
          <a:prstGeom prst="ellipse">
            <a:avLst/>
          </a:prstGeom>
          <a:noFill/>
          <a:ln w="38100">
            <a:solidFill>
              <a:srgbClr val="0000FF"/>
            </a:solidFill>
            <a:rou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b="1">
                <a:solidFill>
                  <a:schemeClr val="tx1"/>
                </a:solidFill>
                <a:latin typeface="Times New Roman" panose="02020603050405020304" pitchFamily="18" charset="0"/>
              </a:defRPr>
            </a:lvl1pPr>
            <a:lvl2pPr marL="742950" indent="-285750">
              <a:defRPr sz="2800" b="1">
                <a:solidFill>
                  <a:schemeClr val="tx1"/>
                </a:solidFill>
                <a:latin typeface="Times New Roman" panose="02020603050405020304" pitchFamily="18" charset="0"/>
              </a:defRPr>
            </a:lvl2pPr>
            <a:lvl3pPr marL="1143000" indent="-228600">
              <a:defRPr sz="2800" b="1">
                <a:solidFill>
                  <a:schemeClr val="tx1"/>
                </a:solidFill>
                <a:latin typeface="Times New Roman" panose="02020603050405020304" pitchFamily="18" charset="0"/>
              </a:defRPr>
            </a:lvl3pPr>
            <a:lvl4pPr marL="1600200" indent="-228600">
              <a:defRPr sz="2800" b="1">
                <a:solidFill>
                  <a:schemeClr val="tx1"/>
                </a:solidFill>
                <a:latin typeface="Times New Roman" panose="02020603050405020304" pitchFamily="18" charset="0"/>
              </a:defRPr>
            </a:lvl4pPr>
            <a:lvl5pPr marL="2057400" indent="-228600">
              <a:defRPr sz="28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b="1">
                <a:solidFill>
                  <a:schemeClr val="tx1"/>
                </a:solidFill>
                <a:latin typeface="Times New Roman" panose="02020603050405020304" pitchFamily="18" charset="0"/>
              </a:defRPr>
            </a:lvl9pPr>
          </a:lstStyle>
          <a:p>
            <a:pPr eaLnBrk="1" hangingPunct="1"/>
            <a:endParaRPr lang="vi-VN" altLang="en-US"/>
          </a:p>
        </p:txBody>
      </p:sp>
      <p:sp>
        <p:nvSpPr>
          <p:cNvPr id="2" name="Rectangle 1"/>
          <p:cNvSpPr/>
          <p:nvPr/>
        </p:nvSpPr>
        <p:spPr>
          <a:xfrm>
            <a:off x="966395" y="905842"/>
            <a:ext cx="7772400" cy="2246769"/>
          </a:xfrm>
          <a:prstGeom prst="rect">
            <a:avLst/>
          </a:prstGeom>
        </p:spPr>
        <p:txBody>
          <a:bodyPr wrap="square">
            <a:spAutoFit/>
          </a:bodyPr>
          <a:lstStyle/>
          <a:p>
            <a:pPr eaLnBrk="1" hangingPunct="1"/>
            <a:r>
              <a:rPr lang="en-US" altLang="en-US"/>
              <a:t>4) Phải cung cấp các chất dinh dưỡng nào cho gà?</a:t>
            </a:r>
            <a:endParaRPr lang="en-US" altLang="en-US"/>
          </a:p>
          <a:p>
            <a:pPr eaLnBrk="1" hangingPunct="1"/>
            <a:r>
              <a:rPr lang="en-US" altLang="en-US" b="0">
                <a:solidFill>
                  <a:srgbClr val="1602AA"/>
                </a:solidFill>
              </a:rPr>
              <a:t>   </a:t>
            </a:r>
            <a:r>
              <a:rPr lang="en-US" altLang="en-US" b="0">
                <a:solidFill>
                  <a:schemeClr val="accent1">
                    <a:lumMod val="75000"/>
                  </a:schemeClr>
                </a:solidFill>
              </a:rPr>
              <a:t>a. Chỉ cho gà ăn chất đạm.</a:t>
            </a:r>
            <a:endParaRPr lang="en-US" altLang="en-US" b="0">
              <a:solidFill>
                <a:schemeClr val="accent1">
                  <a:lumMod val="75000"/>
                </a:schemeClr>
              </a:solidFill>
            </a:endParaRPr>
          </a:p>
          <a:p>
            <a:pPr eaLnBrk="1" hangingPunct="1"/>
            <a:r>
              <a:rPr lang="en-US" altLang="en-US" b="0">
                <a:solidFill>
                  <a:schemeClr val="accent1">
                    <a:lumMod val="75000"/>
                  </a:schemeClr>
                </a:solidFill>
              </a:rPr>
              <a:t>   b. Cho gà ăn chất bột đường và chất đạm.</a:t>
            </a:r>
            <a:endParaRPr lang="en-US" altLang="en-US" b="0">
              <a:solidFill>
                <a:schemeClr val="accent1">
                  <a:lumMod val="75000"/>
                </a:schemeClr>
              </a:solidFill>
            </a:endParaRPr>
          </a:p>
          <a:p>
            <a:pPr eaLnBrk="1" hangingPunct="1"/>
            <a:r>
              <a:rPr lang="en-US" altLang="en-US" b="0">
                <a:solidFill>
                  <a:schemeClr val="accent1">
                    <a:lumMod val="75000"/>
                  </a:schemeClr>
                </a:solidFill>
              </a:rPr>
              <a:t>   c. Cho gà ăn chất đạm, bột đường, vi-ta-min và thức ăn hỗn hợp.</a:t>
            </a:r>
            <a:endParaRPr lang="en-US" altLang="en-US" b="0">
              <a:solidFill>
                <a:schemeClr val="accent1">
                  <a:lumMod val="75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21861"/>
                                        </p:tgtEl>
                                        <p:attrNameLst>
                                          <p:attrName>style.visibility</p:attrName>
                                        </p:attrNameLst>
                                      </p:cBhvr>
                                      <p:to>
                                        <p:strVal val="visible"/>
                                      </p:to>
                                    </p:set>
                                    <p:animEffect transition="in" filter="box(in)">
                                      <p:cBhvr>
                                        <p:cTn id="7" dur="500"/>
                                        <p:tgtEl>
                                          <p:spTgt spid="1218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86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a:xfrm>
            <a:off x="0" y="-46632"/>
            <a:ext cx="9220071" cy="5186290"/>
          </a:xfrm>
          <a:prstGeom prst="rect">
            <a:avLst/>
          </a:prstGeom>
        </p:spPr>
      </p:pic>
      <p:pic>
        <p:nvPicPr>
          <p:cNvPr id="2" name="Picture 1"/>
          <p:cNvPicPr>
            <a:picLocks noChangeAspect="1"/>
          </p:cNvPicPr>
          <p:nvPr/>
        </p:nvPicPr>
        <p:blipFill>
          <a:blip r:embed="rId2"/>
          <a:stretch>
            <a:fillRect/>
          </a:stretch>
        </p:blipFill>
        <p:spPr>
          <a:xfrm>
            <a:off x="1060675" y="1360652"/>
            <a:ext cx="7022650" cy="1964995"/>
          </a:xfrm>
          <a:prstGeom prst="rect">
            <a:avLst/>
          </a:prstGeom>
        </p:spPr>
      </p:pic>
    </p:spTree>
  </p:cSld>
  <p:clrMapOvr>
    <a:masterClrMapping/>
  </p:clrMapOvr>
  <p:transition spd="slow" advClick="0" advTm="5000">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9" name="Text Box 7"/>
          <p:cNvSpPr txBox="1">
            <a:spLocks noChangeArrowheads="1"/>
          </p:cNvSpPr>
          <p:nvPr/>
        </p:nvSpPr>
        <p:spPr bwMode="auto">
          <a:xfrm>
            <a:off x="2819400" y="209550"/>
            <a:ext cx="4038600"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b="1">
                <a:solidFill>
                  <a:schemeClr val="tx1"/>
                </a:solidFill>
                <a:latin typeface="Times New Roman" panose="02020603050405020304" pitchFamily="18" charset="0"/>
              </a:defRPr>
            </a:lvl1pPr>
            <a:lvl2pPr marL="742950" indent="-285750">
              <a:defRPr sz="2800" b="1">
                <a:solidFill>
                  <a:schemeClr val="tx1"/>
                </a:solidFill>
                <a:latin typeface="Times New Roman" panose="02020603050405020304" pitchFamily="18" charset="0"/>
              </a:defRPr>
            </a:lvl2pPr>
            <a:lvl3pPr marL="1143000" indent="-228600">
              <a:defRPr sz="2800" b="1">
                <a:solidFill>
                  <a:schemeClr val="tx1"/>
                </a:solidFill>
                <a:latin typeface="Times New Roman" panose="02020603050405020304" pitchFamily="18" charset="0"/>
              </a:defRPr>
            </a:lvl3pPr>
            <a:lvl4pPr marL="1600200" indent="-228600">
              <a:defRPr sz="2800" b="1">
                <a:solidFill>
                  <a:schemeClr val="tx1"/>
                </a:solidFill>
                <a:latin typeface="Times New Roman" panose="02020603050405020304" pitchFamily="18" charset="0"/>
              </a:defRPr>
            </a:lvl4pPr>
            <a:lvl5pPr marL="2057400" indent="-228600">
              <a:defRPr sz="28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b="1">
                <a:solidFill>
                  <a:schemeClr val="tx1"/>
                </a:solidFill>
                <a:latin typeface="Times New Roman" panose="02020603050405020304" pitchFamily="18" charset="0"/>
              </a:defRPr>
            </a:lvl9pPr>
          </a:lstStyle>
          <a:p>
            <a:pPr eaLnBrk="1" hangingPunct="1">
              <a:spcBef>
                <a:spcPct val="50000"/>
              </a:spcBef>
            </a:pPr>
            <a:r>
              <a:rPr lang="en-US" altLang="en-US" sz="4400">
                <a:solidFill>
                  <a:srgbClr val="FF3300"/>
                </a:solidFill>
                <a:latin typeface="UTM Colossalis" panose="02040603050506020204" pitchFamily="18" charset="0"/>
              </a:rPr>
              <a:t>KHỞI ĐỘNG</a:t>
            </a:r>
            <a:endParaRPr lang="en-US" altLang="en-US" sz="4400">
              <a:solidFill>
                <a:srgbClr val="FF3300"/>
              </a:solidFill>
              <a:latin typeface="UTM Colossalis" panose="02040603050506020204" pitchFamily="18" charset="0"/>
            </a:endParaRPr>
          </a:p>
        </p:txBody>
      </p:sp>
      <p:sp>
        <p:nvSpPr>
          <p:cNvPr id="54290" name="Text Box 18"/>
          <p:cNvSpPr txBox="1">
            <a:spLocks noChangeArrowheads="1"/>
          </p:cNvSpPr>
          <p:nvPr/>
        </p:nvSpPr>
        <p:spPr bwMode="auto">
          <a:xfrm>
            <a:off x="533400" y="1200150"/>
            <a:ext cx="82677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800" b="1">
                <a:solidFill>
                  <a:schemeClr val="tx1"/>
                </a:solidFill>
                <a:latin typeface="Times New Roman" panose="02020603050405020304" pitchFamily="18" charset="0"/>
              </a:defRPr>
            </a:lvl1pPr>
            <a:lvl2pPr marL="742950" indent="-285750">
              <a:defRPr sz="2800" b="1">
                <a:solidFill>
                  <a:schemeClr val="tx1"/>
                </a:solidFill>
                <a:latin typeface="Times New Roman" panose="02020603050405020304" pitchFamily="18" charset="0"/>
              </a:defRPr>
            </a:lvl2pPr>
            <a:lvl3pPr marL="1143000" indent="-228600">
              <a:defRPr sz="2800" b="1">
                <a:solidFill>
                  <a:schemeClr val="tx1"/>
                </a:solidFill>
                <a:latin typeface="Times New Roman" panose="02020603050405020304" pitchFamily="18" charset="0"/>
              </a:defRPr>
            </a:lvl3pPr>
            <a:lvl4pPr marL="1600200" indent="-228600">
              <a:defRPr sz="2800" b="1">
                <a:solidFill>
                  <a:schemeClr val="tx1"/>
                </a:solidFill>
                <a:latin typeface="Times New Roman" panose="02020603050405020304" pitchFamily="18" charset="0"/>
              </a:defRPr>
            </a:lvl4pPr>
            <a:lvl5pPr marL="2057400" indent="-228600">
              <a:defRPr sz="28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b="1">
                <a:solidFill>
                  <a:schemeClr val="tx1"/>
                </a:solidFill>
                <a:latin typeface="Times New Roman" panose="02020603050405020304" pitchFamily="18" charset="0"/>
              </a:defRPr>
            </a:lvl9pPr>
          </a:lstStyle>
          <a:p>
            <a:pPr eaLnBrk="1" hangingPunct="1">
              <a:spcBef>
                <a:spcPct val="50000"/>
              </a:spcBef>
            </a:pPr>
            <a:r>
              <a:rPr lang="en-US" altLang="en-US">
                <a:solidFill>
                  <a:srgbClr val="0000D6"/>
                </a:solidFill>
              </a:rPr>
              <a:t>  </a:t>
            </a:r>
            <a:r>
              <a:rPr lang="en-US" altLang="en-US" u="sng">
                <a:solidFill>
                  <a:srgbClr val="0000D6"/>
                </a:solidFill>
              </a:rPr>
              <a:t>Câu 1</a:t>
            </a:r>
            <a:r>
              <a:rPr lang="en-US" altLang="en-US">
                <a:solidFill>
                  <a:srgbClr val="0000D6"/>
                </a:solidFill>
              </a:rPr>
              <a:t>: Vì sao phải dùng nhiều loại thức ăn nuôi gà?</a:t>
            </a:r>
            <a:endParaRPr lang="en-US" altLang="en-US">
              <a:solidFill>
                <a:srgbClr val="0000D6"/>
              </a:solidFill>
            </a:endParaRPr>
          </a:p>
        </p:txBody>
      </p:sp>
      <p:sp>
        <p:nvSpPr>
          <p:cNvPr id="54291" name="Text Box 19"/>
          <p:cNvSpPr txBox="1">
            <a:spLocks noChangeArrowheads="1"/>
          </p:cNvSpPr>
          <p:nvPr/>
        </p:nvSpPr>
        <p:spPr bwMode="auto">
          <a:xfrm>
            <a:off x="561109" y="2114550"/>
            <a:ext cx="826770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b="1">
                <a:solidFill>
                  <a:schemeClr val="tx1"/>
                </a:solidFill>
                <a:latin typeface="Times New Roman" panose="02020603050405020304" pitchFamily="18" charset="0"/>
              </a:defRPr>
            </a:lvl1pPr>
            <a:lvl2pPr marL="742950" indent="-285750">
              <a:defRPr sz="2800" b="1">
                <a:solidFill>
                  <a:schemeClr val="tx1"/>
                </a:solidFill>
                <a:latin typeface="Times New Roman" panose="02020603050405020304" pitchFamily="18" charset="0"/>
              </a:defRPr>
            </a:lvl2pPr>
            <a:lvl3pPr marL="1143000" indent="-228600">
              <a:defRPr sz="2800" b="1">
                <a:solidFill>
                  <a:schemeClr val="tx1"/>
                </a:solidFill>
                <a:latin typeface="Times New Roman" panose="02020603050405020304" pitchFamily="18" charset="0"/>
              </a:defRPr>
            </a:lvl3pPr>
            <a:lvl4pPr marL="1600200" indent="-228600">
              <a:defRPr sz="2800" b="1">
                <a:solidFill>
                  <a:schemeClr val="tx1"/>
                </a:solidFill>
                <a:latin typeface="Times New Roman" panose="02020603050405020304" pitchFamily="18" charset="0"/>
              </a:defRPr>
            </a:lvl4pPr>
            <a:lvl5pPr marL="2057400" indent="-228600">
              <a:defRPr sz="28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b="1">
                <a:solidFill>
                  <a:schemeClr val="tx1"/>
                </a:solidFill>
                <a:latin typeface="Times New Roman" panose="02020603050405020304" pitchFamily="18" charset="0"/>
              </a:defRPr>
            </a:lvl9pPr>
          </a:lstStyle>
          <a:p>
            <a:pPr eaLnBrk="1" hangingPunct="1">
              <a:spcBef>
                <a:spcPct val="50000"/>
              </a:spcBef>
            </a:pPr>
            <a:r>
              <a:rPr lang="en-US" altLang="en-US" dirty="0">
                <a:solidFill>
                  <a:srgbClr val="0000D6"/>
                </a:solidFill>
              </a:rPr>
              <a:t>  </a:t>
            </a:r>
            <a:r>
              <a:rPr lang="en-US" altLang="en-US" u="sng" dirty="0" err="1">
                <a:solidFill>
                  <a:srgbClr val="0000D6"/>
                </a:solidFill>
              </a:rPr>
              <a:t>Câu</a:t>
            </a:r>
            <a:r>
              <a:rPr lang="en-US" altLang="en-US" u="sng" dirty="0">
                <a:solidFill>
                  <a:srgbClr val="0000D6"/>
                </a:solidFill>
              </a:rPr>
              <a:t> 2</a:t>
            </a:r>
            <a:r>
              <a:rPr lang="en-US" altLang="en-US" dirty="0">
                <a:solidFill>
                  <a:srgbClr val="0000D6"/>
                </a:solidFill>
              </a:rPr>
              <a:t>: </a:t>
            </a:r>
            <a:r>
              <a:rPr lang="en-US" altLang="en-US" dirty="0" err="1">
                <a:solidFill>
                  <a:srgbClr val="0000D6"/>
                </a:solidFill>
              </a:rPr>
              <a:t>Vì</a:t>
            </a:r>
            <a:r>
              <a:rPr lang="en-US" altLang="en-US" dirty="0">
                <a:solidFill>
                  <a:srgbClr val="0000D6"/>
                </a:solidFill>
              </a:rPr>
              <a:t> </a:t>
            </a:r>
            <a:r>
              <a:rPr lang="en-US" altLang="en-US" dirty="0" err="1">
                <a:solidFill>
                  <a:srgbClr val="0000D6"/>
                </a:solidFill>
              </a:rPr>
              <a:t>sao</a:t>
            </a:r>
            <a:r>
              <a:rPr lang="en-US" altLang="en-US" dirty="0">
                <a:solidFill>
                  <a:srgbClr val="0000D6"/>
                </a:solidFill>
              </a:rPr>
              <a:t> </a:t>
            </a:r>
            <a:r>
              <a:rPr lang="en-US" altLang="en-US" dirty="0" err="1">
                <a:solidFill>
                  <a:srgbClr val="0000D6"/>
                </a:solidFill>
              </a:rPr>
              <a:t>khi</a:t>
            </a:r>
            <a:r>
              <a:rPr lang="en-US" altLang="en-US" dirty="0">
                <a:solidFill>
                  <a:srgbClr val="0000D6"/>
                </a:solidFill>
              </a:rPr>
              <a:t> </a:t>
            </a:r>
            <a:r>
              <a:rPr lang="en-US" altLang="en-US" dirty="0" err="1">
                <a:solidFill>
                  <a:srgbClr val="0000D6"/>
                </a:solidFill>
              </a:rPr>
              <a:t>cho</a:t>
            </a:r>
            <a:r>
              <a:rPr lang="en-US" altLang="en-US" dirty="0">
                <a:solidFill>
                  <a:srgbClr val="0000D6"/>
                </a:solidFill>
              </a:rPr>
              <a:t> </a:t>
            </a:r>
            <a:r>
              <a:rPr lang="en-US" altLang="en-US" dirty="0" err="1">
                <a:solidFill>
                  <a:srgbClr val="0000D6"/>
                </a:solidFill>
              </a:rPr>
              <a:t>gà</a:t>
            </a:r>
            <a:r>
              <a:rPr lang="en-US" altLang="en-US" dirty="0">
                <a:solidFill>
                  <a:srgbClr val="0000D6"/>
                </a:solidFill>
              </a:rPr>
              <a:t> </a:t>
            </a:r>
            <a:r>
              <a:rPr lang="en-US" altLang="en-US" dirty="0" err="1">
                <a:solidFill>
                  <a:srgbClr val="0000D6"/>
                </a:solidFill>
              </a:rPr>
              <a:t>ăn</a:t>
            </a:r>
            <a:r>
              <a:rPr lang="en-US" altLang="en-US" dirty="0">
                <a:solidFill>
                  <a:srgbClr val="0000D6"/>
                </a:solidFill>
              </a:rPr>
              <a:t> </a:t>
            </a:r>
            <a:r>
              <a:rPr lang="en-US" altLang="en-US" dirty="0" err="1">
                <a:solidFill>
                  <a:srgbClr val="0000D6"/>
                </a:solidFill>
              </a:rPr>
              <a:t>thức</a:t>
            </a:r>
            <a:r>
              <a:rPr lang="en-US" altLang="en-US" dirty="0">
                <a:solidFill>
                  <a:srgbClr val="0000D6"/>
                </a:solidFill>
              </a:rPr>
              <a:t> </a:t>
            </a:r>
            <a:r>
              <a:rPr lang="en-US" altLang="en-US" dirty="0" err="1">
                <a:solidFill>
                  <a:srgbClr val="0000D6"/>
                </a:solidFill>
              </a:rPr>
              <a:t>ăn</a:t>
            </a:r>
            <a:r>
              <a:rPr lang="en-US" altLang="en-US" dirty="0">
                <a:solidFill>
                  <a:srgbClr val="0000D6"/>
                </a:solidFill>
              </a:rPr>
              <a:t> </a:t>
            </a:r>
            <a:r>
              <a:rPr lang="en-US" altLang="en-US" dirty="0" err="1">
                <a:solidFill>
                  <a:srgbClr val="0000D6"/>
                </a:solidFill>
              </a:rPr>
              <a:t>hỗn</a:t>
            </a:r>
            <a:r>
              <a:rPr lang="en-US" altLang="en-US" dirty="0">
                <a:solidFill>
                  <a:srgbClr val="0000D6"/>
                </a:solidFill>
              </a:rPr>
              <a:t> </a:t>
            </a:r>
            <a:r>
              <a:rPr lang="en-US" altLang="en-US" dirty="0" err="1">
                <a:solidFill>
                  <a:srgbClr val="0000D6"/>
                </a:solidFill>
              </a:rPr>
              <a:t>hợp</a:t>
            </a:r>
            <a:r>
              <a:rPr lang="en-US" altLang="en-US" dirty="0">
                <a:solidFill>
                  <a:srgbClr val="0000D6"/>
                </a:solidFill>
              </a:rPr>
              <a:t> </a:t>
            </a:r>
            <a:r>
              <a:rPr lang="en-US" altLang="en-US" dirty="0" err="1">
                <a:solidFill>
                  <a:srgbClr val="0000D6"/>
                </a:solidFill>
              </a:rPr>
              <a:t>sẽ</a:t>
            </a:r>
            <a:r>
              <a:rPr lang="en-US" altLang="en-US" dirty="0">
                <a:solidFill>
                  <a:srgbClr val="0000D6"/>
                </a:solidFill>
              </a:rPr>
              <a:t> </a:t>
            </a:r>
            <a:r>
              <a:rPr lang="en-US" altLang="en-US" dirty="0" err="1">
                <a:solidFill>
                  <a:srgbClr val="0000D6"/>
                </a:solidFill>
              </a:rPr>
              <a:t>giúp</a:t>
            </a:r>
            <a:r>
              <a:rPr lang="en-US" altLang="en-US" dirty="0">
                <a:solidFill>
                  <a:srgbClr val="0000D6"/>
                </a:solidFill>
              </a:rPr>
              <a:t> </a:t>
            </a:r>
            <a:r>
              <a:rPr lang="en-US" altLang="en-US" dirty="0" err="1">
                <a:solidFill>
                  <a:srgbClr val="0000D6"/>
                </a:solidFill>
              </a:rPr>
              <a:t>gà</a:t>
            </a:r>
            <a:r>
              <a:rPr lang="en-US" altLang="en-US" dirty="0">
                <a:solidFill>
                  <a:srgbClr val="0000D6"/>
                </a:solidFill>
              </a:rPr>
              <a:t> </a:t>
            </a:r>
            <a:r>
              <a:rPr lang="en-US" altLang="en-US" dirty="0" err="1">
                <a:solidFill>
                  <a:srgbClr val="0000D6"/>
                </a:solidFill>
              </a:rPr>
              <a:t>khoẻ</a:t>
            </a:r>
            <a:r>
              <a:rPr lang="en-US" altLang="en-US" dirty="0">
                <a:solidFill>
                  <a:srgbClr val="0000D6"/>
                </a:solidFill>
              </a:rPr>
              <a:t> </a:t>
            </a:r>
            <a:r>
              <a:rPr lang="en-US" altLang="en-US" dirty="0" err="1">
                <a:solidFill>
                  <a:srgbClr val="0000D6"/>
                </a:solidFill>
              </a:rPr>
              <a:t>mạnh</a:t>
            </a:r>
            <a:r>
              <a:rPr lang="en-US" altLang="en-US" dirty="0">
                <a:solidFill>
                  <a:srgbClr val="0000D6"/>
                </a:solidFill>
              </a:rPr>
              <a:t>, </a:t>
            </a:r>
            <a:r>
              <a:rPr lang="en-US" altLang="en-US" dirty="0" err="1">
                <a:solidFill>
                  <a:srgbClr val="0000D6"/>
                </a:solidFill>
              </a:rPr>
              <a:t>lớn</a:t>
            </a:r>
            <a:r>
              <a:rPr lang="en-US" altLang="en-US" dirty="0">
                <a:solidFill>
                  <a:srgbClr val="0000D6"/>
                </a:solidFill>
              </a:rPr>
              <a:t> </a:t>
            </a:r>
            <a:r>
              <a:rPr lang="en-US" altLang="en-US" dirty="0" err="1">
                <a:solidFill>
                  <a:srgbClr val="0000D6"/>
                </a:solidFill>
              </a:rPr>
              <a:t>nhanh</a:t>
            </a:r>
            <a:r>
              <a:rPr lang="en-US" altLang="en-US" dirty="0">
                <a:solidFill>
                  <a:srgbClr val="0000D6"/>
                </a:solidFill>
              </a:rPr>
              <a:t>, </a:t>
            </a:r>
            <a:r>
              <a:rPr lang="en-US" altLang="en-US" dirty="0" err="1">
                <a:solidFill>
                  <a:srgbClr val="0000D6"/>
                </a:solidFill>
              </a:rPr>
              <a:t>đẻ</a:t>
            </a:r>
            <a:r>
              <a:rPr lang="en-US" altLang="en-US" dirty="0">
                <a:solidFill>
                  <a:srgbClr val="0000D6"/>
                </a:solidFill>
              </a:rPr>
              <a:t> </a:t>
            </a:r>
            <a:r>
              <a:rPr lang="en-US" altLang="en-US" dirty="0" err="1">
                <a:solidFill>
                  <a:srgbClr val="0000D6"/>
                </a:solidFill>
              </a:rPr>
              <a:t>trứng</a:t>
            </a:r>
            <a:r>
              <a:rPr lang="en-US" altLang="en-US" dirty="0">
                <a:solidFill>
                  <a:srgbClr val="0000D6"/>
                </a:solidFill>
              </a:rPr>
              <a:t> to </a:t>
            </a:r>
            <a:r>
              <a:rPr lang="en-US" altLang="en-US" dirty="0" err="1">
                <a:solidFill>
                  <a:srgbClr val="0000D6"/>
                </a:solidFill>
              </a:rPr>
              <a:t>và</a:t>
            </a:r>
            <a:r>
              <a:rPr lang="en-US" altLang="en-US" dirty="0">
                <a:solidFill>
                  <a:srgbClr val="0000D6"/>
                </a:solidFill>
              </a:rPr>
              <a:t> </a:t>
            </a:r>
            <a:r>
              <a:rPr lang="en-US" altLang="en-US" dirty="0" err="1">
                <a:solidFill>
                  <a:srgbClr val="0000D6"/>
                </a:solidFill>
              </a:rPr>
              <a:t>nhiều</a:t>
            </a:r>
            <a:r>
              <a:rPr lang="en-US" altLang="en-US" dirty="0">
                <a:solidFill>
                  <a:srgbClr val="0000D6"/>
                </a:solidFill>
              </a:rPr>
              <a:t>?</a:t>
            </a:r>
            <a:endParaRPr lang="en-US" altLang="en-US" dirty="0">
              <a:solidFill>
                <a:srgbClr val="0000D6"/>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4290"/>
                                        </p:tgtEl>
                                        <p:attrNameLst>
                                          <p:attrName>style.visibility</p:attrName>
                                        </p:attrNameLst>
                                      </p:cBhvr>
                                      <p:to>
                                        <p:strVal val="visible"/>
                                      </p:to>
                                    </p:set>
                                    <p:animEffect transition="in" filter="dissolve">
                                      <p:cBhvr>
                                        <p:cTn id="7" dur="500"/>
                                        <p:tgtEl>
                                          <p:spTgt spid="54290"/>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4291"/>
                                        </p:tgtEl>
                                        <p:attrNameLst>
                                          <p:attrName>style.visibility</p:attrName>
                                        </p:attrNameLst>
                                      </p:cBhvr>
                                      <p:to>
                                        <p:strVal val="visible"/>
                                      </p:to>
                                    </p:set>
                                    <p:animEffect transition="in" filter="dissolve">
                                      <p:cBhvr>
                                        <p:cTn id="12" dur="500"/>
                                        <p:tgtEl>
                                          <p:spTgt spid="542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90" grpId="0"/>
      <p:bldP spid="5429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44885" y="341274"/>
            <a:ext cx="3704860" cy="707886"/>
          </a:xfrm>
          <a:prstGeom prst="rect">
            <a:avLst/>
          </a:prstGeom>
          <a:noFill/>
        </p:spPr>
        <p:txBody>
          <a:bodyPr wrap="none" rtlCol="0">
            <a:spAutoFit/>
          </a:bodyPr>
          <a:lstStyle/>
          <a:p>
            <a:r>
              <a:rPr lang="en-US" sz="4000" dirty="0" err="1">
                <a:solidFill>
                  <a:srgbClr val="FF0000"/>
                </a:solidFill>
                <a:cs typeface="Times New Roman" panose="02020603050405020304" pitchFamily="18" charset="0"/>
              </a:rPr>
              <a:t>Yêu</a:t>
            </a:r>
            <a:r>
              <a:rPr lang="en-US" sz="4000" dirty="0">
                <a:solidFill>
                  <a:srgbClr val="FF0000"/>
                </a:solidFill>
                <a:cs typeface="Times New Roman" panose="02020603050405020304" pitchFamily="18" charset="0"/>
              </a:rPr>
              <a:t> </a:t>
            </a:r>
            <a:r>
              <a:rPr lang="en-US" sz="4000" dirty="0" err="1">
                <a:solidFill>
                  <a:srgbClr val="FF0000"/>
                </a:solidFill>
                <a:cs typeface="Times New Roman" panose="02020603050405020304" pitchFamily="18" charset="0"/>
              </a:rPr>
              <a:t>cầu</a:t>
            </a:r>
            <a:r>
              <a:rPr lang="en-US" sz="4000" dirty="0">
                <a:solidFill>
                  <a:srgbClr val="FF0000"/>
                </a:solidFill>
                <a:cs typeface="Times New Roman" panose="02020603050405020304" pitchFamily="18" charset="0"/>
              </a:rPr>
              <a:t> </a:t>
            </a:r>
            <a:r>
              <a:rPr lang="en-US" sz="4000" dirty="0" err="1">
                <a:solidFill>
                  <a:srgbClr val="FF0000"/>
                </a:solidFill>
                <a:cs typeface="Times New Roman" panose="02020603050405020304" pitchFamily="18" charset="0"/>
              </a:rPr>
              <a:t>cần</a:t>
            </a:r>
            <a:r>
              <a:rPr lang="en-US" sz="4000" dirty="0">
                <a:solidFill>
                  <a:srgbClr val="FF0000"/>
                </a:solidFill>
                <a:cs typeface="Times New Roman" panose="02020603050405020304" pitchFamily="18" charset="0"/>
              </a:rPr>
              <a:t> </a:t>
            </a:r>
            <a:r>
              <a:rPr lang="en-US" sz="4000" dirty="0" err="1">
                <a:solidFill>
                  <a:srgbClr val="FF0000"/>
                </a:solidFill>
                <a:cs typeface="Times New Roman" panose="02020603050405020304" pitchFamily="18" charset="0"/>
              </a:rPr>
              <a:t>đạt</a:t>
            </a:r>
            <a:endParaRPr lang="en-US" sz="4000" dirty="0">
              <a:solidFill>
                <a:srgbClr val="FF0000"/>
              </a:solidFill>
              <a:cs typeface="Times New Roman" panose="02020603050405020304" pitchFamily="18" charset="0"/>
            </a:endParaRPr>
          </a:p>
        </p:txBody>
      </p:sp>
      <p:sp>
        <p:nvSpPr>
          <p:cNvPr id="3" name="Rectangle 2"/>
          <p:cNvSpPr/>
          <p:nvPr/>
        </p:nvSpPr>
        <p:spPr>
          <a:xfrm>
            <a:off x="1268315" y="1216767"/>
            <a:ext cx="6858000" cy="954107"/>
          </a:xfrm>
          <a:prstGeom prst="rect">
            <a:avLst/>
          </a:prstGeom>
        </p:spPr>
        <p:txBody>
          <a:bodyPr wrap="square">
            <a:spAutoFit/>
          </a:bodyPr>
          <a:lstStyle/>
          <a:p>
            <a:r>
              <a:rPr lang="en-US" dirty="0"/>
              <a:t>   </a:t>
            </a:r>
            <a:r>
              <a:rPr lang="en-US" dirty="0" err="1"/>
              <a:t>Nêu</a:t>
            </a:r>
            <a:r>
              <a:rPr lang="en-US" dirty="0"/>
              <a:t> </a:t>
            </a:r>
            <a:r>
              <a:rPr lang="en-US" dirty="0" err="1"/>
              <a:t>được</a:t>
            </a:r>
            <a:r>
              <a:rPr lang="en-US" dirty="0"/>
              <a:t> </a:t>
            </a:r>
            <a:r>
              <a:rPr lang="en-US" dirty="0" err="1"/>
              <a:t>mục</a:t>
            </a:r>
            <a:r>
              <a:rPr lang="en-US" dirty="0"/>
              <a:t> </a:t>
            </a:r>
            <a:r>
              <a:rPr lang="en-US" dirty="0" err="1"/>
              <a:t>đích</a:t>
            </a:r>
            <a:r>
              <a:rPr lang="en-US" dirty="0"/>
              <a:t>, ý </a:t>
            </a:r>
            <a:r>
              <a:rPr lang="en-US" dirty="0" err="1"/>
              <a:t>nghĩa</a:t>
            </a:r>
            <a:r>
              <a:rPr lang="en-US" dirty="0"/>
              <a:t> </a:t>
            </a:r>
            <a:r>
              <a:rPr lang="en-US" dirty="0" err="1"/>
              <a:t>của</a:t>
            </a:r>
            <a:r>
              <a:rPr lang="en-US" dirty="0"/>
              <a:t> </a:t>
            </a:r>
            <a:r>
              <a:rPr lang="en-US" dirty="0" err="1"/>
              <a:t>việc</a:t>
            </a:r>
            <a:r>
              <a:rPr lang="en-US" dirty="0"/>
              <a:t> </a:t>
            </a:r>
            <a:r>
              <a:rPr lang="en-US" dirty="0" err="1"/>
              <a:t>nuôi</a:t>
            </a:r>
            <a:r>
              <a:rPr lang="en-US" dirty="0"/>
              <a:t> </a:t>
            </a:r>
            <a:r>
              <a:rPr lang="en-US" dirty="0" err="1"/>
              <a:t>dưỡng</a:t>
            </a:r>
            <a:r>
              <a:rPr lang="en-US" dirty="0"/>
              <a:t> </a:t>
            </a:r>
            <a:r>
              <a:rPr lang="en-US" dirty="0" err="1"/>
              <a:t>gà</a:t>
            </a:r>
            <a:r>
              <a:rPr lang="en-US" dirty="0"/>
              <a:t>.</a:t>
            </a:r>
            <a:endParaRPr lang="en-US" dirty="0"/>
          </a:p>
        </p:txBody>
      </p:sp>
      <p:grpSp>
        <p:nvGrpSpPr>
          <p:cNvPr id="4" name="Group 3"/>
          <p:cNvGrpSpPr/>
          <p:nvPr/>
        </p:nvGrpSpPr>
        <p:grpSpPr bwMode="auto">
          <a:xfrm>
            <a:off x="485902" y="1120776"/>
            <a:ext cx="844550" cy="841374"/>
            <a:chOff x="2051720" y="1059582"/>
            <a:chExt cx="854993" cy="837410"/>
          </a:xfrm>
        </p:grpSpPr>
        <p:pic>
          <p:nvPicPr>
            <p:cNvPr id="5" name="Picture 2" descr="F:\1-原创素材\1_mm1102\PPT\PPT_014\materaials\pageimg_g20h.pn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2051720" y="1059582"/>
              <a:ext cx="854993" cy="837410"/>
            </a:xfrm>
            <a:prstGeom prst="rect">
              <a:avLst/>
            </a:prstGeom>
            <a:noFill/>
            <a:effectLst>
              <a:glow rad="101600">
                <a:schemeClr val="bg1">
                  <a:lumMod val="85000"/>
                  <a:alpha val="60000"/>
                </a:schemeClr>
              </a:glow>
            </a:effectLst>
            <a:extLst>
              <a:ext uri="{909E8E84-426E-40DD-AFC4-6F175D3DCCD1}">
                <a14:hiddenFill xmlns:a14="http://schemas.microsoft.com/office/drawing/2010/main">
                  <a:solidFill>
                    <a:srgbClr val="FFFFFF"/>
                  </a:solidFill>
                </a14:hiddenFill>
              </a:ext>
            </a:extLst>
          </p:spPr>
        </p:pic>
        <p:sp>
          <p:nvSpPr>
            <p:cNvPr id="6" name="TextBox 5"/>
            <p:cNvSpPr txBox="1">
              <a:spLocks noChangeArrowheads="1"/>
            </p:cNvSpPr>
            <p:nvPr/>
          </p:nvSpPr>
          <p:spPr bwMode="auto">
            <a:xfrm>
              <a:off x="2276847" y="1155121"/>
              <a:ext cx="56696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SimSun" panose="02010600030101010101" pitchFamily="2" charset="-122"/>
                </a:defRPr>
              </a:lvl1pPr>
              <a:lvl2pPr marL="742950" indent="-285750">
                <a:defRPr>
                  <a:solidFill>
                    <a:schemeClr val="tx1"/>
                  </a:solidFill>
                  <a:latin typeface="Calibri" panose="020F0502020204030204" pitchFamily="34" charset="0"/>
                  <a:ea typeface="SimSun" panose="02010600030101010101" pitchFamily="2" charset="-122"/>
                </a:defRPr>
              </a:lvl2pPr>
              <a:lvl3pPr marL="1143000" indent="-228600">
                <a:defRPr>
                  <a:solidFill>
                    <a:schemeClr val="tx1"/>
                  </a:solidFill>
                  <a:latin typeface="Calibri" panose="020F0502020204030204" pitchFamily="34" charset="0"/>
                  <a:ea typeface="SimSun" panose="02010600030101010101" pitchFamily="2" charset="-122"/>
                </a:defRPr>
              </a:lvl3pPr>
              <a:lvl4pPr marL="1600200" indent="-228600">
                <a:defRPr>
                  <a:solidFill>
                    <a:schemeClr val="tx1"/>
                  </a:solidFill>
                  <a:latin typeface="Calibri" panose="020F0502020204030204" pitchFamily="34" charset="0"/>
                  <a:ea typeface="SimSun" panose="02010600030101010101" pitchFamily="2" charset="-122"/>
                </a:defRPr>
              </a:lvl4pPr>
              <a:lvl5pPr marL="2057400" indent="-228600">
                <a:defRPr>
                  <a:solidFill>
                    <a:schemeClr val="tx1"/>
                  </a:solidFill>
                  <a:latin typeface="Calibri" panose="020F0502020204030204" pitchFamily="34" charset="0"/>
                  <a:ea typeface="SimSun"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SimSun"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SimSun"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SimSun"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SimSun" panose="02010600030101010101" pitchFamily="2" charset="-122"/>
                </a:defRPr>
              </a:lvl9pPr>
            </a:lstStyle>
            <a:p>
              <a:pPr eaLnBrk="1" hangingPunct="1"/>
              <a:r>
                <a:rPr lang="en-US" altLang="en-US" sz="3600" b="1"/>
                <a:t>1</a:t>
              </a:r>
              <a:endParaRPr lang="en-US" altLang="en-US" sz="3600" b="1"/>
            </a:p>
          </p:txBody>
        </p:sp>
      </p:grpSp>
      <p:sp>
        <p:nvSpPr>
          <p:cNvPr id="7" name="Rectangle 6"/>
          <p:cNvSpPr/>
          <p:nvPr/>
        </p:nvSpPr>
        <p:spPr>
          <a:xfrm>
            <a:off x="1563645" y="2343150"/>
            <a:ext cx="4164923" cy="523220"/>
          </a:xfrm>
          <a:prstGeom prst="rect">
            <a:avLst/>
          </a:prstGeom>
        </p:spPr>
        <p:txBody>
          <a:bodyPr wrap="none">
            <a:spAutoFit/>
          </a:bodyPr>
          <a:lstStyle/>
          <a:p>
            <a:r>
              <a:rPr lang="en-US" dirty="0" err="1"/>
              <a:t>Biết</a:t>
            </a:r>
            <a:r>
              <a:rPr lang="en-US" dirty="0"/>
              <a:t> </a:t>
            </a:r>
            <a:r>
              <a:rPr lang="en-US" dirty="0" err="1"/>
              <a:t>cách</a:t>
            </a:r>
            <a:r>
              <a:rPr lang="en-US" dirty="0"/>
              <a:t> </a:t>
            </a:r>
            <a:r>
              <a:rPr lang="en-US" dirty="0" err="1"/>
              <a:t>cho</a:t>
            </a:r>
            <a:r>
              <a:rPr lang="en-US" dirty="0"/>
              <a:t> </a:t>
            </a:r>
            <a:r>
              <a:rPr lang="en-US" dirty="0" err="1"/>
              <a:t>gà</a:t>
            </a:r>
            <a:r>
              <a:rPr lang="en-US" dirty="0"/>
              <a:t> </a:t>
            </a:r>
            <a:r>
              <a:rPr lang="en-US" dirty="0" err="1"/>
              <a:t>ăn</a:t>
            </a:r>
            <a:r>
              <a:rPr lang="en-US" dirty="0"/>
              <a:t>, </a:t>
            </a:r>
            <a:r>
              <a:rPr lang="en-US" dirty="0" err="1"/>
              <a:t>uống</a:t>
            </a:r>
            <a:r>
              <a:rPr lang="en-US" dirty="0"/>
              <a:t>.</a:t>
            </a:r>
            <a:endParaRPr lang="en-US" dirty="0"/>
          </a:p>
        </p:txBody>
      </p:sp>
      <p:sp>
        <p:nvSpPr>
          <p:cNvPr id="8" name="Rectangle 7"/>
          <p:cNvSpPr/>
          <p:nvPr/>
        </p:nvSpPr>
        <p:spPr>
          <a:xfrm>
            <a:off x="1542863" y="3257550"/>
            <a:ext cx="6144461" cy="523220"/>
          </a:xfrm>
          <a:prstGeom prst="rect">
            <a:avLst/>
          </a:prstGeom>
        </p:spPr>
        <p:txBody>
          <a:bodyPr wrap="square">
            <a:spAutoFit/>
          </a:bodyPr>
          <a:lstStyle/>
          <a:p>
            <a:r>
              <a:rPr lang="en-US" dirty="0" err="1"/>
              <a:t>Có</a:t>
            </a:r>
            <a:r>
              <a:rPr lang="en-US" dirty="0"/>
              <a:t> ý </a:t>
            </a:r>
            <a:r>
              <a:rPr lang="en-US" dirty="0" err="1"/>
              <a:t>thức</a:t>
            </a:r>
            <a:r>
              <a:rPr lang="en-US" dirty="0"/>
              <a:t> </a:t>
            </a:r>
            <a:r>
              <a:rPr lang="en-US" dirty="0" err="1"/>
              <a:t>nuôi</a:t>
            </a:r>
            <a:r>
              <a:rPr lang="en-US" dirty="0"/>
              <a:t> </a:t>
            </a:r>
            <a:r>
              <a:rPr lang="en-US" dirty="0" err="1"/>
              <a:t>dưỡng</a:t>
            </a:r>
            <a:r>
              <a:rPr lang="en-US" dirty="0"/>
              <a:t>, </a:t>
            </a:r>
            <a:r>
              <a:rPr lang="en-US" dirty="0" err="1"/>
              <a:t>chăm</a:t>
            </a:r>
            <a:r>
              <a:rPr lang="en-US" dirty="0"/>
              <a:t> </a:t>
            </a:r>
            <a:r>
              <a:rPr lang="en-US" dirty="0" err="1"/>
              <a:t>sóc</a:t>
            </a:r>
            <a:r>
              <a:rPr lang="en-US" dirty="0"/>
              <a:t> </a:t>
            </a:r>
            <a:r>
              <a:rPr lang="en-US" dirty="0" err="1"/>
              <a:t>gà</a:t>
            </a:r>
            <a:r>
              <a:rPr lang="en-US" dirty="0"/>
              <a:t>.</a:t>
            </a:r>
            <a:endParaRPr lang="en-US" dirty="0"/>
          </a:p>
        </p:txBody>
      </p:sp>
      <p:grpSp>
        <p:nvGrpSpPr>
          <p:cNvPr id="9" name="Group 8"/>
          <p:cNvGrpSpPr/>
          <p:nvPr/>
        </p:nvGrpSpPr>
        <p:grpSpPr bwMode="auto">
          <a:xfrm>
            <a:off x="485902" y="2154256"/>
            <a:ext cx="844550" cy="841374"/>
            <a:chOff x="2051720" y="1059582"/>
            <a:chExt cx="854993" cy="837410"/>
          </a:xfrm>
        </p:grpSpPr>
        <p:pic>
          <p:nvPicPr>
            <p:cNvPr id="10" name="Picture 2" descr="F:\1-原创素材\1_mm1102\PPT\PPT_014\materaials\pageimg_g20h.pn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2051720" y="1059582"/>
              <a:ext cx="854993" cy="837410"/>
            </a:xfrm>
            <a:prstGeom prst="rect">
              <a:avLst/>
            </a:prstGeom>
            <a:noFill/>
            <a:effectLst>
              <a:glow rad="101600">
                <a:schemeClr val="bg1">
                  <a:lumMod val="85000"/>
                  <a:alpha val="60000"/>
                </a:schemeClr>
              </a:glow>
            </a:effectLst>
            <a:extLst>
              <a:ext uri="{909E8E84-426E-40DD-AFC4-6F175D3DCCD1}">
                <a14:hiddenFill xmlns:a14="http://schemas.microsoft.com/office/drawing/2010/main">
                  <a:solidFill>
                    <a:srgbClr val="FFFFFF"/>
                  </a:solidFill>
                </a14:hiddenFill>
              </a:ext>
            </a:extLst>
          </p:spPr>
        </p:pic>
        <p:sp>
          <p:nvSpPr>
            <p:cNvPr id="11" name="TextBox 10"/>
            <p:cNvSpPr txBox="1">
              <a:spLocks noChangeArrowheads="1"/>
            </p:cNvSpPr>
            <p:nvPr/>
          </p:nvSpPr>
          <p:spPr bwMode="auto">
            <a:xfrm>
              <a:off x="2276847" y="1155121"/>
              <a:ext cx="56696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SimSun" panose="02010600030101010101" pitchFamily="2" charset="-122"/>
                </a:defRPr>
              </a:lvl1pPr>
              <a:lvl2pPr marL="742950" indent="-285750">
                <a:defRPr>
                  <a:solidFill>
                    <a:schemeClr val="tx1"/>
                  </a:solidFill>
                  <a:latin typeface="Calibri" panose="020F0502020204030204" pitchFamily="34" charset="0"/>
                  <a:ea typeface="SimSun" panose="02010600030101010101" pitchFamily="2" charset="-122"/>
                </a:defRPr>
              </a:lvl2pPr>
              <a:lvl3pPr marL="1143000" indent="-228600">
                <a:defRPr>
                  <a:solidFill>
                    <a:schemeClr val="tx1"/>
                  </a:solidFill>
                  <a:latin typeface="Calibri" panose="020F0502020204030204" pitchFamily="34" charset="0"/>
                  <a:ea typeface="SimSun" panose="02010600030101010101" pitchFamily="2" charset="-122"/>
                </a:defRPr>
              </a:lvl3pPr>
              <a:lvl4pPr marL="1600200" indent="-228600">
                <a:defRPr>
                  <a:solidFill>
                    <a:schemeClr val="tx1"/>
                  </a:solidFill>
                  <a:latin typeface="Calibri" panose="020F0502020204030204" pitchFamily="34" charset="0"/>
                  <a:ea typeface="SimSun" panose="02010600030101010101" pitchFamily="2" charset="-122"/>
                </a:defRPr>
              </a:lvl4pPr>
              <a:lvl5pPr marL="2057400" indent="-228600">
                <a:defRPr>
                  <a:solidFill>
                    <a:schemeClr val="tx1"/>
                  </a:solidFill>
                  <a:latin typeface="Calibri" panose="020F0502020204030204" pitchFamily="34" charset="0"/>
                  <a:ea typeface="SimSun"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SimSun"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SimSun"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SimSun"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SimSun" panose="02010600030101010101" pitchFamily="2" charset="-122"/>
                </a:defRPr>
              </a:lvl9pPr>
            </a:lstStyle>
            <a:p>
              <a:pPr eaLnBrk="1" hangingPunct="1"/>
              <a:r>
                <a:rPr lang="en-US" altLang="en-US" sz="3600" b="1"/>
                <a:t>2</a:t>
              </a:r>
              <a:endParaRPr lang="en-US" altLang="en-US" sz="3600" b="1"/>
            </a:p>
          </p:txBody>
        </p:sp>
      </p:grpSp>
      <p:grpSp>
        <p:nvGrpSpPr>
          <p:cNvPr id="12" name="Group 11"/>
          <p:cNvGrpSpPr/>
          <p:nvPr/>
        </p:nvGrpSpPr>
        <p:grpSpPr bwMode="auto">
          <a:xfrm>
            <a:off x="485902" y="3134590"/>
            <a:ext cx="844550" cy="841374"/>
            <a:chOff x="2124513" y="1059582"/>
            <a:chExt cx="854993" cy="837410"/>
          </a:xfrm>
        </p:grpSpPr>
        <p:pic>
          <p:nvPicPr>
            <p:cNvPr id="13" name="Picture 2" descr="F:\1-原创素材\1_mm1102\PPT\PPT_014\materaials\pageimg_g20h.pn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2124513" y="1059582"/>
              <a:ext cx="854993" cy="837410"/>
            </a:xfrm>
            <a:prstGeom prst="rect">
              <a:avLst/>
            </a:prstGeom>
            <a:noFill/>
            <a:effectLst>
              <a:glow rad="101600">
                <a:schemeClr val="bg1">
                  <a:lumMod val="85000"/>
                  <a:alpha val="60000"/>
                </a:schemeClr>
              </a:glow>
            </a:effectLst>
            <a:extLst>
              <a:ext uri="{909E8E84-426E-40DD-AFC4-6F175D3DCCD1}">
                <a14:hiddenFill xmlns:a14="http://schemas.microsoft.com/office/drawing/2010/main">
                  <a:solidFill>
                    <a:srgbClr val="FFFFFF"/>
                  </a:solidFill>
                </a14:hiddenFill>
              </a:ext>
            </a:extLst>
          </p:spPr>
        </p:pic>
        <p:sp>
          <p:nvSpPr>
            <p:cNvPr id="14" name="TextBox 13"/>
            <p:cNvSpPr txBox="1">
              <a:spLocks noChangeArrowheads="1"/>
            </p:cNvSpPr>
            <p:nvPr/>
          </p:nvSpPr>
          <p:spPr bwMode="auto">
            <a:xfrm>
              <a:off x="2276847" y="1155121"/>
              <a:ext cx="56696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SimSun" panose="02010600030101010101" pitchFamily="2" charset="-122"/>
                </a:defRPr>
              </a:lvl1pPr>
              <a:lvl2pPr marL="742950" indent="-285750">
                <a:defRPr>
                  <a:solidFill>
                    <a:schemeClr val="tx1"/>
                  </a:solidFill>
                  <a:latin typeface="Calibri" panose="020F0502020204030204" pitchFamily="34" charset="0"/>
                  <a:ea typeface="SimSun" panose="02010600030101010101" pitchFamily="2" charset="-122"/>
                </a:defRPr>
              </a:lvl2pPr>
              <a:lvl3pPr marL="1143000" indent="-228600">
                <a:defRPr>
                  <a:solidFill>
                    <a:schemeClr val="tx1"/>
                  </a:solidFill>
                  <a:latin typeface="Calibri" panose="020F0502020204030204" pitchFamily="34" charset="0"/>
                  <a:ea typeface="SimSun" panose="02010600030101010101" pitchFamily="2" charset="-122"/>
                </a:defRPr>
              </a:lvl3pPr>
              <a:lvl4pPr marL="1600200" indent="-228600">
                <a:defRPr>
                  <a:solidFill>
                    <a:schemeClr val="tx1"/>
                  </a:solidFill>
                  <a:latin typeface="Calibri" panose="020F0502020204030204" pitchFamily="34" charset="0"/>
                  <a:ea typeface="SimSun" panose="02010600030101010101" pitchFamily="2" charset="-122"/>
                </a:defRPr>
              </a:lvl4pPr>
              <a:lvl5pPr marL="2057400" indent="-228600">
                <a:defRPr>
                  <a:solidFill>
                    <a:schemeClr val="tx1"/>
                  </a:solidFill>
                  <a:latin typeface="Calibri" panose="020F0502020204030204" pitchFamily="34" charset="0"/>
                  <a:ea typeface="SimSun"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SimSun"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SimSun"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SimSun"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SimSun" panose="02010600030101010101" pitchFamily="2" charset="-122"/>
                </a:defRPr>
              </a:lvl9pPr>
            </a:lstStyle>
            <a:p>
              <a:pPr eaLnBrk="1" hangingPunct="1"/>
              <a:r>
                <a:rPr lang="en-US" altLang="en-US" sz="3600" b="1"/>
                <a:t>3</a:t>
              </a:r>
              <a:endParaRPr lang="en-US" altLang="en-US" sz="3600" b="1"/>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barn(inVertical)">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5"/>
          <p:cNvSpPr txBox="1">
            <a:spLocks noChangeArrowheads="1"/>
          </p:cNvSpPr>
          <p:nvPr/>
        </p:nvSpPr>
        <p:spPr bwMode="auto">
          <a:xfrm>
            <a:off x="1082386" y="2114550"/>
            <a:ext cx="6979228"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800" b="1">
                <a:solidFill>
                  <a:schemeClr val="tx1"/>
                </a:solidFill>
                <a:latin typeface="Times New Roman" panose="02020603050405020304" pitchFamily="18" charset="0"/>
              </a:defRPr>
            </a:lvl1pPr>
            <a:lvl2pPr marL="742950" indent="-285750">
              <a:defRPr sz="2800" b="1">
                <a:solidFill>
                  <a:schemeClr val="tx1"/>
                </a:solidFill>
                <a:latin typeface="Times New Roman" panose="02020603050405020304" pitchFamily="18" charset="0"/>
              </a:defRPr>
            </a:lvl2pPr>
            <a:lvl3pPr marL="1143000" indent="-228600">
              <a:defRPr sz="2800" b="1">
                <a:solidFill>
                  <a:schemeClr val="tx1"/>
                </a:solidFill>
                <a:latin typeface="Times New Roman" panose="02020603050405020304" pitchFamily="18" charset="0"/>
              </a:defRPr>
            </a:lvl3pPr>
            <a:lvl4pPr marL="1600200" indent="-228600">
              <a:defRPr sz="2800" b="1">
                <a:solidFill>
                  <a:schemeClr val="tx1"/>
                </a:solidFill>
                <a:latin typeface="Times New Roman" panose="02020603050405020304" pitchFamily="18" charset="0"/>
              </a:defRPr>
            </a:lvl4pPr>
            <a:lvl5pPr marL="2057400" indent="-228600">
              <a:defRPr sz="28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b="1">
                <a:solidFill>
                  <a:schemeClr val="tx1"/>
                </a:solidFill>
                <a:latin typeface="Times New Roman" panose="02020603050405020304" pitchFamily="18" charset="0"/>
              </a:defRPr>
            </a:lvl9pPr>
          </a:lstStyle>
          <a:p>
            <a:pPr algn="ctr" eaLnBrk="1" hangingPunct="1">
              <a:spcBef>
                <a:spcPct val="50000"/>
              </a:spcBef>
            </a:pPr>
            <a:r>
              <a:rPr lang="en-US" altLang="en-US" sz="4800" dirty="0">
                <a:solidFill>
                  <a:srgbClr val="FF0000"/>
                </a:solidFill>
              </a:rPr>
              <a:t>BÀI: NUÔI DƯỠNG GÀ</a:t>
            </a:r>
            <a:endParaRPr lang="en-US" altLang="en-US" sz="4800" dirty="0">
              <a:solidFill>
                <a:srgbClr val="FF0000"/>
              </a:solidFill>
            </a:endParaRPr>
          </a:p>
        </p:txBody>
      </p:sp>
      <p:sp>
        <p:nvSpPr>
          <p:cNvPr id="3" name="Text Box 8"/>
          <p:cNvSpPr txBox="1">
            <a:spLocks noChangeArrowheads="1"/>
          </p:cNvSpPr>
          <p:nvPr/>
        </p:nvSpPr>
        <p:spPr bwMode="auto">
          <a:xfrm>
            <a:off x="1143000" y="1200150"/>
            <a:ext cx="617220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b="1">
                <a:solidFill>
                  <a:schemeClr val="tx1"/>
                </a:solidFill>
                <a:latin typeface="Times New Roman" panose="02020603050405020304" pitchFamily="18" charset="0"/>
              </a:defRPr>
            </a:lvl1pPr>
            <a:lvl2pPr marL="742950" indent="-285750">
              <a:defRPr sz="2800" b="1">
                <a:solidFill>
                  <a:schemeClr val="tx1"/>
                </a:solidFill>
                <a:latin typeface="Times New Roman" panose="02020603050405020304" pitchFamily="18" charset="0"/>
              </a:defRPr>
            </a:lvl2pPr>
            <a:lvl3pPr marL="1143000" indent="-228600">
              <a:defRPr sz="2800" b="1">
                <a:solidFill>
                  <a:schemeClr val="tx1"/>
                </a:solidFill>
                <a:latin typeface="Times New Roman" panose="02020603050405020304" pitchFamily="18" charset="0"/>
              </a:defRPr>
            </a:lvl3pPr>
            <a:lvl4pPr marL="1600200" indent="-228600">
              <a:defRPr sz="2800" b="1">
                <a:solidFill>
                  <a:schemeClr val="tx1"/>
                </a:solidFill>
                <a:latin typeface="Times New Roman" panose="02020603050405020304" pitchFamily="18" charset="0"/>
              </a:defRPr>
            </a:lvl4pPr>
            <a:lvl5pPr marL="2057400" indent="-228600">
              <a:defRPr sz="28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b="1">
                <a:solidFill>
                  <a:schemeClr val="tx1"/>
                </a:solidFill>
                <a:latin typeface="Times New Roman" panose="02020603050405020304" pitchFamily="18" charset="0"/>
              </a:defRPr>
            </a:lvl9pPr>
          </a:lstStyle>
          <a:p>
            <a:pPr algn="ctr" eaLnBrk="1" hangingPunct="1">
              <a:spcBef>
                <a:spcPct val="50000"/>
              </a:spcBef>
            </a:pPr>
            <a:r>
              <a:rPr lang="en-US" altLang="en-US" sz="4000" dirty="0"/>
              <a:t>KĨ THUẬT</a:t>
            </a:r>
            <a:endParaRPr lang="en-US" altLang="en-US" sz="40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50" name="Text Box 34"/>
          <p:cNvSpPr txBox="1">
            <a:spLocks noChangeArrowheads="1"/>
          </p:cNvSpPr>
          <p:nvPr/>
        </p:nvSpPr>
        <p:spPr bwMode="auto">
          <a:xfrm>
            <a:off x="457200" y="209550"/>
            <a:ext cx="78867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b="1">
                <a:solidFill>
                  <a:schemeClr val="tx1"/>
                </a:solidFill>
                <a:latin typeface="Times New Roman" panose="02020603050405020304" pitchFamily="18" charset="0"/>
              </a:defRPr>
            </a:lvl1pPr>
            <a:lvl2pPr marL="742950" indent="-285750">
              <a:defRPr sz="2800" b="1">
                <a:solidFill>
                  <a:schemeClr val="tx1"/>
                </a:solidFill>
                <a:latin typeface="Times New Roman" panose="02020603050405020304" pitchFamily="18" charset="0"/>
              </a:defRPr>
            </a:lvl2pPr>
            <a:lvl3pPr marL="1143000" indent="-228600">
              <a:defRPr sz="2800" b="1">
                <a:solidFill>
                  <a:schemeClr val="tx1"/>
                </a:solidFill>
                <a:latin typeface="Times New Roman" panose="02020603050405020304" pitchFamily="18" charset="0"/>
              </a:defRPr>
            </a:lvl3pPr>
            <a:lvl4pPr marL="1600200" indent="-228600">
              <a:defRPr sz="2800" b="1">
                <a:solidFill>
                  <a:schemeClr val="tx1"/>
                </a:solidFill>
                <a:latin typeface="Times New Roman" panose="02020603050405020304" pitchFamily="18" charset="0"/>
              </a:defRPr>
            </a:lvl4pPr>
            <a:lvl5pPr marL="2057400" indent="-228600">
              <a:defRPr sz="28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b="1">
                <a:solidFill>
                  <a:schemeClr val="tx1"/>
                </a:solidFill>
                <a:latin typeface="Times New Roman" panose="02020603050405020304" pitchFamily="18" charset="0"/>
              </a:defRPr>
            </a:lvl9pPr>
          </a:lstStyle>
          <a:p>
            <a:pPr eaLnBrk="1" hangingPunct="1">
              <a:spcBef>
                <a:spcPct val="50000"/>
              </a:spcBef>
            </a:pPr>
            <a:r>
              <a:rPr lang="en-US" altLang="en-US" dirty="0">
                <a:solidFill>
                  <a:srgbClr val="0000B4"/>
                </a:solidFill>
              </a:rPr>
              <a:t>1. </a:t>
            </a:r>
            <a:r>
              <a:rPr lang="en-US" altLang="en-US" dirty="0" err="1">
                <a:solidFill>
                  <a:srgbClr val="0000B4"/>
                </a:solidFill>
              </a:rPr>
              <a:t>Mục</a:t>
            </a:r>
            <a:r>
              <a:rPr lang="en-US" altLang="en-US" dirty="0">
                <a:solidFill>
                  <a:srgbClr val="0000B4"/>
                </a:solidFill>
              </a:rPr>
              <a:t> </a:t>
            </a:r>
            <a:r>
              <a:rPr lang="en-US" altLang="en-US" dirty="0" err="1">
                <a:solidFill>
                  <a:srgbClr val="0000B4"/>
                </a:solidFill>
              </a:rPr>
              <a:t>đích</a:t>
            </a:r>
            <a:r>
              <a:rPr lang="en-US" altLang="en-US" dirty="0">
                <a:solidFill>
                  <a:srgbClr val="0000B4"/>
                </a:solidFill>
              </a:rPr>
              <a:t>, ý </a:t>
            </a:r>
            <a:r>
              <a:rPr lang="en-US" altLang="en-US" dirty="0" err="1">
                <a:solidFill>
                  <a:srgbClr val="0000B4"/>
                </a:solidFill>
              </a:rPr>
              <a:t>nghĩa</a:t>
            </a:r>
            <a:r>
              <a:rPr lang="en-US" altLang="en-US" dirty="0">
                <a:solidFill>
                  <a:srgbClr val="0000B4"/>
                </a:solidFill>
              </a:rPr>
              <a:t> </a:t>
            </a:r>
            <a:r>
              <a:rPr lang="en-US" altLang="en-US" dirty="0" err="1">
                <a:solidFill>
                  <a:srgbClr val="0000B4"/>
                </a:solidFill>
              </a:rPr>
              <a:t>của</a:t>
            </a:r>
            <a:r>
              <a:rPr lang="en-US" altLang="en-US" dirty="0">
                <a:solidFill>
                  <a:srgbClr val="0000B4"/>
                </a:solidFill>
              </a:rPr>
              <a:t> </a:t>
            </a:r>
            <a:r>
              <a:rPr lang="en-US" altLang="en-US" dirty="0" err="1">
                <a:solidFill>
                  <a:srgbClr val="0000B4"/>
                </a:solidFill>
              </a:rPr>
              <a:t>việc</a:t>
            </a:r>
            <a:r>
              <a:rPr lang="en-US" altLang="en-US" dirty="0">
                <a:solidFill>
                  <a:srgbClr val="0000B4"/>
                </a:solidFill>
              </a:rPr>
              <a:t> </a:t>
            </a:r>
            <a:r>
              <a:rPr lang="en-US" altLang="en-US" dirty="0" err="1">
                <a:solidFill>
                  <a:srgbClr val="0000B4"/>
                </a:solidFill>
              </a:rPr>
              <a:t>nuôi</a:t>
            </a:r>
            <a:r>
              <a:rPr lang="en-US" altLang="en-US" dirty="0">
                <a:solidFill>
                  <a:srgbClr val="0000B4"/>
                </a:solidFill>
              </a:rPr>
              <a:t> </a:t>
            </a:r>
            <a:r>
              <a:rPr lang="en-US" altLang="en-US" dirty="0" err="1">
                <a:solidFill>
                  <a:srgbClr val="0000B4"/>
                </a:solidFill>
              </a:rPr>
              <a:t>dưỡng</a:t>
            </a:r>
            <a:r>
              <a:rPr lang="en-US" altLang="en-US" dirty="0">
                <a:solidFill>
                  <a:srgbClr val="0000B4"/>
                </a:solidFill>
              </a:rPr>
              <a:t> </a:t>
            </a:r>
            <a:r>
              <a:rPr lang="en-US" altLang="en-US" dirty="0" err="1">
                <a:solidFill>
                  <a:srgbClr val="0000B4"/>
                </a:solidFill>
              </a:rPr>
              <a:t>gà</a:t>
            </a:r>
            <a:r>
              <a:rPr lang="en-US" altLang="en-US" dirty="0">
                <a:solidFill>
                  <a:srgbClr val="0000B4"/>
                </a:solidFill>
              </a:rPr>
              <a:t>. </a:t>
            </a:r>
            <a:endParaRPr lang="en-US" altLang="en-US" dirty="0">
              <a:solidFill>
                <a:srgbClr val="0000B4"/>
              </a:solidFill>
            </a:endParaRPr>
          </a:p>
        </p:txBody>
      </p:sp>
      <p:sp>
        <p:nvSpPr>
          <p:cNvPr id="60451" name="Text Box 35"/>
          <p:cNvSpPr txBox="1">
            <a:spLocks noChangeArrowheads="1"/>
          </p:cNvSpPr>
          <p:nvPr/>
        </p:nvSpPr>
        <p:spPr bwMode="auto">
          <a:xfrm>
            <a:off x="342900" y="978813"/>
            <a:ext cx="838200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b="1">
                <a:solidFill>
                  <a:schemeClr val="tx1"/>
                </a:solidFill>
                <a:latin typeface="Times New Roman" panose="02020603050405020304" pitchFamily="18" charset="0"/>
              </a:defRPr>
            </a:lvl1pPr>
            <a:lvl2pPr marL="742950" indent="-285750">
              <a:defRPr sz="2800" b="1">
                <a:solidFill>
                  <a:schemeClr val="tx1"/>
                </a:solidFill>
                <a:latin typeface="Times New Roman" panose="02020603050405020304" pitchFamily="18" charset="0"/>
              </a:defRPr>
            </a:lvl2pPr>
            <a:lvl3pPr marL="1143000" indent="-228600">
              <a:defRPr sz="2800" b="1">
                <a:solidFill>
                  <a:schemeClr val="tx1"/>
                </a:solidFill>
                <a:latin typeface="Times New Roman" panose="02020603050405020304" pitchFamily="18" charset="0"/>
              </a:defRPr>
            </a:lvl3pPr>
            <a:lvl4pPr marL="1600200" indent="-228600">
              <a:defRPr sz="2800" b="1">
                <a:solidFill>
                  <a:schemeClr val="tx1"/>
                </a:solidFill>
                <a:latin typeface="Times New Roman" panose="02020603050405020304" pitchFamily="18" charset="0"/>
              </a:defRPr>
            </a:lvl4pPr>
            <a:lvl5pPr marL="2057400" indent="-228600">
              <a:defRPr sz="28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b="1">
                <a:solidFill>
                  <a:schemeClr val="tx1"/>
                </a:solidFill>
                <a:latin typeface="Times New Roman" panose="02020603050405020304" pitchFamily="18" charset="0"/>
              </a:defRPr>
            </a:lvl9pPr>
          </a:lstStyle>
          <a:p>
            <a:pPr eaLnBrk="1" hangingPunct="1">
              <a:spcBef>
                <a:spcPct val="50000"/>
              </a:spcBef>
            </a:pPr>
            <a:r>
              <a:rPr lang="en-US" altLang="en-US" b="0" dirty="0"/>
              <a:t>   - </a:t>
            </a:r>
            <a:r>
              <a:rPr lang="en-US" altLang="en-US" b="0" dirty="0" err="1"/>
              <a:t>Nuôi</a:t>
            </a:r>
            <a:r>
              <a:rPr lang="en-US" altLang="en-US" b="0" dirty="0"/>
              <a:t> </a:t>
            </a:r>
            <a:r>
              <a:rPr lang="en-US" altLang="en-US" b="0" dirty="0" err="1"/>
              <a:t>dưỡng</a:t>
            </a:r>
            <a:r>
              <a:rPr lang="en-US" altLang="en-US" b="0" dirty="0"/>
              <a:t> </a:t>
            </a:r>
            <a:r>
              <a:rPr lang="en-US" altLang="en-US" b="0" dirty="0" err="1"/>
              <a:t>nhằm</a:t>
            </a:r>
            <a:r>
              <a:rPr lang="en-US" altLang="en-US" b="0" dirty="0"/>
              <a:t> </a:t>
            </a:r>
            <a:r>
              <a:rPr lang="en-US" altLang="en-US" b="0" dirty="0" err="1"/>
              <a:t>cung</a:t>
            </a:r>
            <a:r>
              <a:rPr lang="en-US" altLang="en-US" b="0" dirty="0"/>
              <a:t> </a:t>
            </a:r>
            <a:r>
              <a:rPr lang="en-US" altLang="en-US" b="0" dirty="0" err="1"/>
              <a:t>cấp</a:t>
            </a:r>
            <a:r>
              <a:rPr lang="en-US" altLang="en-US" b="0" dirty="0"/>
              <a:t> </a:t>
            </a:r>
            <a:r>
              <a:rPr lang="en-US" altLang="en-US" b="0" dirty="0" err="1"/>
              <a:t>nước</a:t>
            </a:r>
            <a:r>
              <a:rPr lang="en-US" altLang="en-US" b="0" dirty="0"/>
              <a:t> </a:t>
            </a:r>
            <a:r>
              <a:rPr lang="en-US" altLang="en-US" b="0" dirty="0" err="1"/>
              <a:t>và</a:t>
            </a:r>
            <a:r>
              <a:rPr lang="en-US" altLang="en-US" b="0" dirty="0"/>
              <a:t> </a:t>
            </a:r>
            <a:r>
              <a:rPr lang="en-US" altLang="en-US" b="0" dirty="0" err="1"/>
              <a:t>các</a:t>
            </a:r>
            <a:r>
              <a:rPr lang="en-US" altLang="en-US" b="0" dirty="0"/>
              <a:t> </a:t>
            </a:r>
            <a:r>
              <a:rPr lang="en-US" altLang="en-US" b="0" dirty="0" err="1"/>
              <a:t>chất</a:t>
            </a:r>
            <a:r>
              <a:rPr lang="en-US" altLang="en-US" b="0" dirty="0"/>
              <a:t> </a:t>
            </a:r>
            <a:r>
              <a:rPr lang="en-US" altLang="en-US" b="0" dirty="0" err="1"/>
              <a:t>dinh</a:t>
            </a:r>
            <a:r>
              <a:rPr lang="en-US" altLang="en-US" b="0" dirty="0"/>
              <a:t> </a:t>
            </a:r>
            <a:r>
              <a:rPr lang="en-US" altLang="en-US" b="0" dirty="0" err="1"/>
              <a:t>dưỡng</a:t>
            </a:r>
            <a:r>
              <a:rPr lang="en-US" altLang="en-US" b="0" dirty="0"/>
              <a:t> </a:t>
            </a:r>
            <a:r>
              <a:rPr lang="en-US" altLang="en-US" b="0" dirty="0" err="1"/>
              <a:t>cần</a:t>
            </a:r>
            <a:r>
              <a:rPr lang="en-US" altLang="en-US" b="0" dirty="0"/>
              <a:t> </a:t>
            </a:r>
            <a:r>
              <a:rPr lang="en-US" altLang="en-US" b="0" dirty="0" err="1"/>
              <a:t>thiết</a:t>
            </a:r>
            <a:r>
              <a:rPr lang="en-US" altLang="en-US" b="0" dirty="0"/>
              <a:t> </a:t>
            </a:r>
            <a:r>
              <a:rPr lang="en-US" altLang="en-US" b="0" dirty="0" err="1"/>
              <a:t>cho</a:t>
            </a:r>
            <a:r>
              <a:rPr lang="en-US" altLang="en-US" b="0" dirty="0"/>
              <a:t> </a:t>
            </a:r>
            <a:r>
              <a:rPr lang="en-US" altLang="en-US" b="0" dirty="0" err="1"/>
              <a:t>gà</a:t>
            </a:r>
            <a:r>
              <a:rPr lang="en-US" altLang="en-US" b="0" dirty="0"/>
              <a:t>.</a:t>
            </a:r>
            <a:endParaRPr lang="en-US" altLang="en-US" b="0" dirty="0"/>
          </a:p>
        </p:txBody>
      </p:sp>
      <p:sp>
        <p:nvSpPr>
          <p:cNvPr id="60452" name="Text Box 36"/>
          <p:cNvSpPr txBox="1">
            <a:spLocks noChangeArrowheads="1"/>
          </p:cNvSpPr>
          <p:nvPr/>
        </p:nvSpPr>
        <p:spPr bwMode="auto">
          <a:xfrm>
            <a:off x="419100" y="2094696"/>
            <a:ext cx="845820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b="1">
                <a:solidFill>
                  <a:schemeClr val="tx1"/>
                </a:solidFill>
                <a:latin typeface="Times New Roman" panose="02020603050405020304" pitchFamily="18" charset="0"/>
              </a:defRPr>
            </a:lvl1pPr>
            <a:lvl2pPr marL="742950" indent="-285750">
              <a:defRPr sz="2800" b="1">
                <a:solidFill>
                  <a:schemeClr val="tx1"/>
                </a:solidFill>
                <a:latin typeface="Times New Roman" panose="02020603050405020304" pitchFamily="18" charset="0"/>
              </a:defRPr>
            </a:lvl2pPr>
            <a:lvl3pPr marL="1143000" indent="-228600">
              <a:defRPr sz="2800" b="1">
                <a:solidFill>
                  <a:schemeClr val="tx1"/>
                </a:solidFill>
                <a:latin typeface="Times New Roman" panose="02020603050405020304" pitchFamily="18" charset="0"/>
              </a:defRPr>
            </a:lvl3pPr>
            <a:lvl4pPr marL="1600200" indent="-228600">
              <a:defRPr sz="2800" b="1">
                <a:solidFill>
                  <a:schemeClr val="tx1"/>
                </a:solidFill>
                <a:latin typeface="Times New Roman" panose="02020603050405020304" pitchFamily="18" charset="0"/>
              </a:defRPr>
            </a:lvl4pPr>
            <a:lvl5pPr marL="2057400" indent="-228600">
              <a:defRPr sz="28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b="1">
                <a:solidFill>
                  <a:schemeClr val="tx1"/>
                </a:solidFill>
                <a:latin typeface="Times New Roman" panose="02020603050405020304" pitchFamily="18" charset="0"/>
              </a:defRPr>
            </a:lvl9pPr>
          </a:lstStyle>
          <a:p>
            <a:pPr eaLnBrk="1" hangingPunct="1">
              <a:spcBef>
                <a:spcPct val="50000"/>
              </a:spcBef>
            </a:pPr>
            <a:r>
              <a:rPr lang="en-US" altLang="en-US" b="0" dirty="0"/>
              <a:t>  - </a:t>
            </a:r>
            <a:r>
              <a:rPr lang="en-US" altLang="en-US" b="0" dirty="0" err="1"/>
              <a:t>Gà</a:t>
            </a:r>
            <a:r>
              <a:rPr lang="en-US" altLang="en-US" b="0" dirty="0"/>
              <a:t> </a:t>
            </a:r>
            <a:r>
              <a:rPr lang="en-US" altLang="en-US" b="0" dirty="0" err="1"/>
              <a:t>được</a:t>
            </a:r>
            <a:r>
              <a:rPr lang="en-US" altLang="en-US" b="0" dirty="0"/>
              <a:t> </a:t>
            </a:r>
            <a:r>
              <a:rPr lang="en-US" altLang="en-US" b="0" dirty="0" err="1"/>
              <a:t>nuôi</a:t>
            </a:r>
            <a:r>
              <a:rPr lang="en-US" altLang="en-US" b="0" dirty="0"/>
              <a:t> </a:t>
            </a:r>
            <a:r>
              <a:rPr lang="en-US" altLang="en-US" b="0" dirty="0" err="1"/>
              <a:t>dưỡng</a:t>
            </a:r>
            <a:r>
              <a:rPr lang="en-US" altLang="en-US" b="0" dirty="0"/>
              <a:t> </a:t>
            </a:r>
            <a:r>
              <a:rPr lang="en-US" altLang="en-US" b="0" dirty="0" err="1"/>
              <a:t>đầy</a:t>
            </a:r>
            <a:r>
              <a:rPr lang="en-US" altLang="en-US" b="0" dirty="0"/>
              <a:t> </a:t>
            </a:r>
            <a:r>
              <a:rPr lang="en-US" altLang="en-US" b="0" dirty="0" err="1"/>
              <a:t>đủ</a:t>
            </a:r>
            <a:r>
              <a:rPr lang="en-US" altLang="en-US" b="0" dirty="0"/>
              <a:t>, </a:t>
            </a:r>
            <a:r>
              <a:rPr lang="en-US" altLang="en-US" b="0" dirty="0" err="1"/>
              <a:t>hợp</a:t>
            </a:r>
            <a:r>
              <a:rPr lang="en-US" altLang="en-US" b="0" dirty="0"/>
              <a:t> </a:t>
            </a:r>
            <a:r>
              <a:rPr lang="en-US" altLang="en-US" b="0" dirty="0" err="1"/>
              <a:t>lí</a:t>
            </a:r>
            <a:r>
              <a:rPr lang="en-US" altLang="en-US" b="0" dirty="0"/>
              <a:t> </a:t>
            </a:r>
            <a:r>
              <a:rPr lang="en-US" altLang="en-US" b="0" dirty="0" err="1"/>
              <a:t>sẽ</a:t>
            </a:r>
            <a:r>
              <a:rPr lang="en-US" altLang="en-US" b="0" dirty="0"/>
              <a:t> </a:t>
            </a:r>
            <a:r>
              <a:rPr lang="en-US" altLang="en-US" b="0" dirty="0" err="1"/>
              <a:t>khoẻ</a:t>
            </a:r>
            <a:r>
              <a:rPr lang="en-US" altLang="en-US" b="0" dirty="0"/>
              <a:t> </a:t>
            </a:r>
            <a:r>
              <a:rPr lang="en-US" altLang="en-US" b="0" dirty="0" err="1"/>
              <a:t>mạnh</a:t>
            </a:r>
            <a:r>
              <a:rPr lang="en-US" altLang="en-US" b="0" dirty="0"/>
              <a:t>, </a:t>
            </a:r>
            <a:r>
              <a:rPr lang="en-US" altLang="en-US" b="0" dirty="0" err="1"/>
              <a:t>ít</a:t>
            </a:r>
            <a:r>
              <a:rPr lang="en-US" altLang="en-US" b="0" dirty="0"/>
              <a:t> </a:t>
            </a:r>
            <a:r>
              <a:rPr lang="en-US" altLang="en-US" b="0" dirty="0" err="1"/>
              <a:t>bị</a:t>
            </a:r>
            <a:r>
              <a:rPr lang="en-US" altLang="en-US" b="0" dirty="0"/>
              <a:t> </a:t>
            </a:r>
            <a:r>
              <a:rPr lang="en-US" altLang="en-US" b="0" dirty="0" err="1"/>
              <a:t>bệnh</a:t>
            </a:r>
            <a:r>
              <a:rPr lang="en-US" altLang="en-US" b="0" dirty="0"/>
              <a:t>, </a:t>
            </a:r>
            <a:r>
              <a:rPr lang="en-US" altLang="en-US" b="0" dirty="0" err="1"/>
              <a:t>lớn</a:t>
            </a:r>
            <a:r>
              <a:rPr lang="en-US" altLang="en-US" b="0" dirty="0"/>
              <a:t> </a:t>
            </a:r>
            <a:r>
              <a:rPr lang="en-US" altLang="en-US" b="0" dirty="0" err="1"/>
              <a:t>nhanh</a:t>
            </a:r>
            <a:r>
              <a:rPr lang="en-US" altLang="en-US" b="0" dirty="0"/>
              <a:t> </a:t>
            </a:r>
            <a:r>
              <a:rPr lang="en-US" altLang="en-US" b="0" dirty="0" err="1"/>
              <a:t>và</a:t>
            </a:r>
            <a:r>
              <a:rPr lang="en-US" altLang="en-US" b="0" dirty="0"/>
              <a:t> </a:t>
            </a:r>
            <a:r>
              <a:rPr lang="en-US" altLang="en-US" b="0" dirty="0" err="1"/>
              <a:t>sinh</a:t>
            </a:r>
            <a:r>
              <a:rPr lang="en-US" altLang="en-US" b="0" dirty="0"/>
              <a:t> </a:t>
            </a:r>
            <a:r>
              <a:rPr lang="en-US" altLang="en-US" b="0" dirty="0" err="1"/>
              <a:t>sản</a:t>
            </a:r>
            <a:r>
              <a:rPr lang="en-US" altLang="en-US" b="0" dirty="0"/>
              <a:t> </a:t>
            </a:r>
            <a:r>
              <a:rPr lang="en-US" altLang="en-US" b="0" dirty="0" err="1"/>
              <a:t>tốt</a:t>
            </a:r>
            <a:r>
              <a:rPr lang="en-US" altLang="en-US" b="0" dirty="0"/>
              <a:t>. </a:t>
            </a:r>
            <a:endParaRPr lang="en-US" altLang="en-US" b="0" dirty="0"/>
          </a:p>
        </p:txBody>
      </p:sp>
      <p:sp>
        <p:nvSpPr>
          <p:cNvPr id="60453" name="Text Box 37"/>
          <p:cNvSpPr txBox="1">
            <a:spLocks noChangeArrowheads="1"/>
          </p:cNvSpPr>
          <p:nvPr/>
        </p:nvSpPr>
        <p:spPr bwMode="auto">
          <a:xfrm>
            <a:off x="304800" y="3181350"/>
            <a:ext cx="883920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b="1">
                <a:solidFill>
                  <a:schemeClr val="tx1"/>
                </a:solidFill>
                <a:latin typeface="Times New Roman" panose="02020603050405020304" pitchFamily="18" charset="0"/>
              </a:defRPr>
            </a:lvl1pPr>
            <a:lvl2pPr marL="742950" indent="-285750">
              <a:defRPr sz="2800" b="1">
                <a:solidFill>
                  <a:schemeClr val="tx1"/>
                </a:solidFill>
                <a:latin typeface="Times New Roman" panose="02020603050405020304" pitchFamily="18" charset="0"/>
              </a:defRPr>
            </a:lvl2pPr>
            <a:lvl3pPr marL="1143000" indent="-228600">
              <a:defRPr sz="2800" b="1">
                <a:solidFill>
                  <a:schemeClr val="tx1"/>
                </a:solidFill>
                <a:latin typeface="Times New Roman" panose="02020603050405020304" pitchFamily="18" charset="0"/>
              </a:defRPr>
            </a:lvl3pPr>
            <a:lvl4pPr marL="1600200" indent="-228600">
              <a:defRPr sz="2800" b="1">
                <a:solidFill>
                  <a:schemeClr val="tx1"/>
                </a:solidFill>
                <a:latin typeface="Times New Roman" panose="02020603050405020304" pitchFamily="18" charset="0"/>
              </a:defRPr>
            </a:lvl4pPr>
            <a:lvl5pPr marL="2057400" indent="-228600">
              <a:defRPr sz="28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b="1">
                <a:solidFill>
                  <a:schemeClr val="tx1"/>
                </a:solidFill>
                <a:latin typeface="Times New Roman" panose="02020603050405020304" pitchFamily="18" charset="0"/>
              </a:defRPr>
            </a:lvl9pPr>
          </a:lstStyle>
          <a:p>
            <a:pPr eaLnBrk="1" hangingPunct="1">
              <a:spcBef>
                <a:spcPct val="50000"/>
              </a:spcBef>
            </a:pPr>
            <a:r>
              <a:rPr lang="en-US" altLang="en-US" b="0" dirty="0"/>
              <a:t>   - </a:t>
            </a:r>
            <a:r>
              <a:rPr lang="en-US" altLang="en-US" b="0" dirty="0" err="1"/>
              <a:t>Ngược</a:t>
            </a:r>
            <a:r>
              <a:rPr lang="en-US" altLang="en-US" b="0" dirty="0"/>
              <a:t> </a:t>
            </a:r>
            <a:r>
              <a:rPr lang="en-US" altLang="en-US" b="0" dirty="0" err="1"/>
              <a:t>lại</a:t>
            </a:r>
            <a:r>
              <a:rPr lang="en-US" altLang="en-US" b="0" dirty="0"/>
              <a:t>, </a:t>
            </a:r>
            <a:r>
              <a:rPr lang="en-US" altLang="en-US" b="0" dirty="0" err="1"/>
              <a:t>nếu</a:t>
            </a:r>
            <a:r>
              <a:rPr lang="en-US" altLang="en-US" b="0" dirty="0"/>
              <a:t> </a:t>
            </a:r>
            <a:r>
              <a:rPr lang="en-US" altLang="en-US" b="0" dirty="0" err="1"/>
              <a:t>thường</a:t>
            </a:r>
            <a:r>
              <a:rPr lang="en-US" altLang="en-US" b="0" dirty="0"/>
              <a:t> </a:t>
            </a:r>
            <a:r>
              <a:rPr lang="en-US" altLang="en-US" b="0" dirty="0" err="1"/>
              <a:t>xuyên</a:t>
            </a:r>
            <a:r>
              <a:rPr lang="en-US" altLang="en-US" b="0" dirty="0"/>
              <a:t> </a:t>
            </a:r>
            <a:r>
              <a:rPr lang="en-US" altLang="en-US" b="0" dirty="0" err="1"/>
              <a:t>bị</a:t>
            </a:r>
            <a:r>
              <a:rPr lang="en-US" altLang="en-US" b="0" dirty="0"/>
              <a:t> </a:t>
            </a:r>
            <a:r>
              <a:rPr lang="en-US" altLang="en-US" b="0" dirty="0" err="1"/>
              <a:t>ăn</a:t>
            </a:r>
            <a:r>
              <a:rPr lang="en-US" altLang="en-US" b="0" dirty="0"/>
              <a:t>, </a:t>
            </a:r>
            <a:r>
              <a:rPr lang="en-US" altLang="en-US" b="0" dirty="0" err="1"/>
              <a:t>uống</a:t>
            </a:r>
            <a:r>
              <a:rPr lang="en-US" altLang="en-US" b="0" dirty="0"/>
              <a:t> </a:t>
            </a:r>
            <a:r>
              <a:rPr lang="en-US" altLang="en-US" b="0" dirty="0" err="1"/>
              <a:t>thiếu</a:t>
            </a:r>
            <a:r>
              <a:rPr lang="en-US" altLang="en-US" b="0" dirty="0"/>
              <a:t> </a:t>
            </a:r>
            <a:r>
              <a:rPr lang="en-US" altLang="en-US" b="0" dirty="0" err="1"/>
              <a:t>chất</a:t>
            </a:r>
            <a:r>
              <a:rPr lang="en-US" altLang="en-US" b="0" dirty="0"/>
              <a:t> </a:t>
            </a:r>
            <a:r>
              <a:rPr lang="en-US" altLang="en-US" b="0" dirty="0" err="1"/>
              <a:t>hoặc</a:t>
            </a:r>
            <a:r>
              <a:rPr lang="en-US" altLang="en-US" b="0" dirty="0"/>
              <a:t> </a:t>
            </a:r>
            <a:r>
              <a:rPr lang="en-US" altLang="en-US" b="0" dirty="0" err="1"/>
              <a:t>đói</a:t>
            </a:r>
            <a:r>
              <a:rPr lang="en-US" altLang="en-US" b="0" dirty="0"/>
              <a:t>, </a:t>
            </a:r>
            <a:r>
              <a:rPr lang="en-US" altLang="en-US" b="0" dirty="0" err="1"/>
              <a:t>khát</a:t>
            </a:r>
            <a:r>
              <a:rPr lang="en-US" altLang="en-US" b="0" dirty="0"/>
              <a:t>, </a:t>
            </a:r>
            <a:r>
              <a:rPr lang="en-US" altLang="en-US" b="0" dirty="0" err="1"/>
              <a:t>gà</a:t>
            </a:r>
            <a:r>
              <a:rPr lang="en-US" altLang="en-US" b="0" dirty="0"/>
              <a:t> </a:t>
            </a:r>
            <a:r>
              <a:rPr lang="en-US" altLang="en-US" b="0" dirty="0" err="1"/>
              <a:t>sẽ</a:t>
            </a:r>
            <a:r>
              <a:rPr lang="en-US" altLang="en-US" b="0" dirty="0"/>
              <a:t> </a:t>
            </a:r>
            <a:r>
              <a:rPr lang="en-US" altLang="en-US" b="0" dirty="0" err="1"/>
              <a:t>còi</a:t>
            </a:r>
            <a:r>
              <a:rPr lang="en-US" altLang="en-US" b="0" dirty="0"/>
              <a:t> </a:t>
            </a:r>
            <a:r>
              <a:rPr lang="en-US" altLang="en-US" b="0" dirty="0" err="1"/>
              <a:t>cọc</a:t>
            </a:r>
            <a:r>
              <a:rPr lang="en-US" altLang="en-US" b="0" dirty="0"/>
              <a:t>, </a:t>
            </a:r>
            <a:r>
              <a:rPr lang="en-US" altLang="en-US" b="0" dirty="0" err="1"/>
              <a:t>yếu</a:t>
            </a:r>
            <a:r>
              <a:rPr lang="en-US" altLang="en-US" b="0" dirty="0"/>
              <a:t> </a:t>
            </a:r>
            <a:r>
              <a:rPr lang="en-US" altLang="en-US" b="0" dirty="0" err="1"/>
              <a:t>ớt</a:t>
            </a:r>
            <a:r>
              <a:rPr lang="en-US" altLang="en-US" b="0" dirty="0"/>
              <a:t>, </a:t>
            </a:r>
            <a:r>
              <a:rPr lang="en-US" altLang="en-US" b="0" dirty="0" err="1"/>
              <a:t>dễ</a:t>
            </a:r>
            <a:r>
              <a:rPr lang="en-US" altLang="en-US" b="0" dirty="0"/>
              <a:t> </a:t>
            </a:r>
            <a:r>
              <a:rPr lang="en-US" altLang="en-US" b="0" dirty="0" err="1"/>
              <a:t>bị</a:t>
            </a:r>
            <a:r>
              <a:rPr lang="en-US" altLang="en-US" b="0" dirty="0"/>
              <a:t> </a:t>
            </a:r>
            <a:r>
              <a:rPr lang="en-US" altLang="en-US" b="0" dirty="0" err="1"/>
              <a:t>bệnh</a:t>
            </a:r>
            <a:r>
              <a:rPr lang="en-US" altLang="en-US" b="0" dirty="0"/>
              <a:t> </a:t>
            </a:r>
            <a:r>
              <a:rPr lang="en-US" altLang="en-US" b="0" dirty="0" err="1"/>
              <a:t>và</a:t>
            </a:r>
            <a:r>
              <a:rPr lang="en-US" altLang="en-US" b="0" dirty="0"/>
              <a:t> </a:t>
            </a:r>
            <a:r>
              <a:rPr lang="en-US" altLang="en-US" b="0" dirty="0" err="1"/>
              <a:t>sinh</a:t>
            </a:r>
            <a:r>
              <a:rPr lang="en-US" altLang="en-US" b="0" dirty="0"/>
              <a:t> </a:t>
            </a:r>
            <a:r>
              <a:rPr lang="en-US" altLang="en-US" b="0" dirty="0" err="1"/>
              <a:t>sản</a:t>
            </a:r>
            <a:r>
              <a:rPr lang="en-US" altLang="en-US" b="0" dirty="0"/>
              <a:t> </a:t>
            </a:r>
            <a:r>
              <a:rPr lang="en-US" altLang="en-US" b="0" dirty="0" err="1"/>
              <a:t>kém</a:t>
            </a:r>
            <a:r>
              <a:rPr lang="en-US" altLang="en-US" b="0" dirty="0"/>
              <a:t>.</a:t>
            </a:r>
            <a:endParaRPr lang="en-US" altLang="en-US" b="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60450"/>
                                        </p:tgtEl>
                                        <p:attrNameLst>
                                          <p:attrName>style.visibility</p:attrName>
                                        </p:attrNameLst>
                                      </p:cBhvr>
                                      <p:to>
                                        <p:strVal val="visible"/>
                                      </p:to>
                                    </p:set>
                                    <p:anim calcmode="lin" valueType="num">
                                      <p:cBhvr>
                                        <p:cTn id="7" dur="1000" fill="hold"/>
                                        <p:tgtEl>
                                          <p:spTgt spid="60450"/>
                                        </p:tgtEl>
                                        <p:attrNameLst>
                                          <p:attrName>ppt_x</p:attrName>
                                        </p:attrNameLst>
                                      </p:cBhvr>
                                      <p:tavLst>
                                        <p:tav tm="0">
                                          <p:val>
                                            <p:strVal val="#ppt_x-.2"/>
                                          </p:val>
                                        </p:tav>
                                        <p:tav tm="100000">
                                          <p:val>
                                            <p:strVal val="#ppt_x"/>
                                          </p:val>
                                        </p:tav>
                                      </p:tavLst>
                                    </p:anim>
                                    <p:anim calcmode="lin" valueType="num">
                                      <p:cBhvr>
                                        <p:cTn id="8" dur="1000" fill="hold"/>
                                        <p:tgtEl>
                                          <p:spTgt spid="60450"/>
                                        </p:tgtEl>
                                        <p:attrNameLst>
                                          <p:attrName>ppt_y</p:attrName>
                                        </p:attrNameLst>
                                      </p:cBhvr>
                                      <p:tavLst>
                                        <p:tav tm="0">
                                          <p:val>
                                            <p:strVal val="#ppt_y"/>
                                          </p:val>
                                        </p:tav>
                                        <p:tav tm="100000">
                                          <p:val>
                                            <p:strVal val="#ppt_y"/>
                                          </p:val>
                                        </p:tav>
                                      </p:tavLst>
                                    </p:anim>
                                    <p:animEffect transition="in" filter="wipe(right)" prLst="gradientSize: 0.1">
                                      <p:cBhvr>
                                        <p:cTn id="9" dur="1000"/>
                                        <p:tgtEl>
                                          <p:spTgt spid="60450"/>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grpId="0" nodeType="clickEffect">
                                  <p:stCondLst>
                                    <p:cond delay="0"/>
                                  </p:stCondLst>
                                  <p:childTnLst>
                                    <p:set>
                                      <p:cBhvr>
                                        <p:cTn id="13" dur="1" fill="hold">
                                          <p:stCondLst>
                                            <p:cond delay="0"/>
                                          </p:stCondLst>
                                        </p:cTn>
                                        <p:tgtEl>
                                          <p:spTgt spid="60451"/>
                                        </p:tgtEl>
                                        <p:attrNameLst>
                                          <p:attrName>style.visibility</p:attrName>
                                        </p:attrNameLst>
                                      </p:cBhvr>
                                      <p:to>
                                        <p:strVal val="visible"/>
                                      </p:to>
                                    </p:set>
                                    <p:anim calcmode="lin" valueType="num">
                                      <p:cBhvr>
                                        <p:cTn id="14" dur="1000" fill="hold"/>
                                        <p:tgtEl>
                                          <p:spTgt spid="60451"/>
                                        </p:tgtEl>
                                        <p:attrNameLst>
                                          <p:attrName>ppt_x</p:attrName>
                                        </p:attrNameLst>
                                      </p:cBhvr>
                                      <p:tavLst>
                                        <p:tav tm="0">
                                          <p:val>
                                            <p:strVal val="#ppt_x-.2"/>
                                          </p:val>
                                        </p:tav>
                                        <p:tav tm="100000">
                                          <p:val>
                                            <p:strVal val="#ppt_x"/>
                                          </p:val>
                                        </p:tav>
                                      </p:tavLst>
                                    </p:anim>
                                    <p:anim calcmode="lin" valueType="num">
                                      <p:cBhvr>
                                        <p:cTn id="15" dur="1000" fill="hold"/>
                                        <p:tgtEl>
                                          <p:spTgt spid="60451"/>
                                        </p:tgtEl>
                                        <p:attrNameLst>
                                          <p:attrName>ppt_y</p:attrName>
                                        </p:attrNameLst>
                                      </p:cBhvr>
                                      <p:tavLst>
                                        <p:tav tm="0">
                                          <p:val>
                                            <p:strVal val="#ppt_y"/>
                                          </p:val>
                                        </p:tav>
                                        <p:tav tm="100000">
                                          <p:val>
                                            <p:strVal val="#ppt_y"/>
                                          </p:val>
                                        </p:tav>
                                      </p:tavLst>
                                    </p:anim>
                                    <p:animEffect transition="in" filter="wipe(right)" prLst="gradientSize: 0.1">
                                      <p:cBhvr>
                                        <p:cTn id="16" dur="1000"/>
                                        <p:tgtEl>
                                          <p:spTgt spid="60451"/>
                                        </p:tgtEl>
                                      </p:cBhvr>
                                    </p:animEffect>
                                  </p:childTnLst>
                                </p:cTn>
                              </p:par>
                            </p:childTnLst>
                          </p:cTn>
                        </p:par>
                      </p:childTnLst>
                    </p:cTn>
                  </p:par>
                  <p:par>
                    <p:cTn id="17" fill="hold">
                      <p:stCondLst>
                        <p:cond delay="indefinite"/>
                      </p:stCondLst>
                      <p:childTnLst>
                        <p:par>
                          <p:cTn id="18" fill="hold">
                            <p:stCondLst>
                              <p:cond delay="0"/>
                            </p:stCondLst>
                            <p:childTnLst>
                              <p:par>
                                <p:cTn id="19" presetID="29" presetClass="entr" presetSubtype="0" fill="hold" grpId="0" nodeType="clickEffect">
                                  <p:stCondLst>
                                    <p:cond delay="0"/>
                                  </p:stCondLst>
                                  <p:childTnLst>
                                    <p:set>
                                      <p:cBhvr>
                                        <p:cTn id="20" dur="1" fill="hold">
                                          <p:stCondLst>
                                            <p:cond delay="0"/>
                                          </p:stCondLst>
                                        </p:cTn>
                                        <p:tgtEl>
                                          <p:spTgt spid="60452"/>
                                        </p:tgtEl>
                                        <p:attrNameLst>
                                          <p:attrName>style.visibility</p:attrName>
                                        </p:attrNameLst>
                                      </p:cBhvr>
                                      <p:to>
                                        <p:strVal val="visible"/>
                                      </p:to>
                                    </p:set>
                                    <p:anim calcmode="lin" valueType="num">
                                      <p:cBhvr>
                                        <p:cTn id="21" dur="1000" fill="hold"/>
                                        <p:tgtEl>
                                          <p:spTgt spid="60452"/>
                                        </p:tgtEl>
                                        <p:attrNameLst>
                                          <p:attrName>ppt_x</p:attrName>
                                        </p:attrNameLst>
                                      </p:cBhvr>
                                      <p:tavLst>
                                        <p:tav tm="0">
                                          <p:val>
                                            <p:strVal val="#ppt_x-.2"/>
                                          </p:val>
                                        </p:tav>
                                        <p:tav tm="100000">
                                          <p:val>
                                            <p:strVal val="#ppt_x"/>
                                          </p:val>
                                        </p:tav>
                                      </p:tavLst>
                                    </p:anim>
                                    <p:anim calcmode="lin" valueType="num">
                                      <p:cBhvr>
                                        <p:cTn id="22" dur="1000" fill="hold"/>
                                        <p:tgtEl>
                                          <p:spTgt spid="60452"/>
                                        </p:tgtEl>
                                        <p:attrNameLst>
                                          <p:attrName>ppt_y</p:attrName>
                                        </p:attrNameLst>
                                      </p:cBhvr>
                                      <p:tavLst>
                                        <p:tav tm="0">
                                          <p:val>
                                            <p:strVal val="#ppt_y"/>
                                          </p:val>
                                        </p:tav>
                                        <p:tav tm="100000">
                                          <p:val>
                                            <p:strVal val="#ppt_y"/>
                                          </p:val>
                                        </p:tav>
                                      </p:tavLst>
                                    </p:anim>
                                    <p:animEffect transition="in" filter="wipe(right)" prLst="gradientSize: 0.1">
                                      <p:cBhvr>
                                        <p:cTn id="23" dur="1000"/>
                                        <p:tgtEl>
                                          <p:spTgt spid="60452"/>
                                        </p:tgtEl>
                                      </p:cBhvr>
                                    </p:animEffect>
                                  </p:childTnLst>
                                </p:cTn>
                              </p:par>
                            </p:childTnLst>
                          </p:cTn>
                        </p:par>
                      </p:childTnLst>
                    </p:cTn>
                  </p:par>
                  <p:par>
                    <p:cTn id="24" fill="hold">
                      <p:stCondLst>
                        <p:cond delay="indefinite"/>
                      </p:stCondLst>
                      <p:childTnLst>
                        <p:par>
                          <p:cTn id="25" fill="hold">
                            <p:stCondLst>
                              <p:cond delay="0"/>
                            </p:stCondLst>
                            <p:childTnLst>
                              <p:par>
                                <p:cTn id="26" presetID="29" presetClass="entr" presetSubtype="0" fill="hold" grpId="0" nodeType="clickEffect">
                                  <p:stCondLst>
                                    <p:cond delay="0"/>
                                  </p:stCondLst>
                                  <p:childTnLst>
                                    <p:set>
                                      <p:cBhvr>
                                        <p:cTn id="27" dur="1" fill="hold">
                                          <p:stCondLst>
                                            <p:cond delay="0"/>
                                          </p:stCondLst>
                                        </p:cTn>
                                        <p:tgtEl>
                                          <p:spTgt spid="60453"/>
                                        </p:tgtEl>
                                        <p:attrNameLst>
                                          <p:attrName>style.visibility</p:attrName>
                                        </p:attrNameLst>
                                      </p:cBhvr>
                                      <p:to>
                                        <p:strVal val="visible"/>
                                      </p:to>
                                    </p:set>
                                    <p:anim calcmode="lin" valueType="num">
                                      <p:cBhvr>
                                        <p:cTn id="28" dur="1000" fill="hold"/>
                                        <p:tgtEl>
                                          <p:spTgt spid="60453"/>
                                        </p:tgtEl>
                                        <p:attrNameLst>
                                          <p:attrName>ppt_x</p:attrName>
                                        </p:attrNameLst>
                                      </p:cBhvr>
                                      <p:tavLst>
                                        <p:tav tm="0">
                                          <p:val>
                                            <p:strVal val="#ppt_x-.2"/>
                                          </p:val>
                                        </p:tav>
                                        <p:tav tm="100000">
                                          <p:val>
                                            <p:strVal val="#ppt_x"/>
                                          </p:val>
                                        </p:tav>
                                      </p:tavLst>
                                    </p:anim>
                                    <p:anim calcmode="lin" valueType="num">
                                      <p:cBhvr>
                                        <p:cTn id="29" dur="1000" fill="hold"/>
                                        <p:tgtEl>
                                          <p:spTgt spid="60453"/>
                                        </p:tgtEl>
                                        <p:attrNameLst>
                                          <p:attrName>ppt_y</p:attrName>
                                        </p:attrNameLst>
                                      </p:cBhvr>
                                      <p:tavLst>
                                        <p:tav tm="0">
                                          <p:val>
                                            <p:strVal val="#ppt_y"/>
                                          </p:val>
                                        </p:tav>
                                        <p:tav tm="100000">
                                          <p:val>
                                            <p:strVal val="#ppt_y"/>
                                          </p:val>
                                        </p:tav>
                                      </p:tavLst>
                                    </p:anim>
                                    <p:animEffect transition="in" filter="wipe(right)" prLst="gradientSize: 0.1">
                                      <p:cBhvr>
                                        <p:cTn id="30" dur="1000"/>
                                        <p:tgtEl>
                                          <p:spTgt spid="604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50" grpId="0"/>
      <p:bldP spid="60451" grpId="0"/>
      <p:bldP spid="60452" grpId="0"/>
      <p:bldP spid="6045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9338" name="Picture 10" descr="13045979021138964970_574_0"/>
          <p:cNvPicPr>
            <a:picLocks noChangeAspect="1" noChangeArrowheads="1"/>
          </p:cNvPicPr>
          <p:nvPr/>
        </p:nvPicPr>
        <p:blipFill>
          <a:blip r:embed="rId1"/>
          <a:srcRect/>
          <a:stretch>
            <a:fillRect/>
          </a:stretch>
        </p:blipFill>
        <p:spPr bwMode="auto">
          <a:xfrm>
            <a:off x="309563" y="816769"/>
            <a:ext cx="3886200" cy="3571875"/>
          </a:xfrm>
          <a:prstGeom prst="rect">
            <a:avLst/>
          </a:prstGeom>
        </p:spPr>
        <p:style>
          <a:lnRef idx="2">
            <a:schemeClr val="dk1"/>
          </a:lnRef>
          <a:fillRef idx="1">
            <a:schemeClr val="lt1"/>
          </a:fillRef>
          <a:effectRef idx="0">
            <a:schemeClr val="dk1"/>
          </a:effectRef>
          <a:fontRef idx="minor">
            <a:schemeClr val="dk1"/>
          </a:fontRef>
        </p:style>
      </p:pic>
      <p:pic>
        <p:nvPicPr>
          <p:cNvPr id="99340" name="Picture 12" descr="p1010184"/>
          <p:cNvPicPr>
            <a:picLocks noChangeAspect="1" noChangeArrowheads="1"/>
          </p:cNvPicPr>
          <p:nvPr/>
        </p:nvPicPr>
        <p:blipFill>
          <a:blip r:embed="rId2"/>
          <a:srcRect/>
          <a:stretch>
            <a:fillRect/>
          </a:stretch>
        </p:blipFill>
        <p:spPr bwMode="auto">
          <a:xfrm>
            <a:off x="4413251" y="798910"/>
            <a:ext cx="4340225" cy="3600450"/>
          </a:xfrm>
          <a:prstGeom prst="rect">
            <a:avLst/>
          </a:prstGeom>
        </p:spPr>
        <p:style>
          <a:lnRef idx="2">
            <a:schemeClr val="dk1"/>
          </a:lnRef>
          <a:fillRef idx="1">
            <a:schemeClr val="lt1"/>
          </a:fillRef>
          <a:effectRef idx="0">
            <a:schemeClr val="dk1"/>
          </a:effectRef>
          <a:fontRef idx="minor">
            <a:schemeClr val="dk1"/>
          </a:fontRef>
        </p:style>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99338"/>
                                        </p:tgtEl>
                                        <p:attrNameLst>
                                          <p:attrName>style.visibility</p:attrName>
                                        </p:attrNameLst>
                                      </p:cBhvr>
                                      <p:to>
                                        <p:strVal val="visible"/>
                                      </p:to>
                                    </p:set>
                                    <p:animEffect transition="in" filter="wheel(4)">
                                      <p:cBhvr>
                                        <p:cTn id="7" dur="2000"/>
                                        <p:tgtEl>
                                          <p:spTgt spid="99338"/>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nodeType="clickEffect">
                                  <p:stCondLst>
                                    <p:cond delay="0"/>
                                  </p:stCondLst>
                                  <p:childTnLst>
                                    <p:set>
                                      <p:cBhvr>
                                        <p:cTn id="11" dur="1" fill="hold">
                                          <p:stCondLst>
                                            <p:cond delay="0"/>
                                          </p:stCondLst>
                                        </p:cTn>
                                        <p:tgtEl>
                                          <p:spTgt spid="99340"/>
                                        </p:tgtEl>
                                        <p:attrNameLst>
                                          <p:attrName>style.visibility</p:attrName>
                                        </p:attrNameLst>
                                      </p:cBhvr>
                                      <p:to>
                                        <p:strVal val="visible"/>
                                      </p:to>
                                    </p:set>
                                    <p:animEffect transition="in" filter="wedge">
                                      <p:cBhvr>
                                        <p:cTn id="12" dur="2000"/>
                                        <p:tgtEl>
                                          <p:spTgt spid="993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70" name="Text Box 6"/>
          <p:cNvSpPr txBox="1">
            <a:spLocks noChangeArrowheads="1"/>
          </p:cNvSpPr>
          <p:nvPr/>
        </p:nvSpPr>
        <p:spPr bwMode="auto">
          <a:xfrm>
            <a:off x="304800" y="656035"/>
            <a:ext cx="30480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b="1">
                <a:solidFill>
                  <a:schemeClr val="tx1"/>
                </a:solidFill>
                <a:latin typeface="Times New Roman" panose="02020603050405020304" pitchFamily="18" charset="0"/>
              </a:defRPr>
            </a:lvl1pPr>
            <a:lvl2pPr marL="742950" indent="-285750">
              <a:defRPr sz="2800" b="1">
                <a:solidFill>
                  <a:schemeClr val="tx1"/>
                </a:solidFill>
                <a:latin typeface="Times New Roman" panose="02020603050405020304" pitchFamily="18" charset="0"/>
              </a:defRPr>
            </a:lvl2pPr>
            <a:lvl3pPr marL="1143000" indent="-228600">
              <a:defRPr sz="2800" b="1">
                <a:solidFill>
                  <a:schemeClr val="tx1"/>
                </a:solidFill>
                <a:latin typeface="Times New Roman" panose="02020603050405020304" pitchFamily="18" charset="0"/>
              </a:defRPr>
            </a:lvl3pPr>
            <a:lvl4pPr marL="1600200" indent="-228600">
              <a:defRPr sz="2800" b="1">
                <a:solidFill>
                  <a:schemeClr val="tx1"/>
                </a:solidFill>
                <a:latin typeface="Times New Roman" panose="02020603050405020304" pitchFamily="18" charset="0"/>
              </a:defRPr>
            </a:lvl4pPr>
            <a:lvl5pPr marL="2057400" indent="-228600">
              <a:defRPr sz="28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b="1">
                <a:solidFill>
                  <a:schemeClr val="tx1"/>
                </a:solidFill>
                <a:latin typeface="Times New Roman" panose="02020603050405020304" pitchFamily="18" charset="0"/>
              </a:defRPr>
            </a:lvl9pPr>
          </a:lstStyle>
          <a:p>
            <a:pPr eaLnBrk="1" hangingPunct="1">
              <a:spcBef>
                <a:spcPct val="50000"/>
              </a:spcBef>
            </a:pPr>
            <a:r>
              <a:rPr lang="en-US" altLang="en-US" sz="2400" i="1">
                <a:solidFill>
                  <a:srgbClr val="1C03D7"/>
                </a:solidFill>
              </a:rPr>
              <a:t>a) Cho gà ăn </a:t>
            </a:r>
            <a:endParaRPr lang="en-US" altLang="en-US" sz="2400" i="1">
              <a:solidFill>
                <a:srgbClr val="1C03D7"/>
              </a:solidFill>
            </a:endParaRPr>
          </a:p>
        </p:txBody>
      </p:sp>
      <p:sp>
        <p:nvSpPr>
          <p:cNvPr id="88072" name="Text Box 8"/>
          <p:cNvSpPr txBox="1">
            <a:spLocks noChangeArrowheads="1"/>
          </p:cNvSpPr>
          <p:nvPr/>
        </p:nvSpPr>
        <p:spPr bwMode="auto">
          <a:xfrm>
            <a:off x="304800" y="1577579"/>
            <a:ext cx="86106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b="1">
                <a:solidFill>
                  <a:schemeClr val="tx1"/>
                </a:solidFill>
                <a:latin typeface="Times New Roman" panose="02020603050405020304" pitchFamily="18" charset="0"/>
              </a:defRPr>
            </a:lvl1pPr>
            <a:lvl2pPr marL="742950" indent="-285750">
              <a:defRPr sz="2800" b="1">
                <a:solidFill>
                  <a:schemeClr val="tx1"/>
                </a:solidFill>
                <a:latin typeface="Times New Roman" panose="02020603050405020304" pitchFamily="18" charset="0"/>
              </a:defRPr>
            </a:lvl2pPr>
            <a:lvl3pPr marL="1143000" indent="-228600">
              <a:defRPr sz="2800" b="1">
                <a:solidFill>
                  <a:schemeClr val="tx1"/>
                </a:solidFill>
                <a:latin typeface="Times New Roman" panose="02020603050405020304" pitchFamily="18" charset="0"/>
              </a:defRPr>
            </a:lvl3pPr>
            <a:lvl4pPr marL="1600200" indent="-228600">
              <a:defRPr sz="2800" b="1">
                <a:solidFill>
                  <a:schemeClr val="tx1"/>
                </a:solidFill>
                <a:latin typeface="Times New Roman" panose="02020603050405020304" pitchFamily="18" charset="0"/>
              </a:defRPr>
            </a:lvl4pPr>
            <a:lvl5pPr marL="2057400" indent="-228600">
              <a:defRPr sz="28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b="1">
                <a:solidFill>
                  <a:schemeClr val="tx1"/>
                </a:solidFill>
                <a:latin typeface="Times New Roman" panose="02020603050405020304" pitchFamily="18" charset="0"/>
              </a:defRPr>
            </a:lvl9pPr>
          </a:lstStyle>
          <a:p>
            <a:pPr eaLnBrk="1" hangingPunct="1">
              <a:spcBef>
                <a:spcPct val="50000"/>
              </a:spcBef>
            </a:pPr>
            <a:r>
              <a:rPr lang="en-US" altLang="en-US" sz="2400" i="1"/>
              <a:t>2. </a:t>
            </a:r>
            <a:r>
              <a:rPr lang="en-US" altLang="en-US" sz="2400" b="0"/>
              <a:t>Thời kì gà giò (7 – 8 tuần tuổi) thì cho ăn như thế nào?</a:t>
            </a:r>
            <a:endParaRPr lang="en-US" altLang="en-US" sz="2400" b="0"/>
          </a:p>
        </p:txBody>
      </p:sp>
      <p:sp>
        <p:nvSpPr>
          <p:cNvPr id="88073" name="Text Box 9"/>
          <p:cNvSpPr txBox="1">
            <a:spLocks noChangeArrowheads="1"/>
          </p:cNvSpPr>
          <p:nvPr/>
        </p:nvSpPr>
        <p:spPr bwMode="auto">
          <a:xfrm>
            <a:off x="304800" y="2039483"/>
            <a:ext cx="88392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b="1">
                <a:solidFill>
                  <a:schemeClr val="tx1"/>
                </a:solidFill>
                <a:latin typeface="Times New Roman" panose="02020603050405020304" pitchFamily="18" charset="0"/>
              </a:defRPr>
            </a:lvl1pPr>
            <a:lvl2pPr marL="742950" indent="-285750">
              <a:defRPr sz="2800" b="1">
                <a:solidFill>
                  <a:schemeClr val="tx1"/>
                </a:solidFill>
                <a:latin typeface="Times New Roman" panose="02020603050405020304" pitchFamily="18" charset="0"/>
              </a:defRPr>
            </a:lvl2pPr>
            <a:lvl3pPr marL="1143000" indent="-228600">
              <a:defRPr sz="2800" b="1">
                <a:solidFill>
                  <a:schemeClr val="tx1"/>
                </a:solidFill>
                <a:latin typeface="Times New Roman" panose="02020603050405020304" pitchFamily="18" charset="0"/>
              </a:defRPr>
            </a:lvl3pPr>
            <a:lvl4pPr marL="1600200" indent="-228600">
              <a:defRPr sz="2800" b="1">
                <a:solidFill>
                  <a:schemeClr val="tx1"/>
                </a:solidFill>
                <a:latin typeface="Times New Roman" panose="02020603050405020304" pitchFamily="18" charset="0"/>
              </a:defRPr>
            </a:lvl4pPr>
            <a:lvl5pPr marL="2057400" indent="-228600">
              <a:defRPr sz="28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b="1">
                <a:solidFill>
                  <a:schemeClr val="tx1"/>
                </a:solidFill>
                <a:latin typeface="Times New Roman" panose="02020603050405020304" pitchFamily="18" charset="0"/>
              </a:defRPr>
            </a:lvl9pPr>
          </a:lstStyle>
          <a:p>
            <a:pPr eaLnBrk="1" hangingPunct="1">
              <a:spcBef>
                <a:spcPct val="50000"/>
              </a:spcBef>
            </a:pPr>
            <a:r>
              <a:rPr lang="en-US" altLang="en-US" sz="2400" i="1" dirty="0"/>
              <a:t>3. </a:t>
            </a:r>
            <a:r>
              <a:rPr lang="en-US" altLang="en-US" sz="2400" b="0" dirty="0" err="1"/>
              <a:t>Thời</a:t>
            </a:r>
            <a:r>
              <a:rPr lang="en-US" altLang="en-US" sz="2400" b="0" dirty="0"/>
              <a:t> </a:t>
            </a:r>
            <a:r>
              <a:rPr lang="en-US" altLang="en-US" sz="2400" b="0" dirty="0" err="1"/>
              <a:t>kì</a:t>
            </a:r>
            <a:r>
              <a:rPr lang="en-US" altLang="en-US" sz="2400" b="0" dirty="0"/>
              <a:t> </a:t>
            </a:r>
            <a:r>
              <a:rPr lang="en-US" altLang="en-US" sz="2400" b="0" dirty="0" err="1"/>
              <a:t>gà</a:t>
            </a:r>
            <a:r>
              <a:rPr lang="en-US" altLang="en-US" sz="2400" b="0" dirty="0"/>
              <a:t> </a:t>
            </a:r>
            <a:r>
              <a:rPr lang="en-US" altLang="en-US" sz="2400" b="0" dirty="0" err="1"/>
              <a:t>đẻ</a:t>
            </a:r>
            <a:r>
              <a:rPr lang="en-US" altLang="en-US" sz="2400" b="0" dirty="0"/>
              <a:t> </a:t>
            </a:r>
            <a:r>
              <a:rPr lang="en-US" altLang="en-US" sz="2400" b="0" dirty="0" err="1"/>
              <a:t>trứng</a:t>
            </a:r>
            <a:r>
              <a:rPr lang="en-US" altLang="en-US" sz="2400" b="0" dirty="0"/>
              <a:t> </a:t>
            </a:r>
            <a:r>
              <a:rPr lang="en-US" altLang="en-US" sz="2400" b="0" dirty="0" err="1"/>
              <a:t>cần</a:t>
            </a:r>
            <a:r>
              <a:rPr lang="en-US" altLang="en-US" sz="2400" b="0" dirty="0"/>
              <a:t> </a:t>
            </a:r>
            <a:r>
              <a:rPr lang="en-US" altLang="en-US" sz="2400" b="0" dirty="0" err="1"/>
              <a:t>tăng</a:t>
            </a:r>
            <a:r>
              <a:rPr lang="en-US" altLang="en-US" sz="2400" b="0" dirty="0"/>
              <a:t> </a:t>
            </a:r>
            <a:r>
              <a:rPr lang="en-US" altLang="en-US" sz="2400" b="0" dirty="0" err="1"/>
              <a:t>cường</a:t>
            </a:r>
            <a:r>
              <a:rPr lang="en-US" altLang="en-US" sz="2400" b="0" dirty="0"/>
              <a:t> </a:t>
            </a:r>
            <a:r>
              <a:rPr lang="en-US" altLang="en-US" sz="2400" b="0" dirty="0" err="1"/>
              <a:t>cho</a:t>
            </a:r>
            <a:r>
              <a:rPr lang="en-US" altLang="en-US" sz="2400" b="0" dirty="0"/>
              <a:t> </a:t>
            </a:r>
            <a:r>
              <a:rPr lang="en-US" altLang="en-US" sz="2400" b="0" dirty="0" err="1"/>
              <a:t>gà</a:t>
            </a:r>
            <a:r>
              <a:rPr lang="en-US" altLang="en-US" sz="2400" b="0" dirty="0"/>
              <a:t> </a:t>
            </a:r>
            <a:r>
              <a:rPr lang="en-US" altLang="en-US" sz="2400" b="0" dirty="0" err="1"/>
              <a:t>ăn</a:t>
            </a:r>
            <a:r>
              <a:rPr lang="en-US" altLang="en-US" sz="2400" b="0" dirty="0"/>
              <a:t> </a:t>
            </a:r>
            <a:r>
              <a:rPr lang="en-US" altLang="en-US" sz="2400" b="0" dirty="0" err="1"/>
              <a:t>những</a:t>
            </a:r>
            <a:r>
              <a:rPr lang="en-US" altLang="en-US" sz="2400" b="0" dirty="0"/>
              <a:t> </a:t>
            </a:r>
            <a:r>
              <a:rPr lang="en-US" altLang="en-US" sz="2400" b="0" dirty="0" err="1"/>
              <a:t>thức</a:t>
            </a:r>
            <a:r>
              <a:rPr lang="en-US" altLang="en-US" sz="2400" b="0" dirty="0"/>
              <a:t> </a:t>
            </a:r>
            <a:r>
              <a:rPr lang="en-US" altLang="en-US" sz="2400" b="0" dirty="0" err="1"/>
              <a:t>ăn</a:t>
            </a:r>
            <a:r>
              <a:rPr lang="en-US" altLang="en-US" sz="2400" b="0" dirty="0"/>
              <a:t> </a:t>
            </a:r>
            <a:r>
              <a:rPr lang="en-US" altLang="en-US" sz="2400" b="0" dirty="0" err="1"/>
              <a:t>chứa</a:t>
            </a:r>
            <a:r>
              <a:rPr lang="en-US" altLang="en-US" sz="2400" b="0" dirty="0"/>
              <a:t> </a:t>
            </a:r>
            <a:r>
              <a:rPr lang="en-US" altLang="en-US" sz="2400" b="0" dirty="0" err="1"/>
              <a:t>nhiều</a:t>
            </a:r>
            <a:r>
              <a:rPr lang="en-US" altLang="en-US" sz="2400" b="0" dirty="0"/>
              <a:t> </a:t>
            </a:r>
            <a:r>
              <a:rPr lang="en-US" altLang="en-US" sz="2400" b="0" dirty="0" err="1"/>
              <a:t>chất</a:t>
            </a:r>
            <a:r>
              <a:rPr lang="en-US" altLang="en-US" sz="2400" b="0" dirty="0"/>
              <a:t> </a:t>
            </a:r>
            <a:r>
              <a:rPr lang="en-US" altLang="en-US" sz="2400" b="0" dirty="0" err="1"/>
              <a:t>gì</a:t>
            </a:r>
            <a:r>
              <a:rPr lang="en-US" altLang="en-US" sz="2400" b="0" dirty="0"/>
              <a:t>?</a:t>
            </a:r>
            <a:endParaRPr lang="en-US" altLang="en-US" sz="2400" b="0" dirty="0"/>
          </a:p>
        </p:txBody>
      </p:sp>
      <p:sp>
        <p:nvSpPr>
          <p:cNvPr id="88074" name="Text Box 10"/>
          <p:cNvSpPr txBox="1">
            <a:spLocks noChangeArrowheads="1"/>
          </p:cNvSpPr>
          <p:nvPr/>
        </p:nvSpPr>
        <p:spPr bwMode="auto">
          <a:xfrm>
            <a:off x="304800" y="2798826"/>
            <a:ext cx="82296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b="1">
                <a:solidFill>
                  <a:schemeClr val="tx1"/>
                </a:solidFill>
                <a:latin typeface="Times New Roman" panose="02020603050405020304" pitchFamily="18" charset="0"/>
              </a:defRPr>
            </a:lvl1pPr>
            <a:lvl2pPr marL="742950" indent="-285750">
              <a:defRPr sz="2800" b="1">
                <a:solidFill>
                  <a:schemeClr val="tx1"/>
                </a:solidFill>
                <a:latin typeface="Times New Roman" panose="02020603050405020304" pitchFamily="18" charset="0"/>
              </a:defRPr>
            </a:lvl2pPr>
            <a:lvl3pPr marL="1143000" indent="-228600">
              <a:defRPr sz="2800" b="1">
                <a:solidFill>
                  <a:schemeClr val="tx1"/>
                </a:solidFill>
                <a:latin typeface="Times New Roman" panose="02020603050405020304" pitchFamily="18" charset="0"/>
              </a:defRPr>
            </a:lvl3pPr>
            <a:lvl4pPr marL="1600200" indent="-228600">
              <a:defRPr sz="2800" b="1">
                <a:solidFill>
                  <a:schemeClr val="tx1"/>
                </a:solidFill>
                <a:latin typeface="Times New Roman" panose="02020603050405020304" pitchFamily="18" charset="0"/>
              </a:defRPr>
            </a:lvl4pPr>
            <a:lvl5pPr marL="2057400" indent="-228600">
              <a:defRPr sz="28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b="1">
                <a:solidFill>
                  <a:schemeClr val="tx1"/>
                </a:solidFill>
                <a:latin typeface="Times New Roman" panose="02020603050405020304" pitchFamily="18" charset="0"/>
              </a:defRPr>
            </a:lvl9pPr>
          </a:lstStyle>
          <a:p>
            <a:pPr eaLnBrk="1" hangingPunct="1">
              <a:spcBef>
                <a:spcPct val="50000"/>
              </a:spcBef>
            </a:pPr>
            <a:r>
              <a:rPr lang="en-US" altLang="en-US" sz="2400" i="1"/>
              <a:t>4.  </a:t>
            </a:r>
            <a:r>
              <a:rPr lang="en-US" altLang="en-US" sz="2400" b="0"/>
              <a:t>Vì sao gà giò cần được ăn nhiều thức ăn cung cấp chất bột đường và chất đạm?</a:t>
            </a:r>
            <a:endParaRPr lang="en-US" altLang="en-US" sz="2400" b="0"/>
          </a:p>
        </p:txBody>
      </p:sp>
      <p:sp>
        <p:nvSpPr>
          <p:cNvPr id="88075" name="Text Box 11"/>
          <p:cNvSpPr txBox="1">
            <a:spLocks noChangeArrowheads="1"/>
          </p:cNvSpPr>
          <p:nvPr/>
        </p:nvSpPr>
        <p:spPr bwMode="auto">
          <a:xfrm>
            <a:off x="304800" y="3629823"/>
            <a:ext cx="84582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800" b="1">
                <a:solidFill>
                  <a:schemeClr val="tx1"/>
                </a:solidFill>
                <a:latin typeface="Times New Roman" panose="02020603050405020304" pitchFamily="18" charset="0"/>
              </a:defRPr>
            </a:lvl1pPr>
            <a:lvl2pPr marL="742950" indent="-285750">
              <a:defRPr sz="2800" b="1">
                <a:solidFill>
                  <a:schemeClr val="tx1"/>
                </a:solidFill>
                <a:latin typeface="Times New Roman" panose="02020603050405020304" pitchFamily="18" charset="0"/>
              </a:defRPr>
            </a:lvl2pPr>
            <a:lvl3pPr marL="1143000" indent="-228600">
              <a:defRPr sz="2800" b="1">
                <a:solidFill>
                  <a:schemeClr val="tx1"/>
                </a:solidFill>
                <a:latin typeface="Times New Roman" panose="02020603050405020304" pitchFamily="18" charset="0"/>
              </a:defRPr>
            </a:lvl3pPr>
            <a:lvl4pPr marL="1600200" indent="-228600">
              <a:defRPr sz="2800" b="1">
                <a:solidFill>
                  <a:schemeClr val="tx1"/>
                </a:solidFill>
                <a:latin typeface="Times New Roman" panose="02020603050405020304" pitchFamily="18" charset="0"/>
              </a:defRPr>
            </a:lvl4pPr>
            <a:lvl5pPr marL="2057400" indent="-228600">
              <a:defRPr sz="28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b="1">
                <a:solidFill>
                  <a:schemeClr val="tx1"/>
                </a:solidFill>
                <a:latin typeface="Times New Roman" panose="02020603050405020304" pitchFamily="18" charset="0"/>
              </a:defRPr>
            </a:lvl9pPr>
          </a:lstStyle>
          <a:p>
            <a:pPr eaLnBrk="1" hangingPunct="1">
              <a:spcBef>
                <a:spcPct val="50000"/>
              </a:spcBef>
            </a:pPr>
            <a:r>
              <a:rPr lang="en-US" altLang="en-US" sz="2400" i="1"/>
              <a:t>5.  </a:t>
            </a:r>
            <a:r>
              <a:rPr lang="en-US" altLang="en-US" sz="2400" b="0"/>
              <a:t>Hãy so sánh cách cho gà ăn trong bài học với cách cho gà ăn ở gia đình em hoặc ở địa phương em?</a:t>
            </a:r>
            <a:endParaRPr lang="en-US" altLang="en-US" sz="2400" b="0"/>
          </a:p>
        </p:txBody>
      </p:sp>
      <p:sp>
        <p:nvSpPr>
          <p:cNvPr id="88090" name="Text Box 26"/>
          <p:cNvSpPr txBox="1">
            <a:spLocks noChangeArrowheads="1"/>
          </p:cNvSpPr>
          <p:nvPr/>
        </p:nvSpPr>
        <p:spPr bwMode="auto">
          <a:xfrm>
            <a:off x="304800" y="1177529"/>
            <a:ext cx="86868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b="1">
                <a:solidFill>
                  <a:schemeClr val="tx1"/>
                </a:solidFill>
                <a:latin typeface="Times New Roman" panose="02020603050405020304" pitchFamily="18" charset="0"/>
              </a:defRPr>
            </a:lvl1pPr>
            <a:lvl2pPr marL="742950" indent="-285750">
              <a:defRPr sz="2800" b="1">
                <a:solidFill>
                  <a:schemeClr val="tx1"/>
                </a:solidFill>
                <a:latin typeface="Times New Roman" panose="02020603050405020304" pitchFamily="18" charset="0"/>
              </a:defRPr>
            </a:lvl2pPr>
            <a:lvl3pPr marL="1143000" indent="-228600">
              <a:defRPr sz="2800" b="1">
                <a:solidFill>
                  <a:schemeClr val="tx1"/>
                </a:solidFill>
                <a:latin typeface="Times New Roman" panose="02020603050405020304" pitchFamily="18" charset="0"/>
              </a:defRPr>
            </a:lvl3pPr>
            <a:lvl4pPr marL="1600200" indent="-228600">
              <a:defRPr sz="2800" b="1">
                <a:solidFill>
                  <a:schemeClr val="tx1"/>
                </a:solidFill>
                <a:latin typeface="Times New Roman" panose="02020603050405020304" pitchFamily="18" charset="0"/>
              </a:defRPr>
            </a:lvl4pPr>
            <a:lvl5pPr marL="2057400" indent="-228600">
              <a:defRPr sz="28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b="1">
                <a:solidFill>
                  <a:schemeClr val="tx1"/>
                </a:solidFill>
                <a:latin typeface="Times New Roman" panose="02020603050405020304" pitchFamily="18" charset="0"/>
              </a:defRPr>
            </a:lvl9pPr>
          </a:lstStyle>
          <a:p>
            <a:pPr eaLnBrk="1" hangingPunct="1">
              <a:spcBef>
                <a:spcPct val="50000"/>
              </a:spcBef>
            </a:pPr>
            <a:r>
              <a:rPr lang="en-US" altLang="en-US" sz="2400" i="1"/>
              <a:t>1.</a:t>
            </a:r>
            <a:r>
              <a:rPr lang="en-US" altLang="en-US" sz="2400" b="0" i="1"/>
              <a:t> </a:t>
            </a:r>
            <a:r>
              <a:rPr lang="en-US" altLang="en-US" sz="2400" b="0"/>
              <a:t>Thời kì gà con thì cho ăn như thế nào?</a:t>
            </a:r>
            <a:endParaRPr lang="en-US" altLang="en-US" sz="2400" b="0"/>
          </a:p>
        </p:txBody>
      </p:sp>
      <p:sp>
        <p:nvSpPr>
          <p:cNvPr id="88091" name="Text Box 27"/>
          <p:cNvSpPr txBox="1">
            <a:spLocks noChangeArrowheads="1"/>
          </p:cNvSpPr>
          <p:nvPr/>
        </p:nvSpPr>
        <p:spPr bwMode="auto">
          <a:xfrm>
            <a:off x="762000" y="204787"/>
            <a:ext cx="85344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800" b="1">
                <a:solidFill>
                  <a:schemeClr val="tx1"/>
                </a:solidFill>
                <a:latin typeface="Times New Roman" panose="02020603050405020304" pitchFamily="18" charset="0"/>
              </a:defRPr>
            </a:lvl1pPr>
            <a:lvl2pPr marL="742950" indent="-285750">
              <a:defRPr sz="2800" b="1">
                <a:solidFill>
                  <a:schemeClr val="tx1"/>
                </a:solidFill>
                <a:latin typeface="Times New Roman" panose="02020603050405020304" pitchFamily="18" charset="0"/>
              </a:defRPr>
            </a:lvl2pPr>
            <a:lvl3pPr marL="1143000" indent="-228600">
              <a:defRPr sz="2800" b="1">
                <a:solidFill>
                  <a:schemeClr val="tx1"/>
                </a:solidFill>
                <a:latin typeface="Times New Roman" panose="02020603050405020304" pitchFamily="18" charset="0"/>
              </a:defRPr>
            </a:lvl3pPr>
            <a:lvl4pPr marL="1600200" indent="-228600">
              <a:defRPr sz="2800" b="1">
                <a:solidFill>
                  <a:schemeClr val="tx1"/>
                </a:solidFill>
                <a:latin typeface="Times New Roman" panose="02020603050405020304" pitchFamily="18" charset="0"/>
              </a:defRPr>
            </a:lvl4pPr>
            <a:lvl5pPr marL="2057400" indent="-228600">
              <a:defRPr sz="28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b="1">
                <a:solidFill>
                  <a:schemeClr val="tx1"/>
                </a:solidFill>
                <a:latin typeface="Times New Roman" panose="02020603050405020304" pitchFamily="18" charset="0"/>
              </a:defRPr>
            </a:lvl9pPr>
          </a:lstStyle>
          <a:p>
            <a:pPr eaLnBrk="1" hangingPunct="1">
              <a:spcBef>
                <a:spcPct val="50000"/>
              </a:spcBef>
            </a:pPr>
            <a:r>
              <a:rPr lang="en-US" altLang="en-US" sz="2400">
                <a:solidFill>
                  <a:srgbClr val="1C03D7"/>
                </a:solidFill>
              </a:rPr>
              <a:t>2. Các hoạt động nuôi dưỡng gà </a:t>
            </a:r>
            <a:endParaRPr lang="en-US" altLang="en-US" sz="2400">
              <a:solidFill>
                <a:srgbClr val="1C03D7"/>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1" nodeType="withEffect">
                                  <p:stCondLst>
                                    <p:cond delay="0"/>
                                  </p:stCondLst>
                                  <p:childTnLst>
                                    <p:set>
                                      <p:cBhvr>
                                        <p:cTn id="6" dur="1" fill="hold">
                                          <p:stCondLst>
                                            <p:cond delay="0"/>
                                          </p:stCondLst>
                                        </p:cTn>
                                        <p:tgtEl>
                                          <p:spTgt spid="88091"/>
                                        </p:tgtEl>
                                        <p:attrNameLst>
                                          <p:attrName>style.visibility</p:attrName>
                                        </p:attrNameLst>
                                      </p:cBhvr>
                                      <p:to>
                                        <p:strVal val="visible"/>
                                      </p:to>
                                    </p:set>
                                    <p:animEffect transition="in" filter="box(in)">
                                      <p:cBhvr>
                                        <p:cTn id="7" dur="500"/>
                                        <p:tgtEl>
                                          <p:spTgt spid="88091"/>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grpId="0" nodeType="clickEffect">
                                  <p:stCondLst>
                                    <p:cond delay="0"/>
                                  </p:stCondLst>
                                  <p:childTnLst>
                                    <p:set>
                                      <p:cBhvr>
                                        <p:cTn id="11" dur="1" fill="hold">
                                          <p:stCondLst>
                                            <p:cond delay="0"/>
                                          </p:stCondLst>
                                        </p:cTn>
                                        <p:tgtEl>
                                          <p:spTgt spid="88070"/>
                                        </p:tgtEl>
                                        <p:attrNameLst>
                                          <p:attrName>style.visibility</p:attrName>
                                        </p:attrNameLst>
                                      </p:cBhvr>
                                      <p:to>
                                        <p:strVal val="visible"/>
                                      </p:to>
                                    </p:set>
                                    <p:animEffect transition="in" filter="wedge">
                                      <p:cBhvr>
                                        <p:cTn id="12" dur="1000"/>
                                        <p:tgtEl>
                                          <p:spTgt spid="88070"/>
                                        </p:tgtEl>
                                      </p:cBhvr>
                                    </p:animEffect>
                                  </p:childTnLst>
                                </p:cTn>
                              </p:par>
                            </p:childTnLst>
                          </p:cTn>
                        </p:par>
                      </p:childTnLst>
                    </p:cTn>
                  </p:par>
                  <p:par>
                    <p:cTn id="13" fill="hold">
                      <p:stCondLst>
                        <p:cond delay="indefinite"/>
                      </p:stCondLst>
                      <p:childTnLst>
                        <p:par>
                          <p:cTn id="14" fill="hold">
                            <p:stCondLst>
                              <p:cond delay="0"/>
                            </p:stCondLst>
                            <p:childTnLst>
                              <p:par>
                                <p:cTn id="15" presetID="29" presetClass="entr" presetSubtype="0" fill="hold" grpId="0" nodeType="clickEffect">
                                  <p:stCondLst>
                                    <p:cond delay="0"/>
                                  </p:stCondLst>
                                  <p:childTnLst>
                                    <p:set>
                                      <p:cBhvr>
                                        <p:cTn id="16" dur="1" fill="hold">
                                          <p:stCondLst>
                                            <p:cond delay="0"/>
                                          </p:stCondLst>
                                        </p:cTn>
                                        <p:tgtEl>
                                          <p:spTgt spid="88072"/>
                                        </p:tgtEl>
                                        <p:attrNameLst>
                                          <p:attrName>style.visibility</p:attrName>
                                        </p:attrNameLst>
                                      </p:cBhvr>
                                      <p:to>
                                        <p:strVal val="visible"/>
                                      </p:to>
                                    </p:set>
                                    <p:anim calcmode="lin" valueType="num">
                                      <p:cBhvr>
                                        <p:cTn id="17" dur="1000" fill="hold"/>
                                        <p:tgtEl>
                                          <p:spTgt spid="88072"/>
                                        </p:tgtEl>
                                        <p:attrNameLst>
                                          <p:attrName>ppt_x</p:attrName>
                                        </p:attrNameLst>
                                      </p:cBhvr>
                                      <p:tavLst>
                                        <p:tav tm="0">
                                          <p:val>
                                            <p:strVal val="#ppt_x-.2"/>
                                          </p:val>
                                        </p:tav>
                                        <p:tav tm="100000">
                                          <p:val>
                                            <p:strVal val="#ppt_x"/>
                                          </p:val>
                                        </p:tav>
                                      </p:tavLst>
                                    </p:anim>
                                    <p:anim calcmode="lin" valueType="num">
                                      <p:cBhvr>
                                        <p:cTn id="18" dur="1000" fill="hold"/>
                                        <p:tgtEl>
                                          <p:spTgt spid="88072"/>
                                        </p:tgtEl>
                                        <p:attrNameLst>
                                          <p:attrName>ppt_y</p:attrName>
                                        </p:attrNameLst>
                                      </p:cBhvr>
                                      <p:tavLst>
                                        <p:tav tm="0">
                                          <p:val>
                                            <p:strVal val="#ppt_y"/>
                                          </p:val>
                                        </p:tav>
                                        <p:tav tm="100000">
                                          <p:val>
                                            <p:strVal val="#ppt_y"/>
                                          </p:val>
                                        </p:tav>
                                      </p:tavLst>
                                    </p:anim>
                                    <p:animEffect transition="in" filter="wipe(right)" prLst="gradientSize: 0.1">
                                      <p:cBhvr>
                                        <p:cTn id="19" dur="1000"/>
                                        <p:tgtEl>
                                          <p:spTgt spid="88072"/>
                                        </p:tgtEl>
                                      </p:cBhvr>
                                    </p:animEffect>
                                  </p:childTnLst>
                                </p:cTn>
                              </p:par>
                            </p:childTnLst>
                          </p:cTn>
                        </p:par>
                      </p:childTnLst>
                    </p:cTn>
                  </p:par>
                  <p:par>
                    <p:cTn id="20" fill="hold">
                      <p:stCondLst>
                        <p:cond delay="indefinite"/>
                      </p:stCondLst>
                      <p:childTnLst>
                        <p:par>
                          <p:cTn id="21" fill="hold">
                            <p:stCondLst>
                              <p:cond delay="0"/>
                            </p:stCondLst>
                            <p:childTnLst>
                              <p:par>
                                <p:cTn id="22" presetID="29" presetClass="entr" presetSubtype="0" fill="hold" grpId="0" nodeType="clickEffect">
                                  <p:stCondLst>
                                    <p:cond delay="0"/>
                                  </p:stCondLst>
                                  <p:childTnLst>
                                    <p:set>
                                      <p:cBhvr>
                                        <p:cTn id="23" dur="1" fill="hold">
                                          <p:stCondLst>
                                            <p:cond delay="0"/>
                                          </p:stCondLst>
                                        </p:cTn>
                                        <p:tgtEl>
                                          <p:spTgt spid="88073"/>
                                        </p:tgtEl>
                                        <p:attrNameLst>
                                          <p:attrName>style.visibility</p:attrName>
                                        </p:attrNameLst>
                                      </p:cBhvr>
                                      <p:to>
                                        <p:strVal val="visible"/>
                                      </p:to>
                                    </p:set>
                                    <p:anim calcmode="lin" valueType="num">
                                      <p:cBhvr>
                                        <p:cTn id="24" dur="1000" fill="hold"/>
                                        <p:tgtEl>
                                          <p:spTgt spid="88073"/>
                                        </p:tgtEl>
                                        <p:attrNameLst>
                                          <p:attrName>ppt_x</p:attrName>
                                        </p:attrNameLst>
                                      </p:cBhvr>
                                      <p:tavLst>
                                        <p:tav tm="0">
                                          <p:val>
                                            <p:strVal val="#ppt_x-.2"/>
                                          </p:val>
                                        </p:tav>
                                        <p:tav tm="100000">
                                          <p:val>
                                            <p:strVal val="#ppt_x"/>
                                          </p:val>
                                        </p:tav>
                                      </p:tavLst>
                                    </p:anim>
                                    <p:anim calcmode="lin" valueType="num">
                                      <p:cBhvr>
                                        <p:cTn id="25" dur="1000" fill="hold"/>
                                        <p:tgtEl>
                                          <p:spTgt spid="88073"/>
                                        </p:tgtEl>
                                        <p:attrNameLst>
                                          <p:attrName>ppt_y</p:attrName>
                                        </p:attrNameLst>
                                      </p:cBhvr>
                                      <p:tavLst>
                                        <p:tav tm="0">
                                          <p:val>
                                            <p:strVal val="#ppt_y"/>
                                          </p:val>
                                        </p:tav>
                                        <p:tav tm="100000">
                                          <p:val>
                                            <p:strVal val="#ppt_y"/>
                                          </p:val>
                                        </p:tav>
                                      </p:tavLst>
                                    </p:anim>
                                    <p:animEffect transition="in" filter="wipe(right)" prLst="gradientSize: 0.1">
                                      <p:cBhvr>
                                        <p:cTn id="26" dur="1000"/>
                                        <p:tgtEl>
                                          <p:spTgt spid="88073"/>
                                        </p:tgtEl>
                                      </p:cBhvr>
                                    </p:animEffect>
                                  </p:childTnLst>
                                </p:cTn>
                              </p:par>
                            </p:childTnLst>
                          </p:cTn>
                        </p:par>
                      </p:childTnLst>
                    </p:cTn>
                  </p:par>
                  <p:par>
                    <p:cTn id="27" fill="hold">
                      <p:stCondLst>
                        <p:cond delay="indefinite"/>
                      </p:stCondLst>
                      <p:childTnLst>
                        <p:par>
                          <p:cTn id="28" fill="hold">
                            <p:stCondLst>
                              <p:cond delay="0"/>
                            </p:stCondLst>
                            <p:childTnLst>
                              <p:par>
                                <p:cTn id="29" presetID="29" presetClass="entr" presetSubtype="0" fill="hold" grpId="0" nodeType="clickEffect">
                                  <p:stCondLst>
                                    <p:cond delay="0"/>
                                  </p:stCondLst>
                                  <p:childTnLst>
                                    <p:set>
                                      <p:cBhvr>
                                        <p:cTn id="30" dur="1" fill="hold">
                                          <p:stCondLst>
                                            <p:cond delay="0"/>
                                          </p:stCondLst>
                                        </p:cTn>
                                        <p:tgtEl>
                                          <p:spTgt spid="88074"/>
                                        </p:tgtEl>
                                        <p:attrNameLst>
                                          <p:attrName>style.visibility</p:attrName>
                                        </p:attrNameLst>
                                      </p:cBhvr>
                                      <p:to>
                                        <p:strVal val="visible"/>
                                      </p:to>
                                    </p:set>
                                    <p:anim calcmode="lin" valueType="num">
                                      <p:cBhvr>
                                        <p:cTn id="31" dur="1000" fill="hold"/>
                                        <p:tgtEl>
                                          <p:spTgt spid="88074"/>
                                        </p:tgtEl>
                                        <p:attrNameLst>
                                          <p:attrName>ppt_x</p:attrName>
                                        </p:attrNameLst>
                                      </p:cBhvr>
                                      <p:tavLst>
                                        <p:tav tm="0">
                                          <p:val>
                                            <p:strVal val="#ppt_x-.2"/>
                                          </p:val>
                                        </p:tav>
                                        <p:tav tm="100000">
                                          <p:val>
                                            <p:strVal val="#ppt_x"/>
                                          </p:val>
                                        </p:tav>
                                      </p:tavLst>
                                    </p:anim>
                                    <p:anim calcmode="lin" valueType="num">
                                      <p:cBhvr>
                                        <p:cTn id="32" dur="1000" fill="hold"/>
                                        <p:tgtEl>
                                          <p:spTgt spid="88074"/>
                                        </p:tgtEl>
                                        <p:attrNameLst>
                                          <p:attrName>ppt_y</p:attrName>
                                        </p:attrNameLst>
                                      </p:cBhvr>
                                      <p:tavLst>
                                        <p:tav tm="0">
                                          <p:val>
                                            <p:strVal val="#ppt_y"/>
                                          </p:val>
                                        </p:tav>
                                        <p:tav tm="100000">
                                          <p:val>
                                            <p:strVal val="#ppt_y"/>
                                          </p:val>
                                        </p:tav>
                                      </p:tavLst>
                                    </p:anim>
                                    <p:animEffect transition="in" filter="wipe(right)" prLst="gradientSize: 0.1">
                                      <p:cBhvr>
                                        <p:cTn id="33" dur="1000"/>
                                        <p:tgtEl>
                                          <p:spTgt spid="88074"/>
                                        </p:tgtEl>
                                      </p:cBhvr>
                                    </p:animEffect>
                                  </p:childTnLst>
                                </p:cTn>
                              </p:par>
                            </p:childTnLst>
                          </p:cTn>
                        </p:par>
                      </p:childTnLst>
                    </p:cTn>
                  </p:par>
                  <p:par>
                    <p:cTn id="34" fill="hold">
                      <p:stCondLst>
                        <p:cond delay="indefinite"/>
                      </p:stCondLst>
                      <p:childTnLst>
                        <p:par>
                          <p:cTn id="35" fill="hold">
                            <p:stCondLst>
                              <p:cond delay="0"/>
                            </p:stCondLst>
                            <p:childTnLst>
                              <p:par>
                                <p:cTn id="36" presetID="29" presetClass="entr" presetSubtype="0" fill="hold" grpId="0" nodeType="clickEffect">
                                  <p:stCondLst>
                                    <p:cond delay="0"/>
                                  </p:stCondLst>
                                  <p:childTnLst>
                                    <p:set>
                                      <p:cBhvr>
                                        <p:cTn id="37" dur="1" fill="hold">
                                          <p:stCondLst>
                                            <p:cond delay="0"/>
                                          </p:stCondLst>
                                        </p:cTn>
                                        <p:tgtEl>
                                          <p:spTgt spid="88075"/>
                                        </p:tgtEl>
                                        <p:attrNameLst>
                                          <p:attrName>style.visibility</p:attrName>
                                        </p:attrNameLst>
                                      </p:cBhvr>
                                      <p:to>
                                        <p:strVal val="visible"/>
                                      </p:to>
                                    </p:set>
                                    <p:anim calcmode="lin" valueType="num">
                                      <p:cBhvr>
                                        <p:cTn id="38" dur="1000" fill="hold"/>
                                        <p:tgtEl>
                                          <p:spTgt spid="88075"/>
                                        </p:tgtEl>
                                        <p:attrNameLst>
                                          <p:attrName>ppt_x</p:attrName>
                                        </p:attrNameLst>
                                      </p:cBhvr>
                                      <p:tavLst>
                                        <p:tav tm="0">
                                          <p:val>
                                            <p:strVal val="#ppt_x-.2"/>
                                          </p:val>
                                        </p:tav>
                                        <p:tav tm="100000">
                                          <p:val>
                                            <p:strVal val="#ppt_x"/>
                                          </p:val>
                                        </p:tav>
                                      </p:tavLst>
                                    </p:anim>
                                    <p:anim calcmode="lin" valueType="num">
                                      <p:cBhvr>
                                        <p:cTn id="39" dur="1000" fill="hold"/>
                                        <p:tgtEl>
                                          <p:spTgt spid="88075"/>
                                        </p:tgtEl>
                                        <p:attrNameLst>
                                          <p:attrName>ppt_y</p:attrName>
                                        </p:attrNameLst>
                                      </p:cBhvr>
                                      <p:tavLst>
                                        <p:tav tm="0">
                                          <p:val>
                                            <p:strVal val="#ppt_y"/>
                                          </p:val>
                                        </p:tav>
                                        <p:tav tm="100000">
                                          <p:val>
                                            <p:strVal val="#ppt_y"/>
                                          </p:val>
                                        </p:tav>
                                      </p:tavLst>
                                    </p:anim>
                                    <p:animEffect transition="in" filter="wipe(right)" prLst="gradientSize: 0.1">
                                      <p:cBhvr>
                                        <p:cTn id="40" dur="1000"/>
                                        <p:tgtEl>
                                          <p:spTgt spid="88075"/>
                                        </p:tgtEl>
                                      </p:cBhvr>
                                    </p:animEffect>
                                  </p:childTnLst>
                                </p:cTn>
                              </p:par>
                            </p:childTnLst>
                          </p:cTn>
                        </p:par>
                      </p:childTnLst>
                    </p:cTn>
                  </p:par>
                  <p:par>
                    <p:cTn id="41" fill="hold">
                      <p:stCondLst>
                        <p:cond delay="indefinite"/>
                      </p:stCondLst>
                      <p:childTnLst>
                        <p:par>
                          <p:cTn id="42" fill="hold">
                            <p:stCondLst>
                              <p:cond delay="0"/>
                            </p:stCondLst>
                            <p:childTnLst>
                              <p:par>
                                <p:cTn id="43" presetID="29" presetClass="entr" presetSubtype="0" fill="hold" grpId="0" nodeType="clickEffect">
                                  <p:stCondLst>
                                    <p:cond delay="0"/>
                                  </p:stCondLst>
                                  <p:childTnLst>
                                    <p:set>
                                      <p:cBhvr>
                                        <p:cTn id="44" dur="1" fill="hold">
                                          <p:stCondLst>
                                            <p:cond delay="0"/>
                                          </p:stCondLst>
                                        </p:cTn>
                                        <p:tgtEl>
                                          <p:spTgt spid="88090"/>
                                        </p:tgtEl>
                                        <p:attrNameLst>
                                          <p:attrName>style.visibility</p:attrName>
                                        </p:attrNameLst>
                                      </p:cBhvr>
                                      <p:to>
                                        <p:strVal val="visible"/>
                                      </p:to>
                                    </p:set>
                                    <p:anim calcmode="lin" valueType="num">
                                      <p:cBhvr>
                                        <p:cTn id="45" dur="1000" fill="hold"/>
                                        <p:tgtEl>
                                          <p:spTgt spid="88090"/>
                                        </p:tgtEl>
                                        <p:attrNameLst>
                                          <p:attrName>ppt_x</p:attrName>
                                        </p:attrNameLst>
                                      </p:cBhvr>
                                      <p:tavLst>
                                        <p:tav tm="0">
                                          <p:val>
                                            <p:strVal val="#ppt_x-.2"/>
                                          </p:val>
                                        </p:tav>
                                        <p:tav tm="100000">
                                          <p:val>
                                            <p:strVal val="#ppt_x"/>
                                          </p:val>
                                        </p:tav>
                                      </p:tavLst>
                                    </p:anim>
                                    <p:anim calcmode="lin" valueType="num">
                                      <p:cBhvr>
                                        <p:cTn id="46" dur="1000" fill="hold"/>
                                        <p:tgtEl>
                                          <p:spTgt spid="88090"/>
                                        </p:tgtEl>
                                        <p:attrNameLst>
                                          <p:attrName>ppt_y</p:attrName>
                                        </p:attrNameLst>
                                      </p:cBhvr>
                                      <p:tavLst>
                                        <p:tav tm="0">
                                          <p:val>
                                            <p:strVal val="#ppt_y"/>
                                          </p:val>
                                        </p:tav>
                                        <p:tav tm="100000">
                                          <p:val>
                                            <p:strVal val="#ppt_y"/>
                                          </p:val>
                                        </p:tav>
                                      </p:tavLst>
                                    </p:anim>
                                    <p:animEffect transition="in" filter="wipe(right)" prLst="gradientSize: 0.1">
                                      <p:cBhvr>
                                        <p:cTn id="47" dur="1000"/>
                                        <p:tgtEl>
                                          <p:spTgt spid="88090"/>
                                        </p:tgtEl>
                                      </p:cBhvr>
                                    </p:animEffect>
                                  </p:childTnLst>
                                </p:cTn>
                              </p:par>
                            </p:childTnLst>
                          </p:cTn>
                        </p:par>
                      </p:childTnLst>
                    </p:cTn>
                  </p:par>
                  <p:par>
                    <p:cTn id="48" fill="hold">
                      <p:stCondLst>
                        <p:cond delay="indefinite"/>
                      </p:stCondLst>
                      <p:childTnLst>
                        <p:par>
                          <p:cTn id="49" fill="hold">
                            <p:stCondLst>
                              <p:cond delay="0"/>
                            </p:stCondLst>
                            <p:childTnLst>
                              <p:par>
                                <p:cTn id="50" presetID="20" presetClass="entr" presetSubtype="0" fill="hold" grpId="0" nodeType="clickEffect">
                                  <p:stCondLst>
                                    <p:cond delay="0"/>
                                  </p:stCondLst>
                                  <p:childTnLst>
                                    <p:set>
                                      <p:cBhvr>
                                        <p:cTn id="51" dur="1" fill="hold">
                                          <p:stCondLst>
                                            <p:cond delay="0"/>
                                          </p:stCondLst>
                                        </p:cTn>
                                        <p:tgtEl>
                                          <p:spTgt spid="88091"/>
                                        </p:tgtEl>
                                        <p:attrNameLst>
                                          <p:attrName>style.visibility</p:attrName>
                                        </p:attrNameLst>
                                      </p:cBhvr>
                                      <p:to>
                                        <p:strVal val="visible"/>
                                      </p:to>
                                    </p:set>
                                    <p:animEffect transition="in" filter="wedge">
                                      <p:cBhvr>
                                        <p:cTn id="52" dur="1000"/>
                                        <p:tgtEl>
                                          <p:spTgt spid="880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070" grpId="0"/>
      <p:bldP spid="88072" grpId="0"/>
      <p:bldP spid="88073" grpId="0"/>
      <p:bldP spid="88074" grpId="0"/>
      <p:bldP spid="88075" grpId="0"/>
      <p:bldP spid="88090" grpId="0"/>
      <p:bldP spid="88091" grpId="0"/>
      <p:bldP spid="88091" grpId="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untitled%2008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5715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1" name="Text Box 7"/>
          <p:cNvSpPr txBox="1">
            <a:spLocks noChangeArrowheads="1"/>
          </p:cNvSpPr>
          <p:nvPr/>
        </p:nvSpPr>
        <p:spPr bwMode="auto">
          <a:xfrm>
            <a:off x="1295400" y="2228850"/>
            <a:ext cx="54102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b="1">
                <a:solidFill>
                  <a:schemeClr val="tx1"/>
                </a:solidFill>
                <a:latin typeface="Times New Roman" panose="02020603050405020304" pitchFamily="18" charset="0"/>
              </a:defRPr>
            </a:lvl1pPr>
            <a:lvl2pPr marL="742950" indent="-285750">
              <a:defRPr sz="2800" b="1">
                <a:solidFill>
                  <a:schemeClr val="tx1"/>
                </a:solidFill>
                <a:latin typeface="Times New Roman" panose="02020603050405020304" pitchFamily="18" charset="0"/>
              </a:defRPr>
            </a:lvl2pPr>
            <a:lvl3pPr marL="1143000" indent="-228600">
              <a:defRPr sz="2800" b="1">
                <a:solidFill>
                  <a:schemeClr val="tx1"/>
                </a:solidFill>
                <a:latin typeface="Times New Roman" panose="02020603050405020304" pitchFamily="18" charset="0"/>
              </a:defRPr>
            </a:lvl3pPr>
            <a:lvl4pPr marL="1600200" indent="-228600">
              <a:defRPr sz="2800" b="1">
                <a:solidFill>
                  <a:schemeClr val="tx1"/>
                </a:solidFill>
                <a:latin typeface="Times New Roman" panose="02020603050405020304" pitchFamily="18" charset="0"/>
              </a:defRPr>
            </a:lvl4pPr>
            <a:lvl5pPr marL="2057400" indent="-228600">
              <a:defRPr sz="28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b="1">
                <a:solidFill>
                  <a:schemeClr val="tx1"/>
                </a:solidFill>
                <a:latin typeface="Times New Roman" panose="02020603050405020304" pitchFamily="18" charset="0"/>
              </a:defRPr>
            </a:lvl9pPr>
          </a:lstStyle>
          <a:p>
            <a:pPr eaLnBrk="1" hangingPunct="1">
              <a:spcBef>
                <a:spcPct val="50000"/>
              </a:spcBef>
            </a:pPr>
            <a:endParaRPr lang="vi-VN" altLang="en-US" sz="1800" b="0"/>
          </a:p>
        </p:txBody>
      </p:sp>
      <p:sp>
        <p:nvSpPr>
          <p:cNvPr id="12292" name="Text Box 8"/>
          <p:cNvSpPr txBox="1">
            <a:spLocks noChangeArrowheads="1"/>
          </p:cNvSpPr>
          <p:nvPr/>
        </p:nvSpPr>
        <p:spPr bwMode="auto">
          <a:xfrm>
            <a:off x="457200" y="1257300"/>
            <a:ext cx="51816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b="1">
                <a:solidFill>
                  <a:schemeClr val="tx1"/>
                </a:solidFill>
                <a:latin typeface="Times New Roman" panose="02020603050405020304" pitchFamily="18" charset="0"/>
              </a:defRPr>
            </a:lvl1pPr>
            <a:lvl2pPr marL="742950" indent="-285750">
              <a:defRPr sz="2800" b="1">
                <a:solidFill>
                  <a:schemeClr val="tx1"/>
                </a:solidFill>
                <a:latin typeface="Times New Roman" panose="02020603050405020304" pitchFamily="18" charset="0"/>
              </a:defRPr>
            </a:lvl2pPr>
            <a:lvl3pPr marL="1143000" indent="-228600">
              <a:defRPr sz="2800" b="1">
                <a:solidFill>
                  <a:schemeClr val="tx1"/>
                </a:solidFill>
                <a:latin typeface="Times New Roman" panose="02020603050405020304" pitchFamily="18" charset="0"/>
              </a:defRPr>
            </a:lvl3pPr>
            <a:lvl4pPr marL="1600200" indent="-228600">
              <a:defRPr sz="2800" b="1">
                <a:solidFill>
                  <a:schemeClr val="tx1"/>
                </a:solidFill>
                <a:latin typeface="Times New Roman" panose="02020603050405020304" pitchFamily="18" charset="0"/>
              </a:defRPr>
            </a:lvl4pPr>
            <a:lvl5pPr marL="2057400" indent="-228600">
              <a:defRPr sz="28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b="1">
                <a:solidFill>
                  <a:schemeClr val="tx1"/>
                </a:solidFill>
                <a:latin typeface="Times New Roman" panose="02020603050405020304" pitchFamily="18" charset="0"/>
              </a:defRPr>
            </a:lvl9pPr>
          </a:lstStyle>
          <a:p>
            <a:pPr eaLnBrk="1" hangingPunct="1">
              <a:spcBef>
                <a:spcPct val="50000"/>
              </a:spcBef>
            </a:pPr>
            <a:r>
              <a:rPr lang="en-US" altLang="en-US">
                <a:solidFill>
                  <a:srgbClr val="6600AC"/>
                </a:solidFill>
              </a:rPr>
              <a:t>a) </a:t>
            </a:r>
            <a:r>
              <a:rPr lang="en-US" altLang="en-US" u="sng">
                <a:solidFill>
                  <a:srgbClr val="6600AC"/>
                </a:solidFill>
              </a:rPr>
              <a:t>Cho gà ăn</a:t>
            </a:r>
            <a:endParaRPr lang="en-US" altLang="en-US" u="sng">
              <a:solidFill>
                <a:srgbClr val="6600AC"/>
              </a:solidFill>
            </a:endParaRPr>
          </a:p>
        </p:txBody>
      </p:sp>
      <p:sp>
        <p:nvSpPr>
          <p:cNvPr id="82956" name="Text Box 12"/>
          <p:cNvSpPr txBox="1">
            <a:spLocks noChangeArrowheads="1"/>
          </p:cNvSpPr>
          <p:nvPr/>
        </p:nvSpPr>
        <p:spPr bwMode="auto">
          <a:xfrm>
            <a:off x="304800" y="1714501"/>
            <a:ext cx="8686800" cy="1815882"/>
          </a:xfrm>
          <a:prstGeom prst="rect">
            <a:avLst/>
          </a:prstGeom>
          <a:noFill/>
          <a:ln w="57150" cmpd="thinThick">
            <a:solidFill>
              <a:srgbClr val="FFA7FF"/>
            </a:solid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b="1">
                <a:solidFill>
                  <a:schemeClr val="tx1"/>
                </a:solidFill>
                <a:latin typeface="Times New Roman" panose="02020603050405020304" pitchFamily="18" charset="0"/>
              </a:defRPr>
            </a:lvl1pPr>
            <a:lvl2pPr marL="742950" indent="-285750">
              <a:defRPr sz="2800" b="1">
                <a:solidFill>
                  <a:schemeClr val="tx1"/>
                </a:solidFill>
                <a:latin typeface="Times New Roman" panose="02020603050405020304" pitchFamily="18" charset="0"/>
              </a:defRPr>
            </a:lvl2pPr>
            <a:lvl3pPr marL="1143000" indent="-228600">
              <a:defRPr sz="2800" b="1">
                <a:solidFill>
                  <a:schemeClr val="tx1"/>
                </a:solidFill>
                <a:latin typeface="Times New Roman" panose="02020603050405020304" pitchFamily="18" charset="0"/>
              </a:defRPr>
            </a:lvl3pPr>
            <a:lvl4pPr marL="1600200" indent="-228600">
              <a:defRPr sz="2800" b="1">
                <a:solidFill>
                  <a:schemeClr val="tx1"/>
                </a:solidFill>
                <a:latin typeface="Times New Roman" panose="02020603050405020304" pitchFamily="18" charset="0"/>
              </a:defRPr>
            </a:lvl4pPr>
            <a:lvl5pPr marL="2057400" indent="-228600">
              <a:defRPr sz="28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b="1">
                <a:solidFill>
                  <a:schemeClr val="tx1"/>
                </a:solidFill>
                <a:latin typeface="Times New Roman" panose="02020603050405020304" pitchFamily="18" charset="0"/>
              </a:defRPr>
            </a:lvl9pPr>
          </a:lstStyle>
          <a:p>
            <a:pPr eaLnBrk="1" hangingPunct="1">
              <a:spcBef>
                <a:spcPct val="50000"/>
              </a:spcBef>
            </a:pPr>
            <a:r>
              <a:rPr lang="en-US" altLang="en-US" b="0">
                <a:solidFill>
                  <a:srgbClr val="D91405"/>
                </a:solidFill>
              </a:rPr>
              <a:t>  *</a:t>
            </a:r>
            <a:r>
              <a:rPr lang="en-US" altLang="en-US" b="0">
                <a:solidFill>
                  <a:srgbClr val="0000B4"/>
                </a:solidFill>
              </a:rPr>
              <a:t>Thời kì gà con : Cho gà ăn liên tục. Gà nở được 2 - 3 ngày cho ăn ngô nghiền nhỏ hoặc tấm gạo. Sau 4 - 5 ngày cho gà ăn thức ăn hỗn hợp. Hằng ngày bổ sung vào máng, không được để gà bị đói.</a:t>
            </a:r>
            <a:endParaRPr lang="en-US" altLang="en-US" b="0">
              <a:solidFill>
                <a:srgbClr val="0000B4"/>
              </a:solidFill>
            </a:endParaRPr>
          </a:p>
        </p:txBody>
      </p:sp>
      <p:sp>
        <p:nvSpPr>
          <p:cNvPr id="82959" name="Text Box 15"/>
          <p:cNvSpPr txBox="1">
            <a:spLocks noChangeArrowheads="1"/>
          </p:cNvSpPr>
          <p:nvPr/>
        </p:nvSpPr>
        <p:spPr bwMode="auto">
          <a:xfrm>
            <a:off x="304800" y="3486150"/>
            <a:ext cx="8534400" cy="1384995"/>
          </a:xfrm>
          <a:prstGeom prst="rect">
            <a:avLst/>
          </a:prstGeom>
          <a:noFill/>
          <a:ln w="57150" cmpd="thinThick">
            <a:solidFill>
              <a:srgbClr val="FFA7FF"/>
            </a:solid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b="1">
                <a:solidFill>
                  <a:schemeClr val="tx1"/>
                </a:solidFill>
                <a:latin typeface="Times New Roman" panose="02020603050405020304" pitchFamily="18" charset="0"/>
              </a:defRPr>
            </a:lvl1pPr>
            <a:lvl2pPr marL="742950" indent="-285750">
              <a:defRPr sz="2800" b="1">
                <a:solidFill>
                  <a:schemeClr val="tx1"/>
                </a:solidFill>
                <a:latin typeface="Times New Roman" panose="02020603050405020304" pitchFamily="18" charset="0"/>
              </a:defRPr>
            </a:lvl2pPr>
            <a:lvl3pPr marL="1143000" indent="-228600">
              <a:defRPr sz="2800" b="1">
                <a:solidFill>
                  <a:schemeClr val="tx1"/>
                </a:solidFill>
                <a:latin typeface="Times New Roman" panose="02020603050405020304" pitchFamily="18" charset="0"/>
              </a:defRPr>
            </a:lvl3pPr>
            <a:lvl4pPr marL="1600200" indent="-228600">
              <a:defRPr sz="2800" b="1">
                <a:solidFill>
                  <a:schemeClr val="tx1"/>
                </a:solidFill>
                <a:latin typeface="Times New Roman" panose="02020603050405020304" pitchFamily="18" charset="0"/>
              </a:defRPr>
            </a:lvl4pPr>
            <a:lvl5pPr marL="2057400" indent="-228600">
              <a:defRPr sz="28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b="1">
                <a:solidFill>
                  <a:schemeClr val="tx1"/>
                </a:solidFill>
                <a:latin typeface="Times New Roman" panose="02020603050405020304" pitchFamily="18" charset="0"/>
              </a:defRPr>
            </a:lvl9pPr>
          </a:lstStyle>
          <a:p>
            <a:pPr eaLnBrk="1" hangingPunct="1">
              <a:spcBef>
                <a:spcPct val="50000"/>
              </a:spcBef>
            </a:pPr>
            <a:r>
              <a:rPr lang="en-US" altLang="en-US" b="0">
                <a:solidFill>
                  <a:srgbClr val="D91405"/>
                </a:solidFill>
              </a:rPr>
              <a:t>  *</a:t>
            </a:r>
            <a:r>
              <a:rPr lang="en-US" altLang="en-US" b="0">
                <a:solidFill>
                  <a:srgbClr val="0000B4"/>
                </a:solidFill>
              </a:rPr>
              <a:t>Thời kì gà giò (gà 7 - 8 tuần tuổi) : Tăng cường cho gà ăn nhiều thức ăn chứa nhiều chất bột đường, chất đạm, vi-ta-min. Cho gà ăn liên tục suốt ngày đêm.</a:t>
            </a:r>
            <a:endParaRPr lang="en-US" altLang="en-US" b="0">
              <a:solidFill>
                <a:srgbClr val="0000B4"/>
              </a:solidFill>
            </a:endParaRPr>
          </a:p>
        </p:txBody>
      </p:sp>
      <p:pic>
        <p:nvPicPr>
          <p:cNvPr id="82966" name="Picture 22" descr="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525"/>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82956"/>
                                        </p:tgtEl>
                                        <p:attrNameLst>
                                          <p:attrName>style.visibility</p:attrName>
                                        </p:attrNameLst>
                                      </p:cBhvr>
                                      <p:to>
                                        <p:strVal val="visible"/>
                                      </p:to>
                                    </p:set>
                                    <p:anim calcmode="lin" valueType="num">
                                      <p:cBhvr>
                                        <p:cTn id="7" dur="1000" fill="hold"/>
                                        <p:tgtEl>
                                          <p:spTgt spid="82956"/>
                                        </p:tgtEl>
                                        <p:attrNameLst>
                                          <p:attrName>ppt_x</p:attrName>
                                        </p:attrNameLst>
                                      </p:cBhvr>
                                      <p:tavLst>
                                        <p:tav tm="0">
                                          <p:val>
                                            <p:strVal val="#ppt_x-.2"/>
                                          </p:val>
                                        </p:tav>
                                        <p:tav tm="100000">
                                          <p:val>
                                            <p:strVal val="#ppt_x"/>
                                          </p:val>
                                        </p:tav>
                                      </p:tavLst>
                                    </p:anim>
                                    <p:anim calcmode="lin" valueType="num">
                                      <p:cBhvr>
                                        <p:cTn id="8" dur="1000" fill="hold"/>
                                        <p:tgtEl>
                                          <p:spTgt spid="82956"/>
                                        </p:tgtEl>
                                        <p:attrNameLst>
                                          <p:attrName>ppt_y</p:attrName>
                                        </p:attrNameLst>
                                      </p:cBhvr>
                                      <p:tavLst>
                                        <p:tav tm="0">
                                          <p:val>
                                            <p:strVal val="#ppt_y"/>
                                          </p:val>
                                        </p:tav>
                                        <p:tav tm="100000">
                                          <p:val>
                                            <p:strVal val="#ppt_y"/>
                                          </p:val>
                                        </p:tav>
                                      </p:tavLst>
                                    </p:anim>
                                    <p:animEffect transition="in" filter="wipe(right)" prLst="gradientSize: 0.1">
                                      <p:cBhvr>
                                        <p:cTn id="9" dur="1000"/>
                                        <p:tgtEl>
                                          <p:spTgt spid="82956"/>
                                        </p:tgtEl>
                                      </p:cBhvr>
                                    </p:animEffect>
                                  </p:childTnLst>
                                </p:cTn>
                              </p:par>
                            </p:childTnLst>
                          </p:cTn>
                        </p:par>
                      </p:childTnLst>
                    </p:cTn>
                  </p:par>
                  <p:par>
                    <p:cTn id="10" fill="hold">
                      <p:stCondLst>
                        <p:cond delay="indefinite"/>
                      </p:stCondLst>
                      <p:childTnLst>
                        <p:par>
                          <p:cTn id="11" fill="hold">
                            <p:stCondLst>
                              <p:cond delay="0"/>
                            </p:stCondLst>
                            <p:childTnLst>
                              <p:par>
                                <p:cTn id="12" presetID="20" presetClass="entr" presetSubtype="0" fill="hold" nodeType="clickEffect">
                                  <p:stCondLst>
                                    <p:cond delay="0"/>
                                  </p:stCondLst>
                                  <p:childTnLst>
                                    <p:set>
                                      <p:cBhvr>
                                        <p:cTn id="13" dur="1" fill="hold">
                                          <p:stCondLst>
                                            <p:cond delay="0"/>
                                          </p:stCondLst>
                                        </p:cTn>
                                        <p:tgtEl>
                                          <p:spTgt spid="82966"/>
                                        </p:tgtEl>
                                        <p:attrNameLst>
                                          <p:attrName>style.visibility</p:attrName>
                                        </p:attrNameLst>
                                      </p:cBhvr>
                                      <p:to>
                                        <p:strVal val="visible"/>
                                      </p:to>
                                    </p:set>
                                    <p:animEffect transition="in" filter="wedge">
                                      <p:cBhvr>
                                        <p:cTn id="14" dur="2000"/>
                                        <p:tgtEl>
                                          <p:spTgt spid="82966"/>
                                        </p:tgtEl>
                                      </p:cBhvr>
                                    </p:animEffect>
                                  </p:childTnLst>
                                </p:cTn>
                              </p:par>
                            </p:childTnLst>
                          </p:cTn>
                        </p:par>
                      </p:childTnLst>
                    </p:cTn>
                  </p:par>
                  <p:par>
                    <p:cTn id="15" fill="hold">
                      <p:stCondLst>
                        <p:cond delay="indefinite"/>
                      </p:stCondLst>
                      <p:childTnLst>
                        <p:par>
                          <p:cTn id="16" fill="hold">
                            <p:stCondLst>
                              <p:cond delay="0"/>
                            </p:stCondLst>
                            <p:childTnLst>
                              <p:par>
                                <p:cTn id="17" presetID="20" presetClass="exit" presetSubtype="0" fill="hold" nodeType="clickEffect">
                                  <p:stCondLst>
                                    <p:cond delay="0"/>
                                  </p:stCondLst>
                                  <p:childTnLst>
                                    <p:animEffect transition="out" filter="wedge">
                                      <p:cBhvr>
                                        <p:cTn id="18" dur="2000"/>
                                        <p:tgtEl>
                                          <p:spTgt spid="82966"/>
                                        </p:tgtEl>
                                      </p:cBhvr>
                                    </p:animEffect>
                                    <p:set>
                                      <p:cBhvr>
                                        <p:cTn id="19" dur="1" fill="hold">
                                          <p:stCondLst>
                                            <p:cond delay="1999"/>
                                          </p:stCondLst>
                                        </p:cTn>
                                        <p:tgtEl>
                                          <p:spTgt spid="82966"/>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29" presetClass="entr" presetSubtype="0" fill="hold" grpId="0" nodeType="clickEffect">
                                  <p:stCondLst>
                                    <p:cond delay="0"/>
                                  </p:stCondLst>
                                  <p:childTnLst>
                                    <p:set>
                                      <p:cBhvr>
                                        <p:cTn id="23" dur="1" fill="hold">
                                          <p:stCondLst>
                                            <p:cond delay="0"/>
                                          </p:stCondLst>
                                        </p:cTn>
                                        <p:tgtEl>
                                          <p:spTgt spid="82959"/>
                                        </p:tgtEl>
                                        <p:attrNameLst>
                                          <p:attrName>style.visibility</p:attrName>
                                        </p:attrNameLst>
                                      </p:cBhvr>
                                      <p:to>
                                        <p:strVal val="visible"/>
                                      </p:to>
                                    </p:set>
                                    <p:anim calcmode="lin" valueType="num">
                                      <p:cBhvr>
                                        <p:cTn id="24" dur="1000" fill="hold"/>
                                        <p:tgtEl>
                                          <p:spTgt spid="82959"/>
                                        </p:tgtEl>
                                        <p:attrNameLst>
                                          <p:attrName>ppt_x</p:attrName>
                                        </p:attrNameLst>
                                      </p:cBhvr>
                                      <p:tavLst>
                                        <p:tav tm="0">
                                          <p:val>
                                            <p:strVal val="#ppt_x-.2"/>
                                          </p:val>
                                        </p:tav>
                                        <p:tav tm="100000">
                                          <p:val>
                                            <p:strVal val="#ppt_x"/>
                                          </p:val>
                                        </p:tav>
                                      </p:tavLst>
                                    </p:anim>
                                    <p:anim calcmode="lin" valueType="num">
                                      <p:cBhvr>
                                        <p:cTn id="25" dur="1000" fill="hold"/>
                                        <p:tgtEl>
                                          <p:spTgt spid="82959"/>
                                        </p:tgtEl>
                                        <p:attrNameLst>
                                          <p:attrName>ppt_y</p:attrName>
                                        </p:attrNameLst>
                                      </p:cBhvr>
                                      <p:tavLst>
                                        <p:tav tm="0">
                                          <p:val>
                                            <p:strVal val="#ppt_y"/>
                                          </p:val>
                                        </p:tav>
                                        <p:tav tm="100000">
                                          <p:val>
                                            <p:strVal val="#ppt_y"/>
                                          </p:val>
                                        </p:tav>
                                      </p:tavLst>
                                    </p:anim>
                                    <p:animEffect transition="in" filter="wipe(right)" prLst="gradientSize: 0.1">
                                      <p:cBhvr>
                                        <p:cTn id="26" dur="1000"/>
                                        <p:tgtEl>
                                          <p:spTgt spid="829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956" grpId="0" animBg="1"/>
      <p:bldP spid="8295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6" name="Text Box 8"/>
          <p:cNvSpPr txBox="1">
            <a:spLocks noChangeArrowheads="1"/>
          </p:cNvSpPr>
          <p:nvPr/>
        </p:nvSpPr>
        <p:spPr bwMode="auto">
          <a:xfrm>
            <a:off x="457200" y="2457450"/>
            <a:ext cx="8002866" cy="1815882"/>
          </a:xfrm>
          <a:prstGeom prst="rect">
            <a:avLst/>
          </a:prstGeom>
          <a:noFill/>
          <a:ln w="57150" cmpd="thinThick">
            <a:solidFill>
              <a:srgbClr val="FF3300"/>
            </a:solid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800" b="1">
                <a:solidFill>
                  <a:schemeClr val="tx1"/>
                </a:solidFill>
                <a:latin typeface="Times New Roman" panose="02020603050405020304" pitchFamily="18" charset="0"/>
              </a:defRPr>
            </a:lvl1pPr>
            <a:lvl2pPr marL="742950" indent="-285750">
              <a:defRPr sz="2800" b="1">
                <a:solidFill>
                  <a:schemeClr val="tx1"/>
                </a:solidFill>
                <a:latin typeface="Times New Roman" panose="02020603050405020304" pitchFamily="18" charset="0"/>
              </a:defRPr>
            </a:lvl2pPr>
            <a:lvl3pPr marL="1143000" indent="-228600">
              <a:defRPr sz="2800" b="1">
                <a:solidFill>
                  <a:schemeClr val="tx1"/>
                </a:solidFill>
                <a:latin typeface="Times New Roman" panose="02020603050405020304" pitchFamily="18" charset="0"/>
              </a:defRPr>
            </a:lvl3pPr>
            <a:lvl4pPr marL="1600200" indent="-228600">
              <a:defRPr sz="2800" b="1">
                <a:solidFill>
                  <a:schemeClr val="tx1"/>
                </a:solidFill>
                <a:latin typeface="Times New Roman" panose="02020603050405020304" pitchFamily="18" charset="0"/>
              </a:defRPr>
            </a:lvl4pPr>
            <a:lvl5pPr marL="2057400" indent="-228600">
              <a:defRPr sz="28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b="1">
                <a:solidFill>
                  <a:schemeClr val="tx1"/>
                </a:solidFill>
                <a:latin typeface="Times New Roman" panose="02020603050405020304" pitchFamily="18" charset="0"/>
              </a:defRPr>
            </a:lvl9pPr>
          </a:lstStyle>
          <a:p>
            <a:pPr algn="just" eaLnBrk="1" hangingPunct="1">
              <a:spcBef>
                <a:spcPct val="50000"/>
              </a:spcBef>
            </a:pPr>
            <a:r>
              <a:rPr lang="en-US" altLang="en-US" b="0"/>
              <a:t> * </a:t>
            </a:r>
            <a:r>
              <a:rPr lang="en-US" altLang="en-US"/>
              <a:t>Chất bột đường, chất đạm</a:t>
            </a:r>
            <a:r>
              <a:rPr lang="en-US" altLang="en-US" b="0"/>
              <a:t> có tác dụng chủ yếu trong việc cung cấp năng lượng hoạt động và tạo thịt, mỡ. Gà giò lớn nhanh, hoạt động nhiều nên cần nhiều năng lượng và chất đạm. </a:t>
            </a:r>
            <a:endParaRPr lang="en-US" altLang="en-US" b="0"/>
          </a:p>
        </p:txBody>
      </p:sp>
      <p:sp>
        <p:nvSpPr>
          <p:cNvPr id="83977" name="Text Box 9"/>
          <p:cNvSpPr txBox="1">
            <a:spLocks noChangeArrowheads="1"/>
          </p:cNvSpPr>
          <p:nvPr/>
        </p:nvSpPr>
        <p:spPr bwMode="auto">
          <a:xfrm>
            <a:off x="415927" y="514350"/>
            <a:ext cx="8042274" cy="1384995"/>
          </a:xfrm>
          <a:prstGeom prst="rect">
            <a:avLst/>
          </a:prstGeom>
          <a:noFill/>
          <a:ln w="57150" cmpd="thinThick">
            <a:solidFill>
              <a:srgbClr val="FF3300"/>
            </a:solid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800" b="1">
                <a:solidFill>
                  <a:schemeClr val="tx1"/>
                </a:solidFill>
                <a:latin typeface="Times New Roman" panose="02020603050405020304" pitchFamily="18" charset="0"/>
              </a:defRPr>
            </a:lvl1pPr>
            <a:lvl2pPr marL="742950" indent="-285750">
              <a:defRPr sz="2800" b="1">
                <a:solidFill>
                  <a:schemeClr val="tx1"/>
                </a:solidFill>
                <a:latin typeface="Times New Roman" panose="02020603050405020304" pitchFamily="18" charset="0"/>
              </a:defRPr>
            </a:lvl2pPr>
            <a:lvl3pPr marL="1143000" indent="-228600">
              <a:defRPr sz="2800" b="1">
                <a:solidFill>
                  <a:schemeClr val="tx1"/>
                </a:solidFill>
                <a:latin typeface="Times New Roman" panose="02020603050405020304" pitchFamily="18" charset="0"/>
              </a:defRPr>
            </a:lvl3pPr>
            <a:lvl4pPr marL="1600200" indent="-228600">
              <a:defRPr sz="2800" b="1">
                <a:solidFill>
                  <a:schemeClr val="tx1"/>
                </a:solidFill>
                <a:latin typeface="Times New Roman" panose="02020603050405020304" pitchFamily="18" charset="0"/>
              </a:defRPr>
            </a:lvl4pPr>
            <a:lvl5pPr marL="2057400" indent="-228600">
              <a:defRPr sz="28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b="1">
                <a:solidFill>
                  <a:schemeClr val="tx1"/>
                </a:solidFill>
                <a:latin typeface="Times New Roman" panose="02020603050405020304" pitchFamily="18" charset="0"/>
              </a:defRPr>
            </a:lvl9pPr>
          </a:lstStyle>
          <a:p>
            <a:pPr algn="just" eaLnBrk="1" hangingPunct="1">
              <a:spcBef>
                <a:spcPct val="50000"/>
              </a:spcBef>
            </a:pPr>
            <a:r>
              <a:rPr lang="en-US" altLang="en-US" b="0"/>
              <a:t>  * </a:t>
            </a:r>
            <a:r>
              <a:rPr lang="en-US" altLang="en-US"/>
              <a:t>Thời kì gà đẻ trứng</a:t>
            </a:r>
            <a:r>
              <a:rPr lang="en-US" altLang="en-US" b="0"/>
              <a:t>: Tăng cường cho gà thức ăn chứa nhiều chất đạm, chất khoáng và vi-ta-min, giảm bớt lượng thức ăn chứa nhiều chất bột đường.</a:t>
            </a:r>
            <a:endParaRPr lang="en-US" altLang="en-US" b="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83977"/>
                                        </p:tgtEl>
                                        <p:attrNameLst>
                                          <p:attrName>style.visibility</p:attrName>
                                        </p:attrNameLst>
                                      </p:cBhvr>
                                      <p:to>
                                        <p:strVal val="visible"/>
                                      </p:to>
                                    </p:set>
                                    <p:anim calcmode="lin" valueType="num">
                                      <p:cBhvr>
                                        <p:cTn id="7" dur="1000" fill="hold"/>
                                        <p:tgtEl>
                                          <p:spTgt spid="83977"/>
                                        </p:tgtEl>
                                        <p:attrNameLst>
                                          <p:attrName>ppt_x</p:attrName>
                                        </p:attrNameLst>
                                      </p:cBhvr>
                                      <p:tavLst>
                                        <p:tav tm="0">
                                          <p:val>
                                            <p:strVal val="#ppt_x-.2"/>
                                          </p:val>
                                        </p:tav>
                                        <p:tav tm="100000">
                                          <p:val>
                                            <p:strVal val="#ppt_x"/>
                                          </p:val>
                                        </p:tav>
                                      </p:tavLst>
                                    </p:anim>
                                    <p:anim calcmode="lin" valueType="num">
                                      <p:cBhvr>
                                        <p:cTn id="8" dur="1000" fill="hold"/>
                                        <p:tgtEl>
                                          <p:spTgt spid="83977"/>
                                        </p:tgtEl>
                                        <p:attrNameLst>
                                          <p:attrName>ppt_y</p:attrName>
                                        </p:attrNameLst>
                                      </p:cBhvr>
                                      <p:tavLst>
                                        <p:tav tm="0">
                                          <p:val>
                                            <p:strVal val="#ppt_y"/>
                                          </p:val>
                                        </p:tav>
                                        <p:tav tm="100000">
                                          <p:val>
                                            <p:strVal val="#ppt_y"/>
                                          </p:val>
                                        </p:tav>
                                      </p:tavLst>
                                    </p:anim>
                                    <p:animEffect transition="in" filter="wipe(right)" prLst="gradientSize: 0.1">
                                      <p:cBhvr>
                                        <p:cTn id="9" dur="1000"/>
                                        <p:tgtEl>
                                          <p:spTgt spid="83977"/>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grpId="0" nodeType="clickEffect">
                                  <p:stCondLst>
                                    <p:cond delay="0"/>
                                  </p:stCondLst>
                                  <p:childTnLst>
                                    <p:set>
                                      <p:cBhvr>
                                        <p:cTn id="13" dur="1" fill="hold">
                                          <p:stCondLst>
                                            <p:cond delay="0"/>
                                          </p:stCondLst>
                                        </p:cTn>
                                        <p:tgtEl>
                                          <p:spTgt spid="83976"/>
                                        </p:tgtEl>
                                        <p:attrNameLst>
                                          <p:attrName>style.visibility</p:attrName>
                                        </p:attrNameLst>
                                      </p:cBhvr>
                                      <p:to>
                                        <p:strVal val="visible"/>
                                      </p:to>
                                    </p:set>
                                    <p:anim calcmode="lin" valueType="num">
                                      <p:cBhvr>
                                        <p:cTn id="14" dur="1000" fill="hold"/>
                                        <p:tgtEl>
                                          <p:spTgt spid="83976"/>
                                        </p:tgtEl>
                                        <p:attrNameLst>
                                          <p:attrName>ppt_x</p:attrName>
                                        </p:attrNameLst>
                                      </p:cBhvr>
                                      <p:tavLst>
                                        <p:tav tm="0">
                                          <p:val>
                                            <p:strVal val="#ppt_x-.2"/>
                                          </p:val>
                                        </p:tav>
                                        <p:tav tm="100000">
                                          <p:val>
                                            <p:strVal val="#ppt_x"/>
                                          </p:val>
                                        </p:tav>
                                      </p:tavLst>
                                    </p:anim>
                                    <p:anim calcmode="lin" valueType="num">
                                      <p:cBhvr>
                                        <p:cTn id="15" dur="1000" fill="hold"/>
                                        <p:tgtEl>
                                          <p:spTgt spid="83976"/>
                                        </p:tgtEl>
                                        <p:attrNameLst>
                                          <p:attrName>ppt_y</p:attrName>
                                        </p:attrNameLst>
                                      </p:cBhvr>
                                      <p:tavLst>
                                        <p:tav tm="0">
                                          <p:val>
                                            <p:strVal val="#ppt_y"/>
                                          </p:val>
                                        </p:tav>
                                        <p:tav tm="100000">
                                          <p:val>
                                            <p:strVal val="#ppt_y"/>
                                          </p:val>
                                        </p:tav>
                                      </p:tavLst>
                                    </p:anim>
                                    <p:animEffect transition="in" filter="wipe(right)" prLst="gradientSize: 0.1">
                                      <p:cBhvr>
                                        <p:cTn id="16" dur="1000"/>
                                        <p:tgtEl>
                                          <p:spTgt spid="839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976" grpId="0" animBg="1"/>
      <p:bldP spid="83977" grpId="0" animBg="1"/>
    </p:bldLst>
  </p:timing>
</p:sld>
</file>

<file path=ppt/tags/tag1.xml><?xml version="1.0" encoding="utf-8"?>
<p:tagLst xmlns:p="http://schemas.openxmlformats.org/presentationml/2006/main">
  <p:tag name="MMPROD_NEXTUNIQUEID" val="10010"/>
  <p:tag name="MMPROD_UIDATA" val="&lt;database version=&quot;11.0&quot;&gt;&lt;object type=&quot;1&quot; unique_id=&quot;10001&quot;&gt;&lt;object type=&quot;2&quot; unique_id=&quot;10479&quot;&gt;&lt;object type=&quot;3&quot; unique_id=&quot;10481&quot;&gt;&lt;property id=&quot;20148&quot; value=&quot;5&quot;/&gt;&lt;property id=&quot;20300&quot; value=&quot;Slide 1&quot;/&gt;&lt;property id=&quot;20307&quot; value=&quot;304&quot;/&gt;&lt;/object&gt;&lt;object type=&quot;3&quot; unique_id=&quot;10482&quot;&gt;&lt;property id=&quot;20148&quot; value=&quot;5&quot;/&gt;&lt;property id=&quot;20300&quot; value=&quot;Slide 2&quot;/&gt;&lt;property id=&quot;20307&quot; value=&quot;258&quot;/&gt;&lt;/object&gt;&lt;object type=&quot;3&quot; unique_id=&quot;10483&quot;&gt;&lt;property id=&quot;20148&quot; value=&quot;5&quot;/&gt;&lt;property id=&quot;20300&quot; value=&quot;Slide 3&quot;/&gt;&lt;property id=&quot;20307&quot; value=&quot;264&quot;/&gt;&lt;/object&gt;&lt;object type=&quot;3&quot; unique_id=&quot;10484&quot;&gt;&lt;property id=&quot;20148&quot; value=&quot;5&quot;/&gt;&lt;property id=&quot;20300&quot; value=&quot;Slide 4&quot;/&gt;&lt;property id=&quot;20307&quot; value=&quot;293&quot;/&gt;&lt;/object&gt;&lt;object type=&quot;3&quot; unique_id=&quot;10485&quot;&gt;&lt;property id=&quot;20148&quot; value=&quot;5&quot;/&gt;&lt;property id=&quot;20300&quot; value=&quot;Slide 5&quot;/&gt;&lt;property id=&quot;20307&quot; value=&quot;284&quot;/&gt;&lt;/object&gt;&lt;object type=&quot;3&quot; unique_id=&quot;10486&quot;&gt;&lt;property id=&quot;20148&quot; value=&quot;5&quot;/&gt;&lt;property id=&quot;20300&quot; value=&quot;Slide 6&quot;/&gt;&lt;property id=&quot;20307&quot; value=&quot;279&quot;/&gt;&lt;/object&gt;&lt;object type=&quot;3&quot; unique_id=&quot;10487&quot;&gt;&lt;property id=&quot;20148&quot; value=&quot;5&quot;/&gt;&lt;property id=&quot;20300&quot; value=&quot;Slide 7&quot;/&gt;&lt;property id=&quot;20307&quot; value=&quot;280&quot;/&gt;&lt;/object&gt;&lt;object type=&quot;3&quot; unique_id=&quot;10488&quot;&gt;&lt;property id=&quot;20148&quot; value=&quot;5&quot;/&gt;&lt;property id=&quot;20300&quot; value=&quot;Slide 8&quot;/&gt;&lt;property id=&quot;20307&quot; value=&quot;303&quot;/&gt;&lt;/object&gt;&lt;object type=&quot;3&quot; unique_id=&quot;10489&quot;&gt;&lt;property id=&quot;20148&quot; value=&quot;5&quot;/&gt;&lt;property id=&quot;20300&quot; value=&quot;Slide 9&quot;/&gt;&lt;property id=&quot;20307&quot; value=&quot;281&quot;/&gt;&lt;/object&gt;&lt;object type=&quot;3&quot; unique_id=&quot;10490&quot;&gt;&lt;property id=&quot;20148&quot; value=&quot;5&quot;/&gt;&lt;property id=&quot;20300&quot; value=&quot;Slide 10&quot;/&gt;&lt;property id=&quot;20307&quot; value=&quot;265&quot;/&gt;&lt;/object&gt;&lt;object type=&quot;3&quot; unique_id=&quot;10491&quot;&gt;&lt;property id=&quot;20148&quot; value=&quot;5&quot;/&gt;&lt;property id=&quot;20300&quot; value=&quot;Slide 11&quot;/&gt;&lt;property id=&quot;20307&quot; value=&quot;300&quot;/&gt;&lt;/object&gt;&lt;object type=&quot;3&quot; unique_id=&quot;10492&quot;&gt;&lt;property id=&quot;20148&quot; value=&quot;5&quot;/&gt;&lt;property id=&quot;20300&quot; value=&quot;Slide 12&quot;/&gt;&lt;property id=&quot;20307&quot; value=&quot;301&quot;/&gt;&lt;/object&gt;&lt;object type=&quot;3&quot; unique_id=&quot;10493&quot;&gt;&lt;property id=&quot;20148&quot; value=&quot;5&quot;/&gt;&lt;property id=&quot;20300&quot; value=&quot;Slide 13&quot;/&gt;&lt;property id=&quot;20307&quot; value=&quot;309&quot;/&gt;&lt;/object&gt;&lt;object type=&quot;3&quot; unique_id=&quot;10494&quot;&gt;&lt;property id=&quot;20148&quot; value=&quot;5&quot;/&gt;&lt;property id=&quot;20300&quot; value=&quot;Slide 14&quot;/&gt;&lt;property id=&quot;20307&quot; value=&quot;308&quot;/&gt;&lt;/object&gt;&lt;/object&gt;&lt;object type=&quot;8&quot; unique_id=&quot;10513&quot;&gt;&lt;/object&gt;&lt;/object&gt;&lt;/database&gt;"/>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3159</Words>
  <Application>WPS Presentation</Application>
  <PresentationFormat>On-screen Show (16:9)</PresentationFormat>
  <Paragraphs>105</Paragraphs>
  <Slides>17</Slides>
  <Notes>0</Notes>
  <HiddenSlides>0</HiddenSlides>
  <MMClips>0</MMClips>
  <ScaleCrop>false</ScaleCrop>
  <HeadingPairs>
    <vt:vector size="6" baseType="variant">
      <vt:variant>
        <vt:lpstr>已用的字体</vt:lpstr>
      </vt:variant>
      <vt:variant>
        <vt:i4>12</vt:i4>
      </vt:variant>
      <vt:variant>
        <vt:lpstr>主题</vt:lpstr>
      </vt:variant>
      <vt:variant>
        <vt:i4>1</vt:i4>
      </vt:variant>
      <vt:variant>
        <vt:lpstr>幻灯片标题</vt:lpstr>
      </vt:variant>
      <vt:variant>
        <vt:i4>17</vt:i4>
      </vt:variant>
    </vt:vector>
  </HeadingPairs>
  <TitlesOfParts>
    <vt:vector size="30" baseType="lpstr">
      <vt:lpstr>Arial</vt:lpstr>
      <vt:lpstr>SimSun</vt:lpstr>
      <vt:lpstr>Wingdings</vt:lpstr>
      <vt:lpstr>Times New Roman</vt:lpstr>
      <vt:lpstr>UTM Colossalis</vt:lpstr>
      <vt:lpstr>Calibri</vt:lpstr>
      <vt:lpstr>Times New Roman</vt:lpstr>
      <vt:lpstr>Microsoft YaHei</vt:lpstr>
      <vt:lpstr>Arial Unicode MS</vt:lpstr>
      <vt:lpstr>UVN Mang Tre</vt:lpstr>
      <vt:lpstr>Calibri</vt:lpstr>
      <vt:lpstr>字魂70号-灵悦黑体</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Microsoft, Inc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lEt'sgO!</dc:creator>
  <cp:lastModifiedBy>HUONG GIANG</cp:lastModifiedBy>
  <cp:revision>199</cp:revision>
  <dcterms:created xsi:type="dcterms:W3CDTF">2004-12-09T20:03:00Z</dcterms:created>
  <dcterms:modified xsi:type="dcterms:W3CDTF">2023-01-05T05:47:39Z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274C86F22D994E0088DC656070C7398C</vt:lpwstr>
  </property>
  <property fmtid="{D5CDD505-2E9C-101B-9397-08002B2CF9AE}" pid="3" name="KSOProductBuildVer">
    <vt:lpwstr>1033-11.2.0.11440</vt:lpwstr>
  </property>
</Properties>
</file>