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361" r:id="rId4"/>
    <p:sldId id="363" r:id="rId6"/>
    <p:sldId id="269" r:id="rId7"/>
    <p:sldId id="310" r:id="rId8"/>
    <p:sldId id="364" r:id="rId9"/>
    <p:sldId id="271" r:id="rId10"/>
    <p:sldId id="306" r:id="rId11"/>
    <p:sldId id="305" r:id="rId12"/>
    <p:sldId id="276" r:id="rId13"/>
    <p:sldId id="313" r:id="rId14"/>
    <p:sldId id="314" r:id="rId15"/>
    <p:sldId id="312" r:id="rId16"/>
    <p:sldId id="311" r:id="rId17"/>
    <p:sldId id="315" r:id="rId18"/>
    <p:sldId id="316" r:id="rId19"/>
    <p:sldId id="275" r:id="rId20"/>
    <p:sldId id="365" r:id="rId21"/>
    <p:sldId id="285" r:id="rId22"/>
    <p:sldId id="317" r:id="rId23"/>
    <p:sldId id="280" r:id="rId24"/>
    <p:sldId id="318" r:id="rId25"/>
    <p:sldId id="284" r:id="rId26"/>
    <p:sldId id="281" r:id="rId27"/>
    <p:sldId id="319" r:id="rId28"/>
    <p:sldId id="366" r:id="rId29"/>
    <p:sldId id="286" r:id="rId30"/>
    <p:sldId id="292" r:id="rId31"/>
    <p:sldId id="321" r:id="rId32"/>
    <p:sldId id="320" r:id="rId33"/>
    <p:sldId id="301" r:id="rId34"/>
    <p:sldId id="322" r:id="rId35"/>
    <p:sldId id="302" r:id="rId36"/>
    <p:sldId id="294" r:id="rId37"/>
    <p:sldId id="295" r:id="rId38"/>
    <p:sldId id="296" r:id="rId39"/>
    <p:sldId id="297" r:id="rId40"/>
    <p:sldId id="298" r:id="rId41"/>
    <p:sldId id="299" r:id="rId42"/>
    <p:sldId id="307" r:id="rId43"/>
    <p:sldId id="323" r:id="rId44"/>
    <p:sldId id="362" r:id="rId4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00FF"/>
    <a:srgbClr val="FF3300"/>
    <a:srgbClr val="FFFF99"/>
    <a:srgbClr val="0000CC"/>
    <a:srgbClr val="000099"/>
    <a:srgbClr val="00FF00"/>
    <a:srgbClr val="99CC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61"/>
    <p:restoredTop sz="94434"/>
  </p:normalViewPr>
  <p:slideViewPr>
    <p:cSldViewPr showGuides="1">
      <p:cViewPr>
        <p:scale>
          <a:sx n="77" d="100"/>
          <a:sy n="77" d="100"/>
        </p:scale>
        <p:origin x="-108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9940"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4" Type="http://schemas.openxmlformats.org/officeDocument/2006/relationships/theme" Target="../theme/theme2.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6.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6.xml"/><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9" Type="http://schemas.openxmlformats.org/officeDocument/2006/relationships/image" Target="../media/image30.jpeg"/><Relationship Id="rId8" Type="http://schemas.openxmlformats.org/officeDocument/2006/relationships/image" Target="../media/image29.jpeg"/><Relationship Id="rId7" Type="http://schemas.openxmlformats.org/officeDocument/2006/relationships/image" Target="../media/image28.jpeg"/><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5" Type="http://schemas.openxmlformats.org/officeDocument/2006/relationships/slideLayout" Target="../slideLayouts/slideLayout7.xml"/><Relationship Id="rId14" Type="http://schemas.openxmlformats.org/officeDocument/2006/relationships/image" Target="../media/image35.jpeg"/><Relationship Id="rId13" Type="http://schemas.openxmlformats.org/officeDocument/2006/relationships/image" Target="../media/image34.jpeg"/><Relationship Id="rId12" Type="http://schemas.openxmlformats.org/officeDocument/2006/relationships/image" Target="../media/image33.jpeg"/><Relationship Id="rId11" Type="http://schemas.openxmlformats.org/officeDocument/2006/relationships/image" Target="../media/image32.jpeg"/><Relationship Id="rId10" Type="http://schemas.openxmlformats.org/officeDocument/2006/relationships/image" Target="../media/image31.jpeg"/><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jpeg"/></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37.emf"/><Relationship Id="rId1"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3.png"/><Relationship Id="rId1" Type="http://schemas.openxmlformats.org/officeDocument/2006/relationships/image" Target="../media/image4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3.jpeg"/><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940"/>
            <a:ext cx="9144000" cy="68306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19717" y="1568406"/>
            <a:ext cx="6704330" cy="714375"/>
          </a:xfrm>
          <a:prstGeom prst="rect">
            <a:avLst/>
          </a:prstGeom>
          <a:noFill/>
        </p:spPr>
        <p:txBody>
          <a:bodyPr wrap="none" lIns="68580" tIns="34290" rIns="68580" bIns="34290">
            <a:spAutoFit/>
          </a:bodyPr>
          <a:lstStyle/>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GIÁO DỤC VÀ ĐÀO TẠO QUẬN LONG BIÊN</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r>
              <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Trường Tiểu học Phúc Lợi</a:t>
            </a:r>
            <a:endParaRPr lang="en-US" sz="2100" b="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 name="Rectangles 1"/>
          <p:cNvSpPr/>
          <p:nvPr/>
        </p:nvSpPr>
        <p:spPr>
          <a:xfrm>
            <a:off x="1160145" y="2438400"/>
            <a:ext cx="6878320" cy="2168525"/>
          </a:xfrm>
          <a:prstGeom prst="rect">
            <a:avLst/>
          </a:prstGeom>
          <a:noFill/>
          <a:ln>
            <a:noFill/>
          </a:ln>
        </p:spPr>
        <p:txBody>
          <a:bodyPr wrap="square" rtlCol="0" anchor="t">
            <a:spAutoFit/>
            <a:scene3d>
              <a:camera prst="orthographicFront"/>
              <a:lightRig rig="threePt" dir="t"/>
            </a:scene3d>
          </a:bodyPr>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KHOA HỌC 5</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An toàn và tránh lãng phí</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khi sử dụng điện</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
        <p:nvSpPr>
          <p:cNvPr id="3" name="Rectangle 14"/>
          <p:cNvSpPr/>
          <p:nvPr/>
        </p:nvSpPr>
        <p:spPr>
          <a:xfrm>
            <a:off x="3512702" y="5522710"/>
            <a:ext cx="2118360" cy="345440"/>
          </a:xfrm>
          <a:prstGeom prst="rect">
            <a:avLst/>
          </a:prstGeom>
          <a:noFill/>
        </p:spPr>
        <p:txBody>
          <a:bodyPr wrap="none" lIns="68580" tIns="34290" rIns="68580" bIns="34290">
            <a:spAutoFit/>
          </a:bodyPr>
          <a:p>
            <a:pPr algn="ctr"/>
            <a:r>
              <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Năm học 2022 - 2023</a:t>
            </a:r>
            <a:endParaRPr lang="en-US" sz="1800" i="1" cap="none" spc="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Hình Chữ nhật 10"/>
          <p:cNvSpPr/>
          <p:nvPr/>
        </p:nvSpPr>
        <p:spPr>
          <a:xfrm>
            <a:off x="457200" y="1243013"/>
            <a:ext cx="8229600" cy="1447800"/>
          </a:xfrm>
          <a:prstGeom prst="rect">
            <a:avLst/>
          </a:prstGeom>
          <a:noFill/>
          <a:ln w="9525">
            <a:noFill/>
          </a:ln>
        </p:spPr>
        <p:txBody>
          <a:bodyPr>
            <a:spAutoFit/>
          </a:bodyPr>
          <a:p>
            <a:pPr eaLnBrk="1" hangingPunct="1">
              <a:spcBef>
                <a:spcPct val="50000"/>
              </a:spcBef>
            </a:pPr>
            <a:r>
              <a:rPr lang="en-US" altLang="en-US" sz="4400" b="1" dirty="0">
                <a:solidFill>
                  <a:srgbClr val="FF3300"/>
                </a:solidFill>
                <a:latin typeface="Arial" panose="020B0604020202020204" pitchFamily="34" charset="0"/>
                <a:cs typeface="Arial" panose="020B0604020202020204" pitchFamily="34" charset="0"/>
                <a:sym typeface="Wingdings" panose="05000000000000000000" pitchFamily="2" charset="2"/>
              </a:rPr>
              <a:t> </a:t>
            </a:r>
            <a:r>
              <a:rPr lang="en-US" altLang="en-US" sz="4400" b="1" dirty="0">
                <a:solidFill>
                  <a:srgbClr val="FF3300"/>
                </a:solidFill>
                <a:latin typeface="Arial" panose="020B0604020202020204" pitchFamily="34" charset="0"/>
                <a:cs typeface="Arial" panose="020B0604020202020204" pitchFamily="34" charset="0"/>
              </a:rPr>
              <a:t>Khi nhìn thấy người bị điện giật em sẽ xử lý như thế n</a:t>
            </a:r>
            <a:r>
              <a:rPr lang="en-US" altLang="en-US" sz="4400" b="1" dirty="0">
                <a:solidFill>
                  <a:srgbClr val="FF3300"/>
                </a:solidFill>
                <a:latin typeface="Arial" panose="020B0604020202020204" pitchFamily="34" charset="0"/>
                <a:ea typeface="Arial" panose="020B0604020202020204" pitchFamily="34" charset="0"/>
              </a:rPr>
              <a:t>à</a:t>
            </a:r>
            <a:r>
              <a:rPr lang="en-US" altLang="en-US" sz="4400" b="1" dirty="0">
                <a:solidFill>
                  <a:srgbClr val="FF3300"/>
                </a:solidFill>
                <a:latin typeface="Arial" panose="020B0604020202020204" pitchFamily="34" charset="0"/>
                <a:cs typeface="Arial" panose="020B0604020202020204" pitchFamily="34" charset="0"/>
              </a:rPr>
              <a:t>o? </a:t>
            </a:r>
            <a:endParaRPr lang="en-US" altLang="en-US" sz="4400" b="1" dirty="0">
              <a:solidFill>
                <a:srgbClr val="FF3300"/>
              </a:solidFill>
              <a:latin typeface="Arial" panose="020B0604020202020204" pitchFamily="34" charset="0"/>
              <a:ea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31"/>
          <p:cNvPicPr>
            <a:picLocks noChangeAspect="1"/>
          </p:cNvPicPr>
          <p:nvPr/>
        </p:nvPicPr>
        <p:blipFill>
          <a:blip r:embed="rId1"/>
          <a:stretch>
            <a:fillRect/>
          </a:stretch>
        </p:blipFill>
        <p:spPr>
          <a:xfrm>
            <a:off x="304800" y="457200"/>
            <a:ext cx="8264525" cy="5867400"/>
          </a:xfrm>
          <a:prstGeom prst="rect">
            <a:avLst/>
          </a:prstGeom>
          <a:noFill/>
          <a:ln w="38100" cap="flat" cmpd="sng">
            <a:solidFill>
              <a:srgbClr val="0000FF"/>
            </a:solidFill>
            <a:prstDash val="solid"/>
            <a:miter/>
            <a:headEnd type="none" w="med" len="med"/>
            <a:tailEnd type="none" w="med" len="med"/>
          </a:ln>
        </p:spPr>
      </p:pic>
      <p:sp>
        <p:nvSpPr>
          <p:cNvPr id="74789" name="Oval 37"/>
          <p:cNvSpPr>
            <a:spLocks noChangeArrowheads="1"/>
          </p:cNvSpPr>
          <p:nvPr/>
        </p:nvSpPr>
        <p:spPr bwMode="auto">
          <a:xfrm>
            <a:off x="304800" y="609600"/>
            <a:ext cx="384175" cy="352425"/>
          </a:xfrm>
          <a:prstGeom prst="ellipse">
            <a:avLst/>
          </a:prstGeom>
          <a:solidFill>
            <a:schemeClr val="accent1"/>
          </a:solidFill>
          <a:ln w="9525">
            <a:noFill/>
            <a:round/>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1</a:t>
            </a:r>
            <a:endPar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32"/>
          <p:cNvPicPr>
            <a:picLocks noChangeAspect="1"/>
          </p:cNvPicPr>
          <p:nvPr/>
        </p:nvPicPr>
        <p:blipFill>
          <a:blip r:embed="rId1"/>
          <a:stretch>
            <a:fillRect/>
          </a:stretch>
        </p:blipFill>
        <p:spPr>
          <a:xfrm>
            <a:off x="533400" y="381000"/>
            <a:ext cx="8248650" cy="6248400"/>
          </a:xfrm>
          <a:prstGeom prst="rect">
            <a:avLst/>
          </a:prstGeom>
          <a:noFill/>
          <a:ln w="38100" cap="flat" cmpd="sng">
            <a:solidFill>
              <a:srgbClr val="0000FF"/>
            </a:solidFill>
            <a:prstDash val="solid"/>
            <a:miter/>
            <a:headEnd type="none" w="med" len="med"/>
            <a:tailEnd type="none" w="med" len="med"/>
          </a:ln>
        </p:spPr>
      </p:pic>
      <p:sp>
        <p:nvSpPr>
          <p:cNvPr id="74791" name="Oval 39"/>
          <p:cNvSpPr>
            <a:spLocks noChangeArrowheads="1"/>
          </p:cNvSpPr>
          <p:nvPr/>
        </p:nvSpPr>
        <p:spPr bwMode="auto">
          <a:xfrm>
            <a:off x="609600" y="457200"/>
            <a:ext cx="384175" cy="352425"/>
          </a:xfrm>
          <a:prstGeom prst="ellipse">
            <a:avLst/>
          </a:prstGeom>
          <a:solidFill>
            <a:schemeClr val="accent1"/>
          </a:solidFill>
          <a:ln w="9525">
            <a:noFill/>
            <a:round/>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2</a:t>
            </a:r>
            <a:endPar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34"/>
          <p:cNvPicPr>
            <a:picLocks noChangeAspect="1"/>
          </p:cNvPicPr>
          <p:nvPr/>
        </p:nvPicPr>
        <p:blipFill>
          <a:blip r:embed="rId1"/>
          <a:stretch>
            <a:fillRect/>
          </a:stretch>
        </p:blipFill>
        <p:spPr>
          <a:xfrm>
            <a:off x="423863" y="533400"/>
            <a:ext cx="8034337" cy="6067425"/>
          </a:xfrm>
          <a:prstGeom prst="rect">
            <a:avLst/>
          </a:prstGeom>
          <a:noFill/>
          <a:ln w="38100" cap="flat" cmpd="sng">
            <a:solidFill>
              <a:srgbClr val="0000FF"/>
            </a:solidFill>
            <a:prstDash val="solid"/>
            <a:miter/>
            <a:headEnd type="none" w="med" len="med"/>
            <a:tailEnd type="none" w="med" len="med"/>
          </a:ln>
        </p:spPr>
      </p:pic>
      <p:sp>
        <p:nvSpPr>
          <p:cNvPr id="74790" name="Oval 38"/>
          <p:cNvSpPr>
            <a:spLocks noChangeArrowheads="1"/>
          </p:cNvSpPr>
          <p:nvPr/>
        </p:nvSpPr>
        <p:spPr bwMode="auto">
          <a:xfrm>
            <a:off x="304800" y="457200"/>
            <a:ext cx="685800" cy="504825"/>
          </a:xfrm>
          <a:prstGeom prst="ellipse">
            <a:avLst/>
          </a:prstGeom>
          <a:solidFill>
            <a:schemeClr val="accent1"/>
          </a:solidFill>
          <a:ln w="9525">
            <a:noFill/>
            <a:round/>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3</a:t>
            </a:r>
            <a:endPar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35"/>
          <p:cNvPicPr>
            <a:picLocks noChangeAspect="1"/>
          </p:cNvPicPr>
          <p:nvPr/>
        </p:nvPicPr>
        <p:blipFill>
          <a:blip r:embed="rId1"/>
          <a:stretch>
            <a:fillRect/>
          </a:stretch>
        </p:blipFill>
        <p:spPr>
          <a:xfrm>
            <a:off x="381000" y="381000"/>
            <a:ext cx="8334375" cy="6238875"/>
          </a:xfrm>
          <a:prstGeom prst="rect">
            <a:avLst/>
          </a:prstGeom>
          <a:noFill/>
          <a:ln w="38100" cap="flat" cmpd="sng">
            <a:solidFill>
              <a:srgbClr val="0000FF"/>
            </a:solidFill>
            <a:prstDash val="solid"/>
            <a:miter/>
            <a:headEnd type="none" w="med" len="med"/>
            <a:tailEnd type="none" w="med" len="med"/>
          </a:ln>
        </p:spPr>
      </p:pic>
      <p:sp>
        <p:nvSpPr>
          <p:cNvPr id="74788" name="Oval 36"/>
          <p:cNvSpPr>
            <a:spLocks noChangeArrowheads="1"/>
          </p:cNvSpPr>
          <p:nvPr/>
        </p:nvSpPr>
        <p:spPr bwMode="auto">
          <a:xfrm>
            <a:off x="457200" y="381000"/>
            <a:ext cx="460375" cy="428625"/>
          </a:xfrm>
          <a:prstGeom prst="ellipse">
            <a:avLst/>
          </a:prstGeom>
          <a:solidFill>
            <a:schemeClr val="accent1"/>
          </a:solidFill>
          <a:ln w="9525">
            <a:noFill/>
            <a:round/>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4</a:t>
            </a:r>
            <a:endPar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57"/>
          <p:cNvSpPr/>
          <p:nvPr/>
        </p:nvSpPr>
        <p:spPr>
          <a:xfrm>
            <a:off x="457200" y="228600"/>
            <a:ext cx="8229600" cy="5016500"/>
          </a:xfrm>
          <a:prstGeom prst="rect">
            <a:avLst/>
          </a:prstGeom>
          <a:noFill/>
          <a:ln w="9525">
            <a:noFill/>
          </a:ln>
        </p:spPr>
        <p:txBody>
          <a:bodyPr>
            <a:spAutoFit/>
          </a:bodyPr>
          <a:p>
            <a:pPr algn="ctr"/>
            <a:r>
              <a:rPr lang="en-US" altLang="en-US" sz="4000" b="1" u="sng" dirty="0">
                <a:solidFill>
                  <a:srgbClr val="FF3300"/>
                </a:solidFill>
                <a:latin typeface="Arial" panose="020B0604020202020204" pitchFamily="34" charset="0"/>
                <a:cs typeface="Arial" panose="020B0604020202020204" pitchFamily="34" charset="0"/>
              </a:rPr>
              <a:t>  Khi sử dụng điện cần nhớ</a:t>
            </a:r>
            <a:r>
              <a:rPr lang="en-US" altLang="en-US" sz="4000" b="1" dirty="0">
                <a:solidFill>
                  <a:srgbClr val="FF5050"/>
                </a:solidFill>
                <a:latin typeface="Arial" panose="020B0604020202020204" pitchFamily="34" charset="0"/>
                <a:cs typeface="Arial" panose="020B0604020202020204" pitchFamily="34" charset="0"/>
              </a:rPr>
              <a:t>:</a:t>
            </a:r>
            <a:endParaRPr lang="en-US" altLang="en-US" sz="4000" b="1" dirty="0">
              <a:solidFill>
                <a:srgbClr val="FF5050"/>
              </a:solidFill>
              <a:latin typeface="Arial" panose="020B0604020202020204" pitchFamily="34" charset="0"/>
              <a:cs typeface="Arial" panose="020B0604020202020204" pitchFamily="34" charset="0"/>
            </a:endParaRPr>
          </a:p>
          <a:p>
            <a:pPr algn="ctr"/>
            <a:endParaRPr lang="en-US" altLang="en-US" sz="4000" b="1" dirty="0">
              <a:solidFill>
                <a:srgbClr val="FF5050"/>
              </a:solidFill>
              <a:latin typeface="Arial" panose="020B0604020202020204" pitchFamily="34" charset="0"/>
              <a:cs typeface="Arial" panose="020B0604020202020204" pitchFamily="34" charset="0"/>
            </a:endParaRPr>
          </a:p>
          <a:p>
            <a:pPr algn="just"/>
            <a:r>
              <a:rPr lang="en-US" altLang="en-US" sz="4000" b="1" dirty="0">
                <a:latin typeface="Arial" panose="020B0604020202020204" pitchFamily="34" charset="0"/>
                <a:cs typeface="Arial" panose="020B0604020202020204" pitchFamily="34" charset="0"/>
              </a:rPr>
              <a:t> </a:t>
            </a:r>
            <a:r>
              <a:rPr lang="en-US" altLang="en-US" sz="4000" b="1" dirty="0">
                <a:solidFill>
                  <a:srgbClr val="FF5050"/>
                </a:solidFill>
                <a:latin typeface="Arial" panose="020B0604020202020204" pitchFamily="34" charset="0"/>
                <a:cs typeface="Arial" panose="020B0604020202020204" pitchFamily="34" charset="0"/>
                <a:sym typeface="Wingdings" panose="05000000000000000000" pitchFamily="2" charset="2"/>
              </a:rPr>
              <a:t></a:t>
            </a:r>
            <a:r>
              <a:rPr lang="en-US" altLang="en-US" sz="4000" b="1" dirty="0">
                <a:latin typeface="Arial" panose="020B0604020202020204" pitchFamily="34" charset="0"/>
                <a:cs typeface="Arial" panose="020B0604020202020204" pitchFamily="34" charset="0"/>
              </a:rPr>
              <a:t> Tuyệt đối không chạm tay v</a:t>
            </a:r>
            <a:r>
              <a:rPr lang="en-US" altLang="en-US" sz="4000" b="1" dirty="0">
                <a:latin typeface="Arial" panose="020B0604020202020204" pitchFamily="34" charset="0"/>
                <a:ea typeface="Arial" panose="020B0604020202020204" pitchFamily="34" charset="0"/>
              </a:rPr>
              <a:t>à</a:t>
            </a:r>
            <a:r>
              <a:rPr lang="en-US" altLang="en-US" sz="4000" b="1" dirty="0">
                <a:latin typeface="Arial" panose="020B0604020202020204" pitchFamily="34" charset="0"/>
                <a:cs typeface="Arial" panose="020B0604020202020204" pitchFamily="34" charset="0"/>
              </a:rPr>
              <a:t>o chỗ hở của đường dây hoặc các bộ phận kim loại nghi l</a:t>
            </a:r>
            <a:r>
              <a:rPr lang="en-US" altLang="en-US" sz="4000" b="1" dirty="0">
                <a:latin typeface="Arial" panose="020B0604020202020204" pitchFamily="34" charset="0"/>
                <a:ea typeface="Arial" panose="020B0604020202020204" pitchFamily="34" charset="0"/>
              </a:rPr>
              <a:t>à</a:t>
            </a:r>
            <a:r>
              <a:rPr lang="en-US" altLang="en-US" sz="4000" b="1" dirty="0">
                <a:latin typeface="Arial" panose="020B0604020202020204" pitchFamily="34" charset="0"/>
                <a:cs typeface="Arial" panose="020B0604020202020204" pitchFamily="34" charset="0"/>
              </a:rPr>
              <a:t> có điện. Không cầm các vật bằng kim loại cắm v</a:t>
            </a:r>
            <a:r>
              <a:rPr lang="en-US" altLang="en-US" sz="4000" b="1" dirty="0">
                <a:latin typeface="Arial" panose="020B0604020202020204" pitchFamily="34" charset="0"/>
                <a:ea typeface="Arial" panose="020B0604020202020204" pitchFamily="34" charset="0"/>
              </a:rPr>
              <a:t>à</a:t>
            </a:r>
            <a:r>
              <a:rPr lang="en-US" altLang="en-US" sz="4000" b="1" dirty="0">
                <a:latin typeface="Arial" panose="020B0604020202020204" pitchFamily="34" charset="0"/>
                <a:cs typeface="Arial" panose="020B0604020202020204" pitchFamily="34" charset="0"/>
              </a:rPr>
              <a:t>o ổ lấy điện.</a:t>
            </a:r>
            <a:endParaRPr lang="en-US" altLang="en-US" sz="4000" b="1" dirty="0">
              <a:latin typeface="Arial" panose="020B0604020202020204" pitchFamily="34" charset="0"/>
              <a:cs typeface="Arial" panose="020B0604020202020204" pitchFamily="34" charset="0"/>
            </a:endParaRPr>
          </a:p>
          <a:p>
            <a:r>
              <a:rPr lang="en-US" altLang="en-US" sz="4000" b="1" dirty="0">
                <a:latin typeface="Arial" panose="020B0604020202020204" pitchFamily="34" charset="0"/>
                <a:cs typeface="Arial" panose="020B0604020202020204" pitchFamily="34" charset="0"/>
              </a:rPr>
              <a:t> </a:t>
            </a:r>
            <a:endParaRPr lang="en-US" altLang="en-US" sz="4000" b="1" dirty="0">
              <a:latin typeface="Arial" panose="020B0604020202020204" pitchFamily="34" charset="0"/>
              <a:ea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57"/>
          <p:cNvSpPr/>
          <p:nvPr/>
        </p:nvSpPr>
        <p:spPr>
          <a:xfrm>
            <a:off x="381000" y="304800"/>
            <a:ext cx="8229600" cy="6248400"/>
          </a:xfrm>
          <a:prstGeom prst="rect">
            <a:avLst/>
          </a:prstGeom>
          <a:noFill/>
          <a:ln w="9525">
            <a:noFill/>
          </a:ln>
        </p:spPr>
        <p:txBody>
          <a:bodyPr>
            <a:spAutoFit/>
          </a:bodyPr>
          <a:p>
            <a:r>
              <a:rPr lang="en-US" altLang="en-US" sz="4000" b="1" dirty="0">
                <a:latin typeface="Arial" panose="020B0604020202020204" pitchFamily="34" charset="0"/>
                <a:cs typeface="Arial" panose="020B0604020202020204" pitchFamily="34" charset="0"/>
              </a:rPr>
              <a:t> </a:t>
            </a:r>
            <a:r>
              <a:rPr lang="en-US" altLang="en-US" sz="4000" b="1" dirty="0">
                <a:solidFill>
                  <a:srgbClr val="FF5050"/>
                </a:solidFill>
                <a:latin typeface="Arial" panose="020B0604020202020204" pitchFamily="34" charset="0"/>
                <a:cs typeface="Arial" panose="020B0604020202020204" pitchFamily="34" charset="0"/>
                <a:sym typeface="Wingdings" panose="05000000000000000000" pitchFamily="2" charset="2"/>
              </a:rPr>
              <a:t></a:t>
            </a:r>
            <a:r>
              <a:rPr lang="en-US" altLang="en-US" sz="4000" b="1" dirty="0">
                <a:latin typeface="Arial" panose="020B0604020202020204" pitchFamily="34" charset="0"/>
                <a:cs typeface="Arial" panose="020B0604020202020204" pitchFamily="34" charset="0"/>
              </a:rPr>
              <a:t> Khi phát hiện thấy dây điện bị đứt hoặc bị hở, cần tránh xa v</a:t>
            </a:r>
            <a:r>
              <a:rPr lang="en-US" altLang="en-US" sz="4000" b="1" dirty="0">
                <a:latin typeface="Arial" panose="020B0604020202020204" pitchFamily="34" charset="0"/>
                <a:ea typeface="Arial" panose="020B0604020202020204" pitchFamily="34" charset="0"/>
              </a:rPr>
              <a:t>à</a:t>
            </a:r>
            <a:r>
              <a:rPr lang="en-US" altLang="en-US" sz="4000" b="1" dirty="0">
                <a:latin typeface="Arial" panose="020B0604020202020204" pitchFamily="34" charset="0"/>
                <a:cs typeface="Arial" panose="020B0604020202020204" pitchFamily="34" charset="0"/>
              </a:rPr>
              <a:t> báo cho người lớn biết.</a:t>
            </a:r>
            <a:endParaRPr lang="en-US" altLang="en-US" sz="4000" b="1" dirty="0">
              <a:latin typeface="Arial" panose="020B0604020202020204" pitchFamily="34" charset="0"/>
              <a:cs typeface="Arial" panose="020B0604020202020204" pitchFamily="34" charset="0"/>
            </a:endParaRPr>
          </a:p>
          <a:p>
            <a:pPr algn="just"/>
            <a:r>
              <a:rPr lang="en-US" altLang="en-US" sz="4000" b="1" dirty="0">
                <a:latin typeface="Arial" panose="020B0604020202020204" pitchFamily="34" charset="0"/>
                <a:cs typeface="Arial" panose="020B0604020202020204" pitchFamily="34" charset="0"/>
              </a:rPr>
              <a:t> </a:t>
            </a:r>
            <a:r>
              <a:rPr lang="en-US" altLang="en-US" sz="4000" b="1" dirty="0">
                <a:solidFill>
                  <a:srgbClr val="FF5050"/>
                </a:solidFill>
                <a:latin typeface="Arial" panose="020B0604020202020204" pitchFamily="34" charset="0"/>
                <a:cs typeface="Arial" panose="020B0604020202020204" pitchFamily="34" charset="0"/>
                <a:sym typeface="Wingdings" panose="05000000000000000000" pitchFamily="2" charset="2"/>
              </a:rPr>
              <a:t></a:t>
            </a:r>
            <a:r>
              <a:rPr lang="en-US" altLang="en-US" sz="4000" b="1" dirty="0">
                <a:latin typeface="Arial" panose="020B0604020202020204" pitchFamily="34" charset="0"/>
                <a:cs typeface="Arial" panose="020B0604020202020204" pitchFamily="34" charset="0"/>
              </a:rPr>
              <a:t> Khi nhìn thấy người bị điện giật phải lập tức cắt nguồn điện bằng mọi cách như ngắt cầu dao, cầu chì hoặc dùng vật khô không dẫn điện như gậy gỗ, gậy tre, que nhựa,</a:t>
            </a:r>
            <a:r>
              <a:rPr lang="en-US" altLang="en-US" sz="4000" b="1" dirty="0">
                <a:latin typeface="Arial" panose="020B0604020202020204" pitchFamily="34" charset="0"/>
                <a:ea typeface="Arial" panose="020B0604020202020204" pitchFamily="34" charset="0"/>
              </a:rPr>
              <a:t>…</a:t>
            </a:r>
            <a:r>
              <a:rPr lang="en-US" altLang="en-US" sz="4000" b="1" dirty="0">
                <a:latin typeface="Arial" panose="020B0604020202020204" pitchFamily="34" charset="0"/>
                <a:cs typeface="Arial" panose="020B0604020202020204" pitchFamily="34" charset="0"/>
              </a:rPr>
              <a:t> gạt dây điện ra khỏi người bị nạn.</a:t>
            </a:r>
            <a:endParaRPr lang="en-US" altLang="en-US" sz="4000" b="1" dirty="0">
              <a:latin typeface="Arial" panose="020B0604020202020204" pitchFamily="34" charset="0"/>
              <a:ea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940"/>
            <a:ext cx="9144000" cy="68306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s 1"/>
          <p:cNvSpPr/>
          <p:nvPr/>
        </p:nvSpPr>
        <p:spPr>
          <a:xfrm>
            <a:off x="1160145" y="2438400"/>
            <a:ext cx="6878320" cy="783590"/>
          </a:xfrm>
          <a:prstGeom prst="rect">
            <a:avLst/>
          </a:prstGeom>
          <a:noFill/>
          <a:ln>
            <a:noFill/>
          </a:ln>
        </p:spPr>
        <p:txBody>
          <a:bodyPr wrap="square" rtlCol="0" anchor="t">
            <a:spAutoFit/>
            <a:scene3d>
              <a:camera prst="orthographicFront"/>
              <a:lightRig rig="threePt" dir="t"/>
            </a:scene3d>
          </a:bodyPr>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THỰC HÀNH</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6" name="Text Box 6"/>
          <p:cNvSpPr txBox="1"/>
          <p:nvPr/>
        </p:nvSpPr>
        <p:spPr>
          <a:xfrm>
            <a:off x="609600" y="2971800"/>
            <a:ext cx="7848600" cy="2554288"/>
          </a:xfrm>
          <a:prstGeom prst="rect">
            <a:avLst/>
          </a:prstGeom>
          <a:noFill/>
          <a:ln w="9525">
            <a:noFill/>
          </a:ln>
        </p:spPr>
        <p:txBody>
          <a:bodyPr>
            <a:spAutoFit/>
          </a:bodyPr>
          <a:p>
            <a:pPr algn="just" eaLnBrk="1" hangingPunct="1">
              <a:spcBef>
                <a:spcPct val="50000"/>
              </a:spcBef>
            </a:pPr>
            <a:r>
              <a:rPr lang="en-US" altLang="en-US" sz="4000" b="1" dirty="0">
                <a:latin typeface="Arial" panose="020B0604020202020204" pitchFamily="34" charset="0"/>
                <a:cs typeface="Arial" panose="020B0604020202020204" pitchFamily="34" charset="0"/>
              </a:rPr>
              <a:t>- Điều gì có thể xảy ra nếu sử dụng nguồn điện </a:t>
            </a:r>
            <a:r>
              <a:rPr lang="en-US" altLang="en-US" sz="4000" b="1" dirty="0">
                <a:solidFill>
                  <a:srgbClr val="FF3300"/>
                </a:solidFill>
                <a:latin typeface="Arial" panose="020B0604020202020204" pitchFamily="34" charset="0"/>
                <a:cs typeface="Arial" panose="020B0604020202020204" pitchFamily="34" charset="0"/>
              </a:rPr>
              <a:t>12V </a:t>
            </a:r>
            <a:r>
              <a:rPr lang="en-US" altLang="en-US" sz="4000" b="1" dirty="0">
                <a:latin typeface="Arial" panose="020B0604020202020204" pitchFamily="34" charset="0"/>
                <a:cs typeface="Arial" panose="020B0604020202020204" pitchFamily="34" charset="0"/>
              </a:rPr>
              <a:t>(vôn) cho vật dùng điện có số vôn quy định l</a:t>
            </a:r>
            <a:r>
              <a:rPr lang="en-US" altLang="en-US" sz="4000" b="1" dirty="0">
                <a:latin typeface="Arial" panose="020B0604020202020204" pitchFamily="34" charset="0"/>
                <a:ea typeface="Arial" panose="020B0604020202020204" pitchFamily="34" charset="0"/>
              </a:rPr>
              <a:t>à</a:t>
            </a:r>
            <a:r>
              <a:rPr lang="en-US" altLang="en-US" sz="4000" b="1" dirty="0">
                <a:latin typeface="Arial" panose="020B0604020202020204" pitchFamily="34" charset="0"/>
                <a:cs typeface="Arial" panose="020B0604020202020204" pitchFamily="34" charset="0"/>
              </a:rPr>
              <a:t> </a:t>
            </a:r>
            <a:r>
              <a:rPr lang="en-US" altLang="en-US" sz="4000" b="1" dirty="0">
                <a:solidFill>
                  <a:srgbClr val="FF3300"/>
                </a:solidFill>
                <a:latin typeface="Arial" panose="020B0604020202020204" pitchFamily="34" charset="0"/>
                <a:cs typeface="Arial" panose="020B0604020202020204" pitchFamily="34" charset="0"/>
              </a:rPr>
              <a:t>6V</a:t>
            </a:r>
            <a:r>
              <a:rPr lang="en-US" altLang="en-US" sz="4000" b="1" dirty="0">
                <a:latin typeface="Arial" panose="020B0604020202020204" pitchFamily="34" charset="0"/>
                <a:cs typeface="Arial" panose="020B0604020202020204" pitchFamily="34" charset="0"/>
              </a:rPr>
              <a:t> (vôn)?</a:t>
            </a:r>
            <a:endParaRPr lang="en-US" altLang="en-US" sz="4000" b="1" dirty="0">
              <a:latin typeface="Arial" panose="020B0604020202020204" pitchFamily="34" charset="0"/>
              <a:ea typeface="Arial" panose="020B0604020202020204" pitchFamily="34" charset="0"/>
            </a:endParaRPr>
          </a:p>
        </p:txBody>
      </p:sp>
      <p:sp>
        <p:nvSpPr>
          <p:cNvPr id="84005" name="Text Box 37"/>
          <p:cNvSpPr txBox="1">
            <a:spLocks noChangeArrowheads="1"/>
          </p:cNvSpPr>
          <p:nvPr/>
        </p:nvSpPr>
        <p:spPr bwMode="auto">
          <a:xfrm>
            <a:off x="304800" y="228600"/>
            <a:ext cx="2438400" cy="708025"/>
          </a:xfrm>
          <a:prstGeom prst="rect">
            <a:avLst/>
          </a:prstGeom>
          <a:noFill/>
          <a:ln w="9525">
            <a:noFill/>
            <a:miter lim="800000"/>
          </a:ln>
          <a:effectLst/>
        </p:spPr>
        <p:txBody>
          <a:bodyPr>
            <a:spAutoFit/>
          </a:bodyPr>
          <a:lstStyle/>
          <a:p>
            <a:pPr marR="0" algn="ctr" defTabSz="914400" eaLnBrk="1" hangingPunct="1">
              <a:spcBef>
                <a:spcPct val="50000"/>
              </a:spcBef>
              <a:buClrTx/>
              <a:buSzTx/>
              <a:buFontTx/>
              <a:buNone/>
              <a:defRPr/>
            </a:pPr>
            <a:r>
              <a:rPr kumimoji="0" lang="en-US" sz="4000" b="1" kern="1200" cap="none" spc="0" normalizeH="0" baseline="0" noProof="0">
                <a:solidFill>
                  <a:srgbClr val="CC3300"/>
                </a:solidFill>
                <a:effectLst>
                  <a:outerShdw blurRad="38100" dist="38100" dir="2700000" algn="tl">
                    <a:srgbClr val="C0C0C0"/>
                  </a:outerShdw>
                </a:effectLst>
                <a:latin typeface="Arial" panose="020B0604020202020204" pitchFamily="34" charset="0"/>
                <a:ea typeface="+mn-ea"/>
                <a:cs typeface="Arial" panose="020B0604020202020204" pitchFamily="34" charset="0"/>
              </a:rPr>
              <a:t>HĐ2</a:t>
            </a:r>
            <a:endParaRPr kumimoji="0" lang="en-US" sz="4000" b="1" kern="1200" cap="none" spc="0" normalizeH="0" baseline="0" noProof="0">
              <a:solidFill>
                <a:srgbClr val="3366FF"/>
              </a:solidFill>
              <a:effectLst>
                <a:outerShdw blurRad="38100" dist="38100" dir="2700000" algn="tl">
                  <a:srgbClr val="C0C0C0"/>
                </a:outerShdw>
              </a:effectLst>
              <a:latin typeface="Arial" panose="020B0604020202020204" pitchFamily="34" charset="0"/>
              <a:ea typeface="+mn-ea"/>
              <a:cs typeface="Arial" panose="020B0604020202020204" pitchFamily="34" charset="0"/>
              <a:sym typeface="Wingdings 3" panose="05040102010807070707" pitchFamily="18" charset="2"/>
            </a:endParaRPr>
          </a:p>
        </p:txBody>
      </p:sp>
      <p:sp>
        <p:nvSpPr>
          <p:cNvPr id="84011" name="Rectangle 43"/>
          <p:cNvSpPr>
            <a:spLocks noChangeArrowheads="1"/>
          </p:cNvSpPr>
          <p:nvPr/>
        </p:nvSpPr>
        <p:spPr bwMode="auto">
          <a:xfrm>
            <a:off x="609600" y="838200"/>
            <a:ext cx="7820025" cy="1938338"/>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buNone/>
            </a:pPr>
            <a:r>
              <a:rPr lang="nl-NL" altLang="x-none" sz="4000" b="1" dirty="0">
                <a:solidFill>
                  <a:srgbClr val="0000FF"/>
                </a:solidFill>
                <a:latin typeface="Arial" panose="020B0604020202020204" pitchFamily="34" charset="0"/>
                <a:cs typeface="Arial" panose="020B0604020202020204" pitchFamily="34" charset="0"/>
              </a:rPr>
              <a:t>Thực h</a:t>
            </a:r>
            <a:r>
              <a:rPr lang="nl-NL" altLang="x-none" sz="4000" b="1" dirty="0">
                <a:solidFill>
                  <a:srgbClr val="0000FF"/>
                </a:solidFill>
                <a:latin typeface="Arial" panose="020B0604020202020204" pitchFamily="34" charset="0"/>
                <a:ea typeface="Arial" panose="020B0604020202020204" pitchFamily="34" charset="0"/>
              </a:rPr>
              <a:t>à</a:t>
            </a:r>
            <a:r>
              <a:rPr lang="nl-NL" altLang="x-none" sz="4000" b="1" dirty="0">
                <a:solidFill>
                  <a:srgbClr val="0000FF"/>
                </a:solidFill>
                <a:latin typeface="Arial" panose="020B0604020202020204" pitchFamily="34" charset="0"/>
                <a:cs typeface="Arial" panose="020B0604020202020204" pitchFamily="34" charset="0"/>
              </a:rPr>
              <a:t>nh tránh gây hỏng ổ điện v</a:t>
            </a:r>
            <a:r>
              <a:rPr lang="nl-NL" altLang="x-none" sz="4000" b="1" dirty="0">
                <a:solidFill>
                  <a:srgbClr val="0000FF"/>
                </a:solidFill>
                <a:latin typeface="Arial" panose="020B0604020202020204" pitchFamily="34" charset="0"/>
                <a:ea typeface="Arial" panose="020B0604020202020204" pitchFamily="34" charset="0"/>
              </a:rPr>
              <a:t>à</a:t>
            </a:r>
            <a:r>
              <a:rPr lang="nl-NL" altLang="x-none" sz="4000" b="1" dirty="0">
                <a:solidFill>
                  <a:srgbClr val="0000FF"/>
                </a:solidFill>
                <a:latin typeface="Arial" panose="020B0604020202020204" pitchFamily="34" charset="0"/>
                <a:cs typeface="Arial" panose="020B0604020202020204" pitchFamily="34" charset="0"/>
              </a:rPr>
              <a:t> tìm hiểu vai trò của cầu chì, công tơ điện.</a:t>
            </a:r>
            <a:endParaRPr sz="4000" b="1" dirty="0">
              <a:solidFill>
                <a:srgbClr val="0000FF"/>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4005"/>
                                        </p:tgtEl>
                                        <p:attrNameLst>
                                          <p:attrName>style.visibility</p:attrName>
                                        </p:attrNameLst>
                                      </p:cBhvr>
                                      <p:to>
                                        <p:strVal val="visible"/>
                                      </p:to>
                                    </p:set>
                                    <p:animEffect transition="in" filter="fade">
                                      <p:cBhvr>
                                        <p:cTn id="7" dur="1000"/>
                                        <p:tgtEl>
                                          <p:spTgt spid="84005"/>
                                        </p:tgtEl>
                                      </p:cBhvr>
                                    </p:animEffect>
                                    <p:anim calcmode="lin" valueType="num">
                                      <p:cBhvr>
                                        <p:cTn id="8" dur="1000" fill="hold"/>
                                        <p:tgtEl>
                                          <p:spTgt spid="84005"/>
                                        </p:tgtEl>
                                        <p:attrNameLst>
                                          <p:attrName>ppt_x</p:attrName>
                                        </p:attrNameLst>
                                      </p:cBhvr>
                                      <p:tavLst>
                                        <p:tav tm="0">
                                          <p:val>
                                            <p:strVal val="#ppt_x"/>
                                          </p:val>
                                        </p:tav>
                                        <p:tav tm="100000">
                                          <p:val>
                                            <p:strVal val="#ppt_x"/>
                                          </p:val>
                                        </p:tav>
                                      </p:tavLst>
                                    </p:anim>
                                    <p:anim calcmode="lin" valueType="num">
                                      <p:cBhvr>
                                        <p:cTn id="9" dur="1000" fill="hold"/>
                                        <p:tgtEl>
                                          <p:spTgt spid="8400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4011"/>
                                        </p:tgtEl>
                                        <p:attrNameLst>
                                          <p:attrName>style.visibility</p:attrName>
                                        </p:attrNameLst>
                                      </p:cBhvr>
                                      <p:to>
                                        <p:strVal val="visible"/>
                                      </p:to>
                                    </p:set>
                                    <p:animEffect transition="in" filter="fade">
                                      <p:cBhvr>
                                        <p:cTn id="12" dur="1000"/>
                                        <p:tgtEl>
                                          <p:spTgt spid="84011"/>
                                        </p:tgtEl>
                                      </p:cBhvr>
                                    </p:animEffect>
                                    <p:anim calcmode="lin" valueType="num">
                                      <p:cBhvr>
                                        <p:cTn id="13" dur="1000" fill="hold"/>
                                        <p:tgtEl>
                                          <p:spTgt spid="84011"/>
                                        </p:tgtEl>
                                        <p:attrNameLst>
                                          <p:attrName>ppt_x</p:attrName>
                                        </p:attrNameLst>
                                      </p:cBhvr>
                                      <p:tavLst>
                                        <p:tav tm="0">
                                          <p:val>
                                            <p:strVal val="#ppt_x"/>
                                          </p:val>
                                        </p:tav>
                                        <p:tav tm="100000">
                                          <p:val>
                                            <p:strVal val="#ppt_x"/>
                                          </p:val>
                                        </p:tav>
                                      </p:tavLst>
                                    </p:anim>
                                    <p:anim calcmode="lin" valueType="num">
                                      <p:cBhvr>
                                        <p:cTn id="14" dur="1000" fill="hold"/>
                                        <p:tgtEl>
                                          <p:spTgt spid="840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8486"/>
                                        </p:tgtEl>
                                        <p:attrNameLst>
                                          <p:attrName>style.visibility</p:attrName>
                                        </p:attrNameLst>
                                      </p:cBhvr>
                                      <p:to>
                                        <p:strVal val="visible"/>
                                      </p:to>
                                    </p:set>
                                    <p:animEffect transition="in" filter="fade">
                                      <p:cBhvr>
                                        <p:cTn id="19" dur="1000"/>
                                        <p:tgtEl>
                                          <p:spTgt spid="148486"/>
                                        </p:tgtEl>
                                      </p:cBhvr>
                                    </p:animEffect>
                                    <p:anim calcmode="lin" valueType="num">
                                      <p:cBhvr>
                                        <p:cTn id="20" dur="1000" fill="hold"/>
                                        <p:tgtEl>
                                          <p:spTgt spid="148486"/>
                                        </p:tgtEl>
                                        <p:attrNameLst>
                                          <p:attrName>ppt_x</p:attrName>
                                        </p:attrNameLst>
                                      </p:cBhvr>
                                      <p:tavLst>
                                        <p:tav tm="0">
                                          <p:val>
                                            <p:strVal val="#ppt_x"/>
                                          </p:val>
                                        </p:tav>
                                        <p:tav tm="100000">
                                          <p:val>
                                            <p:strVal val="#ppt_x"/>
                                          </p:val>
                                        </p:tav>
                                      </p:tavLst>
                                    </p:anim>
                                    <p:anim calcmode="lin" valueType="num">
                                      <p:cBhvr>
                                        <p:cTn id="21" dur="1000" fill="hold"/>
                                        <p:tgtEl>
                                          <p:spTgt spid="1484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p:bldP spid="84005" grpId="0"/>
      <p:bldP spid="840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008" name="Picture 40"/>
          <p:cNvPicPr>
            <a:picLocks noChangeAspect="1"/>
          </p:cNvPicPr>
          <p:nvPr/>
        </p:nvPicPr>
        <p:blipFill>
          <a:blip r:embed="rId1"/>
          <a:stretch>
            <a:fillRect/>
          </a:stretch>
        </p:blipFill>
        <p:spPr>
          <a:xfrm>
            <a:off x="1524000" y="3352800"/>
            <a:ext cx="4067175" cy="2562225"/>
          </a:xfrm>
          <a:prstGeom prst="rect">
            <a:avLst/>
          </a:prstGeom>
          <a:noFill/>
          <a:ln w="38100" cap="flat" cmpd="sng">
            <a:solidFill>
              <a:srgbClr val="0000FF"/>
            </a:solidFill>
            <a:prstDash val="solid"/>
            <a:miter/>
            <a:headEnd type="none" w="med" len="med"/>
            <a:tailEnd type="none" w="med" len="med"/>
          </a:ln>
        </p:spPr>
      </p:pic>
      <p:sp>
        <p:nvSpPr>
          <p:cNvPr id="7" name="Oval 6"/>
          <p:cNvSpPr/>
          <p:nvPr/>
        </p:nvSpPr>
        <p:spPr>
          <a:xfrm>
            <a:off x="2806700" y="3657600"/>
            <a:ext cx="317500" cy="317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40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8" name="Oval Callout 7"/>
          <p:cNvSpPr/>
          <p:nvPr/>
        </p:nvSpPr>
        <p:spPr>
          <a:xfrm>
            <a:off x="5105400" y="2438400"/>
            <a:ext cx="4038600" cy="2209800"/>
          </a:xfrm>
          <a:prstGeom prst="wedgeEllipseCallout">
            <a:avLst>
              <a:gd name="adj1" fmla="val -100824"/>
              <a:gd name="adj2" fmla="val 10319"/>
            </a:avLst>
          </a:prstGeom>
          <a:noFill/>
          <a:ln w="25400" cap="flat" cmpd="sng">
            <a:solidFill>
              <a:srgbClr val="FF0000"/>
            </a:solidFill>
            <a:prstDash val="solid"/>
            <a:miter/>
            <a:headEnd type="none" w="med" len="med"/>
            <a:tailEnd type="none" w="med" len="med"/>
          </a:ln>
        </p:spPr>
        <p:txBody>
          <a:bodyPr anchor="ctr" anchorCtr="0"/>
          <a:p>
            <a:pPr algn="ctr" eaLnBrk="1" hangingPunct="1"/>
            <a:r>
              <a:rPr lang="en-US" altLang="en-US" sz="4000" b="1" dirty="0">
                <a:solidFill>
                  <a:srgbClr val="000066"/>
                </a:solidFill>
                <a:latin typeface="Arial" panose="020B0604020202020204" pitchFamily="34" charset="0"/>
                <a:cs typeface="Arial" panose="020B0604020202020204" pitchFamily="34" charset="0"/>
              </a:rPr>
              <a:t>12V = 12 vôn</a:t>
            </a:r>
            <a:endParaRPr lang="en-US" altLang="en-US" sz="4000" b="1" dirty="0">
              <a:solidFill>
                <a:srgbClr val="FFFFFF"/>
              </a:solidFill>
              <a:latin typeface="Arial" panose="020B0604020202020204" pitchFamily="34" charset="0"/>
              <a:ea typeface="Arial" panose="020B0604020202020204" pitchFamily="34" charset="0"/>
            </a:endParaRPr>
          </a:p>
        </p:txBody>
      </p:sp>
      <p:sp>
        <p:nvSpPr>
          <p:cNvPr id="3" name="Text Box 9"/>
          <p:cNvSpPr txBox="1"/>
          <p:nvPr/>
        </p:nvSpPr>
        <p:spPr>
          <a:xfrm>
            <a:off x="1676400" y="990600"/>
            <a:ext cx="5334000" cy="1323975"/>
          </a:xfrm>
          <a:prstGeom prst="rect">
            <a:avLst/>
          </a:prstGeom>
          <a:noFill/>
          <a:ln w="9525">
            <a:noFill/>
          </a:ln>
        </p:spPr>
        <p:txBody>
          <a:bodyPr>
            <a:spAutoFit/>
          </a:bodyPr>
          <a:p>
            <a:pPr marL="342900" indent="-342900" algn="ctr" eaLnBrk="1" hangingPunct="1">
              <a:spcBef>
                <a:spcPct val="50000"/>
              </a:spcBef>
            </a:pPr>
            <a:r>
              <a:rPr lang="en-US" altLang="en-US" sz="4000" b="1" dirty="0">
                <a:solidFill>
                  <a:srgbClr val="FF3300"/>
                </a:solidFill>
                <a:latin typeface="Arial" panose="020B0604020202020204" pitchFamily="34" charset="0"/>
                <a:cs typeface="Arial" panose="020B0604020202020204" pitchFamily="34" charset="0"/>
              </a:rPr>
              <a:t>Vật dùng điện có thể bị hỏng.</a:t>
            </a:r>
            <a:endParaRPr lang="en-US" altLang="en-US" sz="4000" dirty="0">
              <a:solidFill>
                <a:srgbClr val="FF330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4008"/>
                                        </p:tgtEl>
                                        <p:attrNameLst>
                                          <p:attrName>style.visibility</p:attrName>
                                        </p:attrNameLst>
                                      </p:cBhvr>
                                      <p:to>
                                        <p:strVal val="visible"/>
                                      </p:to>
                                    </p:set>
                                    <p:animEffect transition="in" filter="fade">
                                      <p:cBhvr>
                                        <p:cTn id="7" dur="1000"/>
                                        <p:tgtEl>
                                          <p:spTgt spid="84008"/>
                                        </p:tgtEl>
                                      </p:cBhvr>
                                    </p:animEffect>
                                    <p:anim calcmode="lin" valueType="num">
                                      <p:cBhvr>
                                        <p:cTn id="8" dur="1000" fill="hold"/>
                                        <p:tgtEl>
                                          <p:spTgt spid="84008"/>
                                        </p:tgtEl>
                                        <p:attrNameLst>
                                          <p:attrName>ppt_x</p:attrName>
                                        </p:attrNameLst>
                                      </p:cBhvr>
                                      <p:tavLst>
                                        <p:tav tm="0">
                                          <p:val>
                                            <p:strVal val="#ppt_x"/>
                                          </p:val>
                                        </p:tav>
                                        <p:tav tm="100000">
                                          <p:val>
                                            <p:strVal val="#ppt_x"/>
                                          </p:val>
                                        </p:tav>
                                      </p:tavLst>
                                    </p:anim>
                                    <p:anim calcmode="lin" valueType="num">
                                      <p:cBhvr>
                                        <p:cTn id="9" dur="1000" fill="hold"/>
                                        <p:tgtEl>
                                          <p:spTgt spid="8400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940"/>
            <a:ext cx="9144000" cy="68306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s 1"/>
          <p:cNvSpPr/>
          <p:nvPr/>
        </p:nvSpPr>
        <p:spPr>
          <a:xfrm>
            <a:off x="1160145" y="2438400"/>
            <a:ext cx="6878320" cy="783590"/>
          </a:xfrm>
          <a:prstGeom prst="rect">
            <a:avLst/>
          </a:prstGeom>
          <a:noFill/>
          <a:ln>
            <a:noFill/>
          </a:ln>
        </p:spPr>
        <p:txBody>
          <a:bodyPr wrap="square" rtlCol="0" anchor="t">
            <a:spAutoFit/>
            <a:scene3d>
              <a:camera prst="orthographicFront"/>
              <a:lightRig rig="threePt" dir="t"/>
            </a:scene3d>
          </a:bodyPr>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KHỞI ĐỘNG</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2" name="Text Box 4"/>
          <p:cNvSpPr txBox="1"/>
          <p:nvPr/>
        </p:nvSpPr>
        <p:spPr>
          <a:xfrm>
            <a:off x="914400" y="457200"/>
            <a:ext cx="5257800" cy="708025"/>
          </a:xfrm>
          <a:prstGeom prst="rect">
            <a:avLst/>
          </a:prstGeom>
          <a:noFill/>
          <a:ln w="9525">
            <a:noFill/>
          </a:ln>
        </p:spPr>
        <p:txBody>
          <a:bodyPr>
            <a:spAutoFit/>
          </a:bodyPr>
          <a:p>
            <a:pPr algn="ctr" eaLnBrk="1" hangingPunct="1">
              <a:spcBef>
                <a:spcPct val="50000"/>
              </a:spcBef>
            </a:pPr>
            <a:r>
              <a:rPr lang="en-US" altLang="en-US" sz="4000" b="1" u="sng" dirty="0">
                <a:solidFill>
                  <a:srgbClr val="FF3300"/>
                </a:solidFill>
                <a:latin typeface="Arial" panose="020B0604020202020204" pitchFamily="34" charset="0"/>
                <a:cs typeface="Arial" panose="020B0604020202020204" pitchFamily="34" charset="0"/>
              </a:rPr>
              <a:t>Vai trò của cầu chì. </a:t>
            </a:r>
            <a:endParaRPr lang="en-US" altLang="en-US" sz="4000" b="1" u="sng" dirty="0">
              <a:solidFill>
                <a:srgbClr val="FF3300"/>
              </a:solidFill>
              <a:latin typeface="Arial" panose="020B0604020202020204" pitchFamily="34" charset="0"/>
              <a:ea typeface="Arial" panose="020B0604020202020204" pitchFamily="34" charset="0"/>
            </a:endParaRPr>
          </a:p>
        </p:txBody>
      </p:sp>
      <p:pic>
        <p:nvPicPr>
          <p:cNvPr id="78905" name="Picture 57"/>
          <p:cNvPicPr>
            <a:picLocks noChangeAspect="1"/>
          </p:cNvPicPr>
          <p:nvPr/>
        </p:nvPicPr>
        <p:blipFill>
          <a:blip r:embed="rId1"/>
          <a:stretch>
            <a:fillRect/>
          </a:stretch>
        </p:blipFill>
        <p:spPr>
          <a:xfrm>
            <a:off x="1143000" y="1905000"/>
            <a:ext cx="3149600" cy="2667000"/>
          </a:xfrm>
          <a:prstGeom prst="rect">
            <a:avLst/>
          </a:prstGeom>
          <a:noFill/>
          <a:ln w="25400" cap="flat" cmpd="sng">
            <a:solidFill>
              <a:srgbClr val="0000FF"/>
            </a:solidFill>
            <a:prstDash val="solid"/>
            <a:miter/>
            <a:headEnd type="none" w="med" len="med"/>
            <a:tailEnd type="none" w="med" len="med"/>
          </a:ln>
        </p:spPr>
      </p:pic>
      <p:pic>
        <p:nvPicPr>
          <p:cNvPr id="78906" name="Picture 58" descr="Hình ảnh có liên quan"/>
          <p:cNvPicPr>
            <a:picLocks noChangeAspect="1"/>
          </p:cNvPicPr>
          <p:nvPr/>
        </p:nvPicPr>
        <p:blipFill>
          <a:blip r:embed="rId2"/>
          <a:stretch>
            <a:fillRect/>
          </a:stretch>
        </p:blipFill>
        <p:spPr>
          <a:xfrm>
            <a:off x="4648200" y="1905000"/>
            <a:ext cx="1892300" cy="2667000"/>
          </a:xfrm>
          <a:prstGeom prst="rect">
            <a:avLst/>
          </a:prstGeom>
          <a:noFill/>
          <a:ln w="25400" cap="flat" cmpd="sng">
            <a:solidFill>
              <a:srgbClr val="0000FF"/>
            </a:solidFill>
            <a:prstDash val="solid"/>
            <a:miter/>
            <a:headEnd type="none" w="med" len="med"/>
            <a:tailEnd type="none" w="med" len="med"/>
          </a:ln>
        </p:spPr>
      </p:pic>
      <p:pic>
        <p:nvPicPr>
          <p:cNvPr id="78907" name="Picture 59"/>
          <p:cNvPicPr>
            <a:picLocks noChangeAspect="1"/>
          </p:cNvPicPr>
          <p:nvPr/>
        </p:nvPicPr>
        <p:blipFill>
          <a:blip r:embed="rId3"/>
          <a:stretch>
            <a:fillRect/>
          </a:stretch>
        </p:blipFill>
        <p:spPr>
          <a:xfrm>
            <a:off x="7010400" y="1905000"/>
            <a:ext cx="1524000" cy="2743200"/>
          </a:xfrm>
          <a:prstGeom prst="rect">
            <a:avLst/>
          </a:prstGeom>
          <a:noFill/>
          <a:ln w="25400" cap="flat" cmpd="sng">
            <a:solidFill>
              <a:srgbClr val="0000FF"/>
            </a:solidFill>
            <a:prstDash val="solid"/>
            <a:miter/>
            <a:headEnd type="none" w="med" len="med"/>
            <a:tailEnd type="none" w="med" len="med"/>
          </a:ln>
        </p:spPr>
      </p:pic>
      <p:sp>
        <p:nvSpPr>
          <p:cNvPr id="78911" name="Line 63"/>
          <p:cNvSpPr/>
          <p:nvPr/>
        </p:nvSpPr>
        <p:spPr>
          <a:xfrm flipH="1" flipV="1">
            <a:off x="1905000" y="2819400"/>
            <a:ext cx="609600" cy="1143000"/>
          </a:xfrm>
          <a:prstGeom prst="line">
            <a:avLst/>
          </a:prstGeom>
          <a:ln w="38100" cap="flat" cmpd="sng">
            <a:solidFill>
              <a:srgbClr val="FF0000"/>
            </a:solidFill>
            <a:prstDash val="solid"/>
            <a:headEnd type="none" w="med" len="med"/>
            <a:tailEnd type="triangle" w="med" len="med"/>
          </a:ln>
          <a:effectLst>
            <a:prstShdw prst="shdw17" dist="17961" dir="2699999">
              <a:srgbClr val="990000"/>
            </a:prstShdw>
          </a:effectLst>
        </p:spPr>
      </p:sp>
      <p:sp>
        <p:nvSpPr>
          <p:cNvPr id="78912" name="Line 64"/>
          <p:cNvSpPr/>
          <p:nvPr/>
        </p:nvSpPr>
        <p:spPr>
          <a:xfrm flipV="1">
            <a:off x="6705600" y="3200400"/>
            <a:ext cx="990600" cy="838200"/>
          </a:xfrm>
          <a:prstGeom prst="line">
            <a:avLst/>
          </a:prstGeom>
          <a:ln w="25400" cap="flat" cmpd="sng">
            <a:solidFill>
              <a:srgbClr val="FF0000"/>
            </a:solidFill>
            <a:prstDash val="solid"/>
            <a:headEnd type="none" w="med" len="med"/>
            <a:tailEnd type="triangle" w="med" len="med"/>
          </a:ln>
          <a:effectLst>
            <a:prstShdw prst="shdw17" dist="17961" dir="2699999">
              <a:srgbClr val="990000"/>
            </a:prstShdw>
          </a:effectLst>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50532"/>
                                        </p:tgtEl>
                                        <p:attrNameLst>
                                          <p:attrName>style.visibility</p:attrName>
                                        </p:attrNameLst>
                                      </p:cBhvr>
                                      <p:to>
                                        <p:strVal val="visible"/>
                                      </p:to>
                                    </p:set>
                                    <p:animEffect transition="in" filter="fade">
                                      <p:cBhvr>
                                        <p:cTn id="7" dur="1000"/>
                                        <p:tgtEl>
                                          <p:spTgt spid="150532"/>
                                        </p:tgtEl>
                                      </p:cBhvr>
                                    </p:animEffect>
                                    <p:anim calcmode="lin" valueType="num">
                                      <p:cBhvr>
                                        <p:cTn id="8" dur="1000" fill="hold"/>
                                        <p:tgtEl>
                                          <p:spTgt spid="150532"/>
                                        </p:tgtEl>
                                        <p:attrNameLst>
                                          <p:attrName>ppt_x</p:attrName>
                                        </p:attrNameLst>
                                      </p:cBhvr>
                                      <p:tavLst>
                                        <p:tav tm="0">
                                          <p:val>
                                            <p:strVal val="#ppt_x"/>
                                          </p:val>
                                        </p:tav>
                                        <p:tav tm="100000">
                                          <p:val>
                                            <p:strVal val="#ppt_x"/>
                                          </p:val>
                                        </p:tav>
                                      </p:tavLst>
                                    </p:anim>
                                    <p:anim calcmode="lin" valueType="num">
                                      <p:cBhvr>
                                        <p:cTn id="9" dur="1000" fill="hold"/>
                                        <p:tgtEl>
                                          <p:spTgt spid="15053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8905"/>
                                        </p:tgtEl>
                                        <p:attrNameLst>
                                          <p:attrName>style.visibility</p:attrName>
                                        </p:attrNameLst>
                                      </p:cBhvr>
                                      <p:to>
                                        <p:strVal val="visible"/>
                                      </p:to>
                                    </p:set>
                                    <p:animEffect transition="in" filter="fade">
                                      <p:cBhvr>
                                        <p:cTn id="12" dur="1000"/>
                                        <p:tgtEl>
                                          <p:spTgt spid="78905"/>
                                        </p:tgtEl>
                                      </p:cBhvr>
                                    </p:animEffect>
                                    <p:anim calcmode="lin" valueType="num">
                                      <p:cBhvr>
                                        <p:cTn id="13" dur="1000" fill="hold"/>
                                        <p:tgtEl>
                                          <p:spTgt spid="78905"/>
                                        </p:tgtEl>
                                        <p:attrNameLst>
                                          <p:attrName>ppt_x</p:attrName>
                                        </p:attrNameLst>
                                      </p:cBhvr>
                                      <p:tavLst>
                                        <p:tav tm="0">
                                          <p:val>
                                            <p:strVal val="#ppt_x"/>
                                          </p:val>
                                        </p:tav>
                                        <p:tav tm="100000">
                                          <p:val>
                                            <p:strVal val="#ppt_x"/>
                                          </p:val>
                                        </p:tav>
                                      </p:tavLst>
                                    </p:anim>
                                    <p:anim calcmode="lin" valueType="num">
                                      <p:cBhvr>
                                        <p:cTn id="14" dur="1000" fill="hold"/>
                                        <p:tgtEl>
                                          <p:spTgt spid="7890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8906"/>
                                        </p:tgtEl>
                                        <p:attrNameLst>
                                          <p:attrName>style.visibility</p:attrName>
                                        </p:attrNameLst>
                                      </p:cBhvr>
                                      <p:to>
                                        <p:strVal val="visible"/>
                                      </p:to>
                                    </p:set>
                                    <p:animEffect transition="in" filter="fade">
                                      <p:cBhvr>
                                        <p:cTn id="17" dur="1000"/>
                                        <p:tgtEl>
                                          <p:spTgt spid="78906"/>
                                        </p:tgtEl>
                                      </p:cBhvr>
                                    </p:animEffect>
                                    <p:anim calcmode="lin" valueType="num">
                                      <p:cBhvr>
                                        <p:cTn id="18" dur="1000" fill="hold"/>
                                        <p:tgtEl>
                                          <p:spTgt spid="78906"/>
                                        </p:tgtEl>
                                        <p:attrNameLst>
                                          <p:attrName>ppt_x</p:attrName>
                                        </p:attrNameLst>
                                      </p:cBhvr>
                                      <p:tavLst>
                                        <p:tav tm="0">
                                          <p:val>
                                            <p:strVal val="#ppt_x"/>
                                          </p:val>
                                        </p:tav>
                                        <p:tav tm="100000">
                                          <p:val>
                                            <p:strVal val="#ppt_x"/>
                                          </p:val>
                                        </p:tav>
                                      </p:tavLst>
                                    </p:anim>
                                    <p:anim calcmode="lin" valueType="num">
                                      <p:cBhvr>
                                        <p:cTn id="19" dur="1000" fill="hold"/>
                                        <p:tgtEl>
                                          <p:spTgt spid="7890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78907"/>
                                        </p:tgtEl>
                                        <p:attrNameLst>
                                          <p:attrName>style.visibility</p:attrName>
                                        </p:attrNameLst>
                                      </p:cBhvr>
                                      <p:to>
                                        <p:strVal val="visible"/>
                                      </p:to>
                                    </p:set>
                                    <p:animEffect transition="in" filter="fade">
                                      <p:cBhvr>
                                        <p:cTn id="22" dur="1000"/>
                                        <p:tgtEl>
                                          <p:spTgt spid="78907"/>
                                        </p:tgtEl>
                                      </p:cBhvr>
                                    </p:animEffect>
                                    <p:anim calcmode="lin" valueType="num">
                                      <p:cBhvr>
                                        <p:cTn id="23" dur="1000" fill="hold"/>
                                        <p:tgtEl>
                                          <p:spTgt spid="78907"/>
                                        </p:tgtEl>
                                        <p:attrNameLst>
                                          <p:attrName>ppt_x</p:attrName>
                                        </p:attrNameLst>
                                      </p:cBhvr>
                                      <p:tavLst>
                                        <p:tav tm="0">
                                          <p:val>
                                            <p:strVal val="#ppt_x"/>
                                          </p:val>
                                        </p:tav>
                                        <p:tav tm="100000">
                                          <p:val>
                                            <p:strVal val="#ppt_x"/>
                                          </p:val>
                                        </p:tav>
                                      </p:tavLst>
                                    </p:anim>
                                    <p:anim calcmode="lin" valueType="num">
                                      <p:cBhvr>
                                        <p:cTn id="24" dur="1000" fill="hold"/>
                                        <p:tgtEl>
                                          <p:spTgt spid="7890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78912"/>
                                        </p:tgtEl>
                                        <p:attrNameLst>
                                          <p:attrName>style.visibility</p:attrName>
                                        </p:attrNameLst>
                                      </p:cBhvr>
                                      <p:to>
                                        <p:strVal val="visible"/>
                                      </p:to>
                                    </p:set>
                                    <p:animEffect transition="in" filter="checkerboard(across)">
                                      <p:cBhvr>
                                        <p:cTn id="29" dur="500"/>
                                        <p:tgtEl>
                                          <p:spTgt spid="78912"/>
                                        </p:tgtEl>
                                      </p:cBhvr>
                                    </p:animEffect>
                                  </p:childTnLst>
                                </p:cTn>
                              </p:par>
                              <p:par>
                                <p:cTn id="30" presetID="5" presetClass="entr" presetSubtype="10" fill="hold" nodeType="withEffect">
                                  <p:stCondLst>
                                    <p:cond delay="0"/>
                                  </p:stCondLst>
                                  <p:childTnLst>
                                    <p:set>
                                      <p:cBhvr>
                                        <p:cTn id="31" dur="1" fill="hold">
                                          <p:stCondLst>
                                            <p:cond delay="0"/>
                                          </p:stCondLst>
                                        </p:cTn>
                                        <p:tgtEl>
                                          <p:spTgt spid="78911"/>
                                        </p:tgtEl>
                                        <p:attrNameLst>
                                          <p:attrName>style.visibility</p:attrName>
                                        </p:attrNameLst>
                                      </p:cBhvr>
                                      <p:to>
                                        <p:strVal val="visible"/>
                                      </p:to>
                                    </p:set>
                                    <p:animEffect transition="in" filter="checkerboard(across)">
                                      <p:cBhvr>
                                        <p:cTn id="32" dur="500"/>
                                        <p:tgtEl>
                                          <p:spTgt spid="78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908" name="Rectangle 60"/>
          <p:cNvSpPr>
            <a:spLocks noChangeArrowheads="1"/>
          </p:cNvSpPr>
          <p:nvPr/>
        </p:nvSpPr>
        <p:spPr bwMode="auto">
          <a:xfrm>
            <a:off x="381000" y="3962400"/>
            <a:ext cx="8229600" cy="1938338"/>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ctr" eaLnBrk="1" hangingPunct="1">
              <a:spcBef>
                <a:spcPct val="50000"/>
              </a:spcBef>
              <a:buNone/>
            </a:pPr>
            <a:r>
              <a:rPr sz="4000" dirty="0">
                <a:latin typeface="Arial" panose="020B0604020202020204" pitchFamily="34" charset="0"/>
                <a:cs typeface="Arial" panose="020B0604020202020204" pitchFamily="34" charset="0"/>
              </a:rPr>
              <a:t>Cầu chì thường dùng để ngắt điện phòng hiện tượng chập điện hay các sự cố khác về điện.</a:t>
            </a:r>
            <a:endParaRPr sz="4000" dirty="0">
              <a:latin typeface="Arial" panose="020B0604020202020204" pitchFamily="34" charset="0"/>
              <a:ea typeface="Arial" panose="020B0604020202020204" pitchFamily="34" charset="0"/>
            </a:endParaRPr>
          </a:p>
        </p:txBody>
      </p:sp>
      <p:sp>
        <p:nvSpPr>
          <p:cNvPr id="11279" name="Text Box 15"/>
          <p:cNvSpPr txBox="1"/>
          <p:nvPr/>
        </p:nvSpPr>
        <p:spPr>
          <a:xfrm>
            <a:off x="457200" y="457200"/>
            <a:ext cx="8305800" cy="3170238"/>
          </a:xfrm>
          <a:prstGeom prst="rect">
            <a:avLst/>
          </a:prstGeom>
          <a:noFill/>
          <a:ln w="9525">
            <a:noFill/>
          </a:ln>
        </p:spPr>
        <p:txBody>
          <a:bodyPr>
            <a:spAutoFit/>
          </a:bodyPr>
          <a:p>
            <a:pPr algn="just" eaLnBrk="1" hangingPunct="1"/>
            <a:r>
              <a:rPr lang="en-US" altLang="en-US" sz="4000" dirty="0">
                <a:solidFill>
                  <a:srgbClr val="FF3300"/>
                </a:solidFill>
                <a:latin typeface="Arial" panose="020B0604020202020204" pitchFamily="34" charset="0"/>
                <a:cs typeface="Arial" panose="020B0604020202020204" pitchFamily="34" charset="0"/>
              </a:rPr>
              <a:t> 	</a:t>
            </a:r>
            <a:r>
              <a:rPr lang="vi-VN" altLang="en-US" sz="4000" b="1" dirty="0">
                <a:solidFill>
                  <a:srgbClr val="FF3300"/>
                </a:solidFill>
                <a:latin typeface="Arial" panose="020B0604020202020204" pitchFamily="34" charset="0"/>
                <a:cs typeface="Arial" panose="020B0604020202020204" pitchFamily="34" charset="0"/>
              </a:rPr>
              <a:t>Nếu dòng điện quá mạnh đoạn dây ch</a:t>
            </a:r>
            <a:r>
              <a:rPr lang="en-US" altLang="en-US" sz="4000" b="1" dirty="0">
                <a:solidFill>
                  <a:srgbClr val="FF3300"/>
                </a:solidFill>
                <a:latin typeface="Arial" panose="020B0604020202020204" pitchFamily="34" charset="0"/>
                <a:cs typeface="Arial" panose="020B0604020202020204" pitchFamily="34" charset="0"/>
              </a:rPr>
              <a:t>ì</a:t>
            </a:r>
            <a:r>
              <a:rPr lang="vi-VN" altLang="en-US" sz="4000" b="1" dirty="0">
                <a:solidFill>
                  <a:srgbClr val="FF3300"/>
                </a:solidFill>
                <a:latin typeface="Arial" panose="020B0604020202020204" pitchFamily="34" charset="0"/>
                <a:cs typeface="Arial" panose="020B0604020202020204" pitchFamily="34" charset="0"/>
              </a:rPr>
              <a:t> nóng chảy khiến cho mạch điện bị ngắt, tránh được những sự cố nguy hiểm về điện.</a:t>
            </a:r>
            <a:endParaRPr lang="en-US" altLang="en-US" sz="4000" b="1" dirty="0">
              <a:solidFill>
                <a:srgbClr val="FF330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8908"/>
                                        </p:tgtEl>
                                        <p:attrNameLst>
                                          <p:attrName>style.visibility</p:attrName>
                                        </p:attrNameLst>
                                      </p:cBhvr>
                                      <p:to>
                                        <p:strVal val="visible"/>
                                      </p:to>
                                    </p:set>
                                    <p:animEffect transition="in" filter="fade">
                                      <p:cBhvr>
                                        <p:cTn id="7" dur="1000"/>
                                        <p:tgtEl>
                                          <p:spTgt spid="78908"/>
                                        </p:tgtEl>
                                      </p:cBhvr>
                                    </p:animEffect>
                                    <p:anim calcmode="lin" valueType="num">
                                      <p:cBhvr>
                                        <p:cTn id="8" dur="1000" fill="hold"/>
                                        <p:tgtEl>
                                          <p:spTgt spid="78908"/>
                                        </p:tgtEl>
                                        <p:attrNameLst>
                                          <p:attrName>ppt_x</p:attrName>
                                        </p:attrNameLst>
                                      </p:cBhvr>
                                      <p:tavLst>
                                        <p:tav tm="0">
                                          <p:val>
                                            <p:strVal val="#ppt_x"/>
                                          </p:val>
                                        </p:tav>
                                        <p:tav tm="100000">
                                          <p:val>
                                            <p:strVal val="#ppt_x"/>
                                          </p:val>
                                        </p:tav>
                                      </p:tavLst>
                                    </p:anim>
                                    <p:anim calcmode="lin" valueType="num">
                                      <p:cBhvr>
                                        <p:cTn id="9" dur="1000" fill="hold"/>
                                        <p:tgtEl>
                                          <p:spTgt spid="78908"/>
                                        </p:tgtEl>
                                        <p:attrNameLst>
                                          <p:attrName>ppt_y</p:attrName>
                                        </p:attrNameLst>
                                      </p:cBhvr>
                                      <p:tavLst>
                                        <p:tav tm="0">
                                          <p:val>
                                            <p:strVal val="#ppt_y-.1"/>
                                          </p:val>
                                        </p:tav>
                                        <p:tav tm="100000">
                                          <p:val>
                                            <p:strVal val="#ppt_y"/>
                                          </p:val>
                                        </p:tav>
                                      </p:tavLst>
                                    </p:anim>
                                  </p:childTnLst>
                                </p:cTn>
                              </p:par>
                              <p:par>
                                <p:cTn id="10" presetID="3" presetClass="exit" presetSubtype="10" fill="hold" grpId="1" nodeType="withEffect">
                                  <p:stCondLst>
                                    <p:cond delay="0"/>
                                  </p:stCondLst>
                                  <p:childTnLst>
                                    <p:animEffect transition="out" filter="blinds(horizontal)">
                                      <p:cBhvr>
                                        <p:cTn id="11" dur="500"/>
                                        <p:tgtEl>
                                          <p:spTgt spid="78908"/>
                                        </p:tgtEl>
                                      </p:cBhvr>
                                    </p:animEffect>
                                    <p:set>
                                      <p:cBhvr>
                                        <p:cTn id="12" dur="1" fill="hold">
                                          <p:stCondLst>
                                            <p:cond delay="499"/>
                                          </p:stCondLst>
                                        </p:cTn>
                                        <p:tgtEl>
                                          <p:spTgt spid="78908"/>
                                        </p:tgtEl>
                                        <p:attrNameLst>
                                          <p:attrName>style.visibility</p:attrName>
                                        </p:attrNameLst>
                                      </p:cBhvr>
                                      <p:to>
                                        <p:strVal val="hidden"/>
                                      </p:to>
                                    </p:set>
                                  </p:childTnLst>
                                </p:cTn>
                              </p:par>
                              <p:par>
                                <p:cTn id="13" presetID="5" presetClass="entr" presetSubtype="10" fill="hold" grpId="0" nodeType="withEffect">
                                  <p:stCondLst>
                                    <p:cond delay="0"/>
                                  </p:stCondLst>
                                  <p:childTnLst>
                                    <p:set>
                                      <p:cBhvr>
                                        <p:cTn id="14" dur="1" fill="hold">
                                          <p:stCondLst>
                                            <p:cond delay="0"/>
                                          </p:stCondLst>
                                        </p:cTn>
                                        <p:tgtEl>
                                          <p:spTgt spid="11279"/>
                                        </p:tgtEl>
                                        <p:attrNameLst>
                                          <p:attrName>style.visibility</p:attrName>
                                        </p:attrNameLst>
                                      </p:cBhvr>
                                      <p:to>
                                        <p:strVal val="visible"/>
                                      </p:to>
                                    </p:set>
                                    <p:animEffect transition="in" filter="checkerboard(across)">
                                      <p:cBhvr>
                                        <p:cTn id="15" dur="500"/>
                                        <p:tgtEl>
                                          <p:spTgt spid="11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08" grpId="0"/>
      <p:bldP spid="78908" grpId="1"/>
      <p:bldP spid="112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AutoShape 40" descr="Blue tissue paper"/>
          <p:cNvSpPr/>
          <p:nvPr/>
        </p:nvSpPr>
        <p:spPr>
          <a:xfrm>
            <a:off x="1981200" y="6096000"/>
            <a:ext cx="5257800" cy="609600"/>
          </a:xfrm>
          <a:prstGeom prst="roundRect">
            <a:avLst>
              <a:gd name="adj" fmla="val 16667"/>
            </a:avLst>
          </a:prstGeom>
          <a:blipFill rotWithShape="0">
            <a:blip r:embed="rId1"/>
          </a:blipFill>
          <a:ln w="19050" cap="flat" cmpd="sng">
            <a:solidFill>
              <a:srgbClr val="FF3300"/>
            </a:solidFill>
            <a:prstDash val="solid"/>
            <a:headEnd type="none" w="med" len="med"/>
            <a:tailEnd type="none" w="med" len="med"/>
          </a:ln>
        </p:spPr>
        <p:txBody>
          <a:bodyPr wrap="none" anchor="ctr" anchorCtr="0"/>
          <a:p>
            <a:pPr algn="ctr"/>
            <a:r>
              <a:rPr lang="en-US" altLang="en-US" sz="2000" b="1" dirty="0">
                <a:solidFill>
                  <a:srgbClr val="FF3300"/>
                </a:solidFill>
                <a:latin typeface="Arial" panose="020B0604020202020204" pitchFamily="34" charset="0"/>
              </a:rPr>
              <a:t>MỘT SỐ VỤ CHÁY LỚN DO CHẬP ĐIỆN</a:t>
            </a:r>
            <a:endParaRPr lang="en-US" altLang="en-US" sz="2000" b="1" dirty="0">
              <a:solidFill>
                <a:srgbClr val="FF3300"/>
              </a:solidFill>
              <a:latin typeface="Arial" panose="020B0604020202020204" pitchFamily="34" charset="0"/>
            </a:endParaRPr>
          </a:p>
        </p:txBody>
      </p:sp>
      <p:grpSp>
        <p:nvGrpSpPr>
          <p:cNvPr id="20483" name="Group 41"/>
          <p:cNvGrpSpPr/>
          <p:nvPr/>
        </p:nvGrpSpPr>
        <p:grpSpPr>
          <a:xfrm>
            <a:off x="533400" y="838200"/>
            <a:ext cx="8153400" cy="5181600"/>
            <a:chOff x="240" y="1056"/>
            <a:chExt cx="5280" cy="2736"/>
          </a:xfrm>
        </p:grpSpPr>
        <p:sp>
          <p:nvSpPr>
            <p:cNvPr id="20484" name="Rectangle 42"/>
            <p:cNvSpPr/>
            <p:nvPr/>
          </p:nvSpPr>
          <p:spPr>
            <a:xfrm>
              <a:off x="240" y="1056"/>
              <a:ext cx="5280" cy="2736"/>
            </a:xfrm>
            <a:prstGeom prst="rect">
              <a:avLst/>
            </a:prstGeom>
            <a:solidFill>
              <a:schemeClr val="accent1"/>
            </a:solidFill>
            <a:ln w="38100" cap="flat" cmpd="sng">
              <a:solidFill>
                <a:srgbClr val="FF9900"/>
              </a:solidFill>
              <a:prstDash val="solid"/>
              <a:miter/>
              <a:headEnd type="none" w="med" len="med"/>
              <a:tailEnd type="none" w="med" len="med"/>
            </a:ln>
          </p:spPr>
          <p:txBody>
            <a:bodyPr wrap="none" anchor="ctr" anchorCtr="0"/>
            <a:p>
              <a:pPr algn="ctr"/>
              <a:endParaRPr lang="vi-VN" altLang="en-US" dirty="0">
                <a:latin typeface="Tahoma" panose="020B0604030504040204" pitchFamily="34" charset="0"/>
              </a:endParaRPr>
            </a:p>
          </p:txBody>
        </p:sp>
        <p:pic>
          <p:nvPicPr>
            <p:cNvPr id="20485" name="Picture 43" descr="Chap chay"/>
            <p:cNvPicPr>
              <a:picLocks noChangeAspect="1"/>
            </p:cNvPicPr>
            <p:nvPr/>
          </p:nvPicPr>
          <p:blipFill>
            <a:blip r:embed="rId2"/>
            <a:stretch>
              <a:fillRect/>
            </a:stretch>
          </p:blipFill>
          <p:spPr>
            <a:xfrm>
              <a:off x="4193" y="1152"/>
              <a:ext cx="1279" cy="1104"/>
            </a:xfrm>
            <a:prstGeom prst="rect">
              <a:avLst/>
            </a:prstGeom>
            <a:noFill/>
            <a:ln w="38100" cap="flat" cmpd="sng">
              <a:solidFill>
                <a:srgbClr val="FF9900"/>
              </a:solidFill>
              <a:prstDash val="solid"/>
              <a:miter/>
              <a:headEnd type="none" w="med" len="med"/>
              <a:tailEnd type="none" w="med" len="med"/>
            </a:ln>
          </p:spPr>
        </p:pic>
        <p:pic>
          <p:nvPicPr>
            <p:cNvPr id="20486" name="Picture 44" descr="CAJ6JD8L"/>
            <p:cNvPicPr>
              <a:picLocks noChangeAspect="1"/>
            </p:cNvPicPr>
            <p:nvPr/>
          </p:nvPicPr>
          <p:blipFill>
            <a:blip r:embed="rId3"/>
            <a:stretch>
              <a:fillRect/>
            </a:stretch>
          </p:blipFill>
          <p:spPr>
            <a:xfrm>
              <a:off x="2304" y="1152"/>
              <a:ext cx="1680" cy="1124"/>
            </a:xfrm>
            <a:prstGeom prst="rect">
              <a:avLst/>
            </a:prstGeom>
            <a:noFill/>
            <a:ln w="38100" cap="flat" cmpd="sng">
              <a:solidFill>
                <a:srgbClr val="FF9900"/>
              </a:solidFill>
              <a:prstDash val="solid"/>
              <a:miter/>
              <a:headEnd type="none" w="med" len="med"/>
              <a:tailEnd type="none" w="med" len="med"/>
            </a:ln>
          </p:spPr>
        </p:pic>
        <p:pic>
          <p:nvPicPr>
            <p:cNvPr id="20487" name="Picture 45" descr="CA4RQNW9"/>
            <p:cNvPicPr>
              <a:picLocks noChangeAspect="1"/>
            </p:cNvPicPr>
            <p:nvPr/>
          </p:nvPicPr>
          <p:blipFill>
            <a:blip r:embed="rId4"/>
            <a:stretch>
              <a:fillRect/>
            </a:stretch>
          </p:blipFill>
          <p:spPr>
            <a:xfrm>
              <a:off x="336" y="1152"/>
              <a:ext cx="1728" cy="1156"/>
            </a:xfrm>
            <a:prstGeom prst="rect">
              <a:avLst/>
            </a:prstGeom>
            <a:noFill/>
            <a:ln w="38100" cap="flat" cmpd="sng">
              <a:solidFill>
                <a:srgbClr val="FF9900"/>
              </a:solidFill>
              <a:prstDash val="solid"/>
              <a:miter/>
              <a:headEnd type="none" w="med" len="med"/>
              <a:tailEnd type="none" w="med" len="med"/>
            </a:ln>
          </p:spPr>
        </p:pic>
        <p:pic>
          <p:nvPicPr>
            <p:cNvPr id="20488" name="Picture 46" descr="Chap chay1"/>
            <p:cNvPicPr>
              <a:picLocks noChangeAspect="1"/>
            </p:cNvPicPr>
            <p:nvPr/>
          </p:nvPicPr>
          <p:blipFill>
            <a:blip r:embed="rId5"/>
            <a:stretch>
              <a:fillRect/>
            </a:stretch>
          </p:blipFill>
          <p:spPr>
            <a:xfrm>
              <a:off x="336" y="2496"/>
              <a:ext cx="1680" cy="1202"/>
            </a:xfrm>
            <a:prstGeom prst="rect">
              <a:avLst/>
            </a:prstGeom>
            <a:noFill/>
            <a:ln w="38100" cap="flat" cmpd="sng">
              <a:solidFill>
                <a:srgbClr val="FF9900"/>
              </a:solidFill>
              <a:prstDash val="solid"/>
              <a:miter/>
              <a:headEnd type="none" w="med" len="med"/>
              <a:tailEnd type="none" w="med" len="med"/>
            </a:ln>
          </p:spPr>
        </p:pic>
        <p:pic>
          <p:nvPicPr>
            <p:cNvPr id="20489" name="Picture 47" descr="chay dien2"/>
            <p:cNvPicPr>
              <a:picLocks noChangeAspect="1"/>
            </p:cNvPicPr>
            <p:nvPr/>
          </p:nvPicPr>
          <p:blipFill>
            <a:blip r:embed="rId6"/>
            <a:stretch>
              <a:fillRect/>
            </a:stretch>
          </p:blipFill>
          <p:spPr>
            <a:xfrm>
              <a:off x="2304" y="2496"/>
              <a:ext cx="1728" cy="1200"/>
            </a:xfrm>
            <a:prstGeom prst="rect">
              <a:avLst/>
            </a:prstGeom>
            <a:noFill/>
            <a:ln w="38100" cap="flat" cmpd="sng">
              <a:solidFill>
                <a:srgbClr val="FF9900"/>
              </a:solidFill>
              <a:prstDash val="solid"/>
              <a:miter/>
              <a:headEnd type="none" w="med" len="med"/>
              <a:tailEnd type="none" w="med" len="med"/>
            </a:ln>
          </p:spPr>
        </p:pic>
        <p:pic>
          <p:nvPicPr>
            <p:cNvPr id="20490" name="Picture 48" descr="chay dien3"/>
            <p:cNvPicPr>
              <a:picLocks noChangeAspect="1"/>
            </p:cNvPicPr>
            <p:nvPr/>
          </p:nvPicPr>
          <p:blipFill>
            <a:blip r:embed="rId7"/>
            <a:stretch>
              <a:fillRect/>
            </a:stretch>
          </p:blipFill>
          <p:spPr>
            <a:xfrm>
              <a:off x="4224" y="2496"/>
              <a:ext cx="1248" cy="1200"/>
            </a:xfrm>
            <a:prstGeom prst="rect">
              <a:avLst/>
            </a:prstGeom>
            <a:noFill/>
            <a:ln w="38100" cap="flat" cmpd="sng">
              <a:solidFill>
                <a:srgbClr val="FF9900"/>
              </a:solidFill>
              <a:prstDash val="solid"/>
              <a:miter/>
              <a:headEnd type="none" w="med" len="med"/>
              <a:tailEnd type="none" w="med" len="med"/>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11" name="Text Box 7"/>
          <p:cNvSpPr txBox="1"/>
          <p:nvPr/>
        </p:nvSpPr>
        <p:spPr>
          <a:xfrm>
            <a:off x="762000" y="228600"/>
            <a:ext cx="6324600" cy="708025"/>
          </a:xfrm>
          <a:prstGeom prst="rect">
            <a:avLst/>
          </a:prstGeom>
          <a:noFill/>
          <a:ln w="9525">
            <a:noFill/>
          </a:ln>
        </p:spPr>
        <p:txBody>
          <a:bodyPr>
            <a:spAutoFit/>
          </a:bodyPr>
          <a:p>
            <a:pPr eaLnBrk="1" hangingPunct="1">
              <a:spcBef>
                <a:spcPct val="50000"/>
              </a:spcBef>
            </a:pPr>
            <a:r>
              <a:rPr lang="en-US" altLang="en-US" sz="4000" b="1" dirty="0">
                <a:solidFill>
                  <a:srgbClr val="FF3300"/>
                </a:solidFill>
                <a:latin typeface="Arial" panose="020B0604020202020204" pitchFamily="34" charset="0"/>
                <a:cs typeface="Arial" panose="020B0604020202020204" pitchFamily="34" charset="0"/>
              </a:rPr>
              <a:t>Vai trò của công tơ điện.</a:t>
            </a:r>
            <a:endParaRPr lang="en-US" altLang="en-US" sz="4000" b="1" dirty="0">
              <a:solidFill>
                <a:srgbClr val="FF3300"/>
              </a:solidFill>
              <a:latin typeface="Arial" panose="020B0604020202020204" pitchFamily="34" charset="0"/>
              <a:ea typeface="Arial" panose="020B0604020202020204" pitchFamily="34" charset="0"/>
            </a:endParaRPr>
          </a:p>
        </p:txBody>
      </p:sp>
      <p:pic>
        <p:nvPicPr>
          <p:cNvPr id="79932" name="Picture 60" descr="NgheAn-2"/>
          <p:cNvPicPr>
            <a:picLocks noChangeAspect="1"/>
          </p:cNvPicPr>
          <p:nvPr/>
        </p:nvPicPr>
        <p:blipFill>
          <a:blip r:embed="rId1"/>
          <a:stretch>
            <a:fillRect/>
          </a:stretch>
        </p:blipFill>
        <p:spPr>
          <a:xfrm>
            <a:off x="5943600" y="1143000"/>
            <a:ext cx="2617788" cy="3962400"/>
          </a:xfrm>
          <a:prstGeom prst="rect">
            <a:avLst/>
          </a:prstGeom>
          <a:noFill/>
          <a:ln w="38100" cap="flat" cmpd="sng">
            <a:solidFill>
              <a:srgbClr val="0000FF"/>
            </a:solidFill>
            <a:prstDash val="solid"/>
            <a:miter/>
            <a:headEnd type="none" w="med" len="med"/>
            <a:tailEnd type="none" w="med" len="med"/>
          </a:ln>
        </p:spPr>
      </p:pic>
      <p:pic>
        <p:nvPicPr>
          <p:cNvPr id="149512" name="Picture 8" descr="cong to2"/>
          <p:cNvPicPr>
            <a:picLocks noChangeAspect="1"/>
          </p:cNvPicPr>
          <p:nvPr/>
        </p:nvPicPr>
        <p:blipFill>
          <a:blip r:embed="rId2"/>
          <a:stretch>
            <a:fillRect/>
          </a:stretch>
        </p:blipFill>
        <p:spPr>
          <a:xfrm>
            <a:off x="304800" y="1219200"/>
            <a:ext cx="2413000" cy="3886200"/>
          </a:xfrm>
          <a:prstGeom prst="rect">
            <a:avLst/>
          </a:prstGeom>
          <a:noFill/>
          <a:ln w="50800" cap="flat" cmpd="sng">
            <a:solidFill>
              <a:srgbClr val="0000FF"/>
            </a:solidFill>
            <a:prstDash val="solid"/>
            <a:miter/>
            <a:headEnd type="none" w="med" len="med"/>
            <a:tailEnd type="none" w="med" len="med"/>
          </a:ln>
        </p:spPr>
      </p:pic>
      <p:pic>
        <p:nvPicPr>
          <p:cNvPr id="79934" name="Picture 2"/>
          <p:cNvPicPr>
            <a:picLocks noChangeAspect="1"/>
          </p:cNvPicPr>
          <p:nvPr/>
        </p:nvPicPr>
        <p:blipFill>
          <a:blip r:embed="rId3"/>
          <a:srcRect b="1915"/>
          <a:stretch>
            <a:fillRect/>
          </a:stretch>
        </p:blipFill>
        <p:spPr>
          <a:xfrm>
            <a:off x="2971800" y="1143000"/>
            <a:ext cx="2667000" cy="3962400"/>
          </a:xfrm>
          <a:prstGeom prst="rect">
            <a:avLst/>
          </a:prstGeom>
          <a:noFill/>
          <a:ln w="50800" cap="flat" cmpd="sng">
            <a:solidFill>
              <a:srgbClr val="0000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9511"/>
                                        </p:tgtEl>
                                        <p:attrNameLst>
                                          <p:attrName>style.visibility</p:attrName>
                                        </p:attrNameLst>
                                      </p:cBhvr>
                                      <p:to>
                                        <p:strVal val="visible"/>
                                      </p:to>
                                    </p:set>
                                    <p:animEffect transition="in" filter="fade">
                                      <p:cBhvr>
                                        <p:cTn id="7" dur="1000"/>
                                        <p:tgtEl>
                                          <p:spTgt spid="149511"/>
                                        </p:tgtEl>
                                      </p:cBhvr>
                                    </p:animEffect>
                                    <p:anim calcmode="lin" valueType="num">
                                      <p:cBhvr>
                                        <p:cTn id="8" dur="1000" fill="hold"/>
                                        <p:tgtEl>
                                          <p:spTgt spid="149511"/>
                                        </p:tgtEl>
                                        <p:attrNameLst>
                                          <p:attrName>ppt_x</p:attrName>
                                        </p:attrNameLst>
                                      </p:cBhvr>
                                      <p:tavLst>
                                        <p:tav tm="0">
                                          <p:val>
                                            <p:strVal val="#ppt_x"/>
                                          </p:val>
                                        </p:tav>
                                        <p:tav tm="100000">
                                          <p:val>
                                            <p:strVal val="#ppt_x"/>
                                          </p:val>
                                        </p:tav>
                                      </p:tavLst>
                                    </p:anim>
                                    <p:anim calcmode="lin" valueType="num">
                                      <p:cBhvr>
                                        <p:cTn id="9" dur="1000" fill="hold"/>
                                        <p:tgtEl>
                                          <p:spTgt spid="14951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9932"/>
                                        </p:tgtEl>
                                        <p:attrNameLst>
                                          <p:attrName>style.visibility</p:attrName>
                                        </p:attrNameLst>
                                      </p:cBhvr>
                                      <p:to>
                                        <p:strVal val="visible"/>
                                      </p:to>
                                    </p:set>
                                    <p:animEffect transition="in" filter="fade">
                                      <p:cBhvr>
                                        <p:cTn id="12" dur="1000"/>
                                        <p:tgtEl>
                                          <p:spTgt spid="79932"/>
                                        </p:tgtEl>
                                      </p:cBhvr>
                                    </p:animEffect>
                                    <p:anim calcmode="lin" valueType="num">
                                      <p:cBhvr>
                                        <p:cTn id="13" dur="1000" fill="hold"/>
                                        <p:tgtEl>
                                          <p:spTgt spid="79932"/>
                                        </p:tgtEl>
                                        <p:attrNameLst>
                                          <p:attrName>ppt_x</p:attrName>
                                        </p:attrNameLst>
                                      </p:cBhvr>
                                      <p:tavLst>
                                        <p:tav tm="0">
                                          <p:val>
                                            <p:strVal val="#ppt_x"/>
                                          </p:val>
                                        </p:tav>
                                        <p:tav tm="100000">
                                          <p:val>
                                            <p:strVal val="#ppt_x"/>
                                          </p:val>
                                        </p:tav>
                                      </p:tavLst>
                                    </p:anim>
                                    <p:anim calcmode="lin" valueType="num">
                                      <p:cBhvr>
                                        <p:cTn id="14" dur="1000" fill="hold"/>
                                        <p:tgtEl>
                                          <p:spTgt spid="7993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9512"/>
                                        </p:tgtEl>
                                        <p:attrNameLst>
                                          <p:attrName>style.visibility</p:attrName>
                                        </p:attrNameLst>
                                      </p:cBhvr>
                                      <p:to>
                                        <p:strVal val="visible"/>
                                      </p:to>
                                    </p:set>
                                    <p:animEffect transition="in" filter="fade">
                                      <p:cBhvr>
                                        <p:cTn id="17" dur="1000"/>
                                        <p:tgtEl>
                                          <p:spTgt spid="149512"/>
                                        </p:tgtEl>
                                      </p:cBhvr>
                                    </p:animEffect>
                                    <p:anim calcmode="lin" valueType="num">
                                      <p:cBhvr>
                                        <p:cTn id="18" dur="1000" fill="hold"/>
                                        <p:tgtEl>
                                          <p:spTgt spid="149512"/>
                                        </p:tgtEl>
                                        <p:attrNameLst>
                                          <p:attrName>ppt_x</p:attrName>
                                        </p:attrNameLst>
                                      </p:cBhvr>
                                      <p:tavLst>
                                        <p:tav tm="0">
                                          <p:val>
                                            <p:strVal val="#ppt_x"/>
                                          </p:val>
                                        </p:tav>
                                        <p:tav tm="100000">
                                          <p:val>
                                            <p:strVal val="#ppt_x"/>
                                          </p:val>
                                        </p:tav>
                                      </p:tavLst>
                                    </p:anim>
                                    <p:anim calcmode="lin" valueType="num">
                                      <p:cBhvr>
                                        <p:cTn id="19" dur="1000" fill="hold"/>
                                        <p:tgtEl>
                                          <p:spTgt spid="1495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79932"/>
                                        </p:tgtEl>
                                      </p:cBhvr>
                                    </p:animEffect>
                                    <p:set>
                                      <p:cBhvr>
                                        <p:cTn id="24" dur="1" fill="hold">
                                          <p:stCondLst>
                                            <p:cond delay="499"/>
                                          </p:stCondLst>
                                        </p:cTn>
                                        <p:tgtEl>
                                          <p:spTgt spid="799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79934"/>
                                        </p:tgtEl>
                                        <p:attrNameLst>
                                          <p:attrName>style.visibility</p:attrName>
                                        </p:attrNameLst>
                                      </p:cBhvr>
                                      <p:to>
                                        <p:strVal val="visible"/>
                                      </p:to>
                                    </p:set>
                                    <p:animEffect transition="in" filter="fade">
                                      <p:cBhvr>
                                        <p:cTn id="29" dur="1000"/>
                                        <p:tgtEl>
                                          <p:spTgt spid="79934"/>
                                        </p:tgtEl>
                                      </p:cBhvr>
                                    </p:animEffect>
                                    <p:anim calcmode="lin" valueType="num">
                                      <p:cBhvr>
                                        <p:cTn id="30" dur="1000" fill="hold"/>
                                        <p:tgtEl>
                                          <p:spTgt spid="79934"/>
                                        </p:tgtEl>
                                        <p:attrNameLst>
                                          <p:attrName>ppt_x</p:attrName>
                                        </p:attrNameLst>
                                      </p:cBhvr>
                                      <p:tavLst>
                                        <p:tav tm="0">
                                          <p:val>
                                            <p:strVal val="#ppt_x"/>
                                          </p:val>
                                        </p:tav>
                                        <p:tav tm="100000">
                                          <p:val>
                                            <p:strVal val="#ppt_x"/>
                                          </p:val>
                                        </p:tav>
                                      </p:tavLst>
                                    </p:anim>
                                    <p:anim calcmode="lin" valueType="num">
                                      <p:cBhvr>
                                        <p:cTn id="31" dur="1000" fill="hold"/>
                                        <p:tgtEl>
                                          <p:spTgt spid="799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11" name="Text Box 7"/>
          <p:cNvSpPr txBox="1"/>
          <p:nvPr/>
        </p:nvSpPr>
        <p:spPr>
          <a:xfrm>
            <a:off x="762000" y="457200"/>
            <a:ext cx="6324600" cy="708025"/>
          </a:xfrm>
          <a:prstGeom prst="rect">
            <a:avLst/>
          </a:prstGeom>
          <a:noFill/>
          <a:ln w="9525">
            <a:noFill/>
          </a:ln>
        </p:spPr>
        <p:txBody>
          <a:bodyPr>
            <a:spAutoFit/>
          </a:bodyPr>
          <a:p>
            <a:pPr eaLnBrk="1" hangingPunct="1">
              <a:spcBef>
                <a:spcPct val="50000"/>
              </a:spcBef>
            </a:pPr>
            <a:r>
              <a:rPr lang="en-US" altLang="en-US" sz="4000" b="1" dirty="0">
                <a:solidFill>
                  <a:srgbClr val="FF3300"/>
                </a:solidFill>
                <a:latin typeface="Arial" panose="020B0604020202020204" pitchFamily="34" charset="0"/>
                <a:cs typeface="Arial" panose="020B0604020202020204" pitchFamily="34" charset="0"/>
              </a:rPr>
              <a:t>Vai trò của công tơ điện.</a:t>
            </a:r>
            <a:endParaRPr lang="en-US" altLang="en-US" sz="4000" b="1" dirty="0">
              <a:solidFill>
                <a:srgbClr val="FF3300"/>
              </a:solidFill>
              <a:latin typeface="Arial" panose="020B0604020202020204" pitchFamily="34" charset="0"/>
              <a:ea typeface="Arial" panose="020B0604020202020204" pitchFamily="34" charset="0"/>
            </a:endParaRPr>
          </a:p>
        </p:txBody>
      </p:sp>
      <p:sp>
        <p:nvSpPr>
          <p:cNvPr id="4" name="Text Box 9"/>
          <p:cNvSpPr txBox="1"/>
          <p:nvPr/>
        </p:nvSpPr>
        <p:spPr>
          <a:xfrm>
            <a:off x="304800" y="1600200"/>
            <a:ext cx="8153400" cy="2554288"/>
          </a:xfrm>
          <a:prstGeom prst="rect">
            <a:avLst/>
          </a:prstGeom>
          <a:noFill/>
          <a:ln w="9525">
            <a:noFill/>
          </a:ln>
        </p:spPr>
        <p:txBody>
          <a:bodyPr>
            <a:spAutoFit/>
          </a:bodyPr>
          <a:p>
            <a:pPr marL="342900" indent="-342900" algn="just" eaLnBrk="1" hangingPunct="1">
              <a:spcBef>
                <a:spcPct val="50000"/>
              </a:spcBef>
            </a:pPr>
            <a:r>
              <a:rPr lang="en-US" altLang="en-US" sz="4000" dirty="0">
                <a:latin typeface="Arial" panose="020B0604020202020204" pitchFamily="34" charset="0"/>
                <a:cs typeface="Arial" panose="020B0604020202020204" pitchFamily="34" charset="0"/>
              </a:rPr>
              <a:t>	</a:t>
            </a:r>
            <a:r>
              <a:rPr lang="en-US" altLang="en-US" sz="4000" b="1" dirty="0">
                <a:latin typeface="Arial" panose="020B0604020202020204" pitchFamily="34" charset="0"/>
                <a:cs typeface="Arial" panose="020B0604020202020204" pitchFamily="34" charset="0"/>
              </a:rPr>
              <a:t>Công tơ điện dùng để đo năng lượng điện đã dùng, được thể hiện bằng số liệu, từ đó tính được số tiền cần trả.</a:t>
            </a:r>
            <a:endParaRPr lang="en-US" altLang="en-US" sz="4000" b="1" dirty="0">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9511"/>
                                        </p:tgtEl>
                                        <p:attrNameLst>
                                          <p:attrName>style.visibility</p:attrName>
                                        </p:attrNameLst>
                                      </p:cBhvr>
                                      <p:to>
                                        <p:strVal val="visible"/>
                                      </p:to>
                                    </p:set>
                                    <p:animEffect transition="in" filter="fade">
                                      <p:cBhvr>
                                        <p:cTn id="7" dur="1000"/>
                                        <p:tgtEl>
                                          <p:spTgt spid="149511"/>
                                        </p:tgtEl>
                                      </p:cBhvr>
                                    </p:animEffect>
                                    <p:anim calcmode="lin" valueType="num">
                                      <p:cBhvr>
                                        <p:cTn id="8" dur="1000" fill="hold"/>
                                        <p:tgtEl>
                                          <p:spTgt spid="149511"/>
                                        </p:tgtEl>
                                        <p:attrNameLst>
                                          <p:attrName>ppt_x</p:attrName>
                                        </p:attrNameLst>
                                      </p:cBhvr>
                                      <p:tavLst>
                                        <p:tav tm="0">
                                          <p:val>
                                            <p:strVal val="#ppt_x"/>
                                          </p:val>
                                        </p:tav>
                                        <p:tav tm="100000">
                                          <p:val>
                                            <p:strVal val="#ppt_x"/>
                                          </p:val>
                                        </p:tav>
                                      </p:tavLst>
                                    </p:anim>
                                    <p:anim calcmode="lin" valueType="num">
                                      <p:cBhvr>
                                        <p:cTn id="9" dur="1000" fill="hold"/>
                                        <p:tgtEl>
                                          <p:spTgt spid="14951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940"/>
            <a:ext cx="9144000" cy="68306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s 1"/>
          <p:cNvSpPr/>
          <p:nvPr/>
        </p:nvSpPr>
        <p:spPr>
          <a:xfrm>
            <a:off x="1160145" y="2438400"/>
            <a:ext cx="6878320" cy="783590"/>
          </a:xfrm>
          <a:prstGeom prst="rect">
            <a:avLst/>
          </a:prstGeom>
          <a:noFill/>
          <a:ln>
            <a:noFill/>
          </a:ln>
        </p:spPr>
        <p:txBody>
          <a:bodyPr wrap="square" rtlCol="0" anchor="t">
            <a:spAutoFit/>
            <a:scene3d>
              <a:camera prst="orthographicFront"/>
              <a:lightRig rig="threePt" dir="t"/>
            </a:scene3d>
          </a:bodyPr>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VẬN DỤNG</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Text Box 2"/>
          <p:cNvSpPr txBox="1"/>
          <p:nvPr/>
        </p:nvSpPr>
        <p:spPr>
          <a:xfrm>
            <a:off x="1600200" y="3429000"/>
            <a:ext cx="6477000" cy="488950"/>
          </a:xfrm>
          <a:prstGeom prst="rect">
            <a:avLst/>
          </a:prstGeom>
          <a:noFill/>
          <a:ln w="9525">
            <a:noFill/>
          </a:ln>
        </p:spPr>
        <p:txBody>
          <a:bodyPr>
            <a:spAutoFit/>
          </a:bodyPr>
          <a:p>
            <a:pPr>
              <a:spcBef>
                <a:spcPct val="50000"/>
              </a:spcBef>
            </a:pPr>
            <a:r>
              <a:rPr lang="en-US" altLang="en-US" sz="2600" b="1" dirty="0">
                <a:solidFill>
                  <a:srgbClr val="0000FF"/>
                </a:solidFill>
                <a:latin typeface="Times New Roman" panose="02020603050405020304" pitchFamily="18" charset="0"/>
                <a:cs typeface="Times New Roman" panose="02020603050405020304" pitchFamily="18" charset="0"/>
              </a:rPr>
              <a:t>Các thiết bị tiêu thụ </a:t>
            </a:r>
            <a:r>
              <a:rPr lang="en-US" altLang="en-US" sz="2600" b="1" dirty="0">
                <a:solidFill>
                  <a:srgbClr val="FF3300"/>
                </a:solidFill>
                <a:latin typeface="Times New Roman" panose="02020603050405020304" pitchFamily="18" charset="0"/>
                <a:cs typeface="Times New Roman" panose="02020603050405020304" pitchFamily="18" charset="0"/>
              </a:rPr>
              <a:t>nhiều </a:t>
            </a:r>
            <a:r>
              <a:rPr lang="en-US" altLang="en-US" sz="2600" b="1" dirty="0">
                <a:solidFill>
                  <a:srgbClr val="0000FF"/>
                </a:solidFill>
                <a:latin typeface="Times New Roman" panose="02020603050405020304" pitchFamily="18" charset="0"/>
                <a:cs typeface="Times New Roman" panose="02020603050405020304" pitchFamily="18" charset="0"/>
              </a:rPr>
              <a:t>điện năng</a:t>
            </a:r>
            <a:endParaRPr lang="en-US" altLang="en-US" sz="2600" b="1" dirty="0">
              <a:solidFill>
                <a:srgbClr val="0000FF"/>
              </a:solidFill>
              <a:latin typeface="Times New Roman" panose="02020603050405020304" pitchFamily="18" charset="0"/>
              <a:ea typeface="Times New Roman" panose="02020603050405020304" pitchFamily="18" charset="0"/>
            </a:endParaRPr>
          </a:p>
        </p:txBody>
      </p:sp>
      <p:sp>
        <p:nvSpPr>
          <p:cNvPr id="23555" name="Text Box 5"/>
          <p:cNvSpPr txBox="1"/>
          <p:nvPr/>
        </p:nvSpPr>
        <p:spPr>
          <a:xfrm>
            <a:off x="304800" y="0"/>
            <a:ext cx="8686800" cy="1323975"/>
          </a:xfrm>
          <a:prstGeom prst="rect">
            <a:avLst/>
          </a:prstGeom>
          <a:noFill/>
          <a:ln w="9525">
            <a:noFill/>
          </a:ln>
        </p:spPr>
        <p:txBody>
          <a:bodyPr>
            <a:spAutoFit/>
          </a:bodyPr>
          <a:p>
            <a:pPr eaLnBrk="1" hangingPunct="1">
              <a:spcBef>
                <a:spcPct val="50000"/>
              </a:spcBef>
            </a:pPr>
            <a:r>
              <a:rPr lang="en-US" altLang="en-US" sz="4000" b="1" dirty="0">
                <a:solidFill>
                  <a:srgbClr val="FF0000"/>
                </a:solidFill>
                <a:latin typeface="Arial" panose="020B0604020202020204" pitchFamily="34" charset="0"/>
                <a:cs typeface="Arial" panose="020B0604020202020204" pitchFamily="34" charset="0"/>
              </a:rPr>
              <a:t>Bạn có thể l</a:t>
            </a:r>
            <a:r>
              <a:rPr lang="en-US" altLang="en-US" sz="4000" b="1" dirty="0">
                <a:solidFill>
                  <a:srgbClr val="FF0000"/>
                </a:solidFill>
                <a:latin typeface="Arial" panose="020B0604020202020204" pitchFamily="34" charset="0"/>
                <a:ea typeface="Arial" panose="020B0604020202020204" pitchFamily="34" charset="0"/>
              </a:rPr>
              <a:t>à</a:t>
            </a:r>
            <a:r>
              <a:rPr lang="en-US" altLang="en-US" sz="4000" b="1" dirty="0">
                <a:solidFill>
                  <a:srgbClr val="FF0000"/>
                </a:solidFill>
                <a:latin typeface="Arial" panose="020B0604020202020204" pitchFamily="34" charset="0"/>
                <a:cs typeface="Arial" panose="020B0604020202020204" pitchFamily="34" charset="0"/>
              </a:rPr>
              <a:t>m gì để tránh lãng phí điện?</a:t>
            </a:r>
            <a:endParaRPr lang="en-US" altLang="en-US" sz="4000" b="1" dirty="0">
              <a:solidFill>
                <a:srgbClr val="FF0000"/>
              </a:solidFill>
              <a:latin typeface="Arial" panose="020B0604020202020204" pitchFamily="34" charset="0"/>
              <a:ea typeface="Arial" panose="020B0604020202020204" pitchFamily="34" charset="0"/>
            </a:endParaRPr>
          </a:p>
        </p:txBody>
      </p:sp>
      <p:pic>
        <p:nvPicPr>
          <p:cNvPr id="157703" name="Picture 7" descr="dieuhoa1"/>
          <p:cNvPicPr>
            <a:picLocks noChangeAspect="1"/>
          </p:cNvPicPr>
          <p:nvPr/>
        </p:nvPicPr>
        <p:blipFill>
          <a:blip r:embed="rId1"/>
          <a:stretch>
            <a:fillRect/>
          </a:stretch>
        </p:blipFill>
        <p:spPr>
          <a:xfrm>
            <a:off x="533400" y="4572000"/>
            <a:ext cx="1676400" cy="1676400"/>
          </a:xfrm>
          <a:prstGeom prst="rect">
            <a:avLst/>
          </a:prstGeom>
          <a:noFill/>
          <a:ln w="38100" cap="flat" cmpd="sng">
            <a:solidFill>
              <a:srgbClr val="0000FF"/>
            </a:solidFill>
            <a:prstDash val="solid"/>
            <a:miter/>
            <a:headEnd type="none" w="med" len="med"/>
            <a:tailEnd type="none" w="med" len="med"/>
          </a:ln>
        </p:spPr>
      </p:pic>
      <p:pic>
        <p:nvPicPr>
          <p:cNvPr id="157704" name="Picture 8" descr="am dien1"/>
          <p:cNvPicPr>
            <a:picLocks noChangeAspect="1"/>
          </p:cNvPicPr>
          <p:nvPr/>
        </p:nvPicPr>
        <p:blipFill>
          <a:blip r:embed="rId2"/>
          <a:stretch>
            <a:fillRect/>
          </a:stretch>
        </p:blipFill>
        <p:spPr>
          <a:xfrm>
            <a:off x="2514600" y="1295400"/>
            <a:ext cx="1524000" cy="1447800"/>
          </a:xfrm>
          <a:prstGeom prst="rect">
            <a:avLst/>
          </a:prstGeom>
          <a:noFill/>
          <a:ln w="38100" cap="flat" cmpd="sng">
            <a:solidFill>
              <a:srgbClr val="0000FF"/>
            </a:solidFill>
            <a:prstDash val="solid"/>
            <a:miter/>
            <a:headEnd type="none" w="med" len="med"/>
            <a:tailEnd type="none" w="med" len="med"/>
          </a:ln>
        </p:spPr>
      </p:pic>
      <p:pic>
        <p:nvPicPr>
          <p:cNvPr id="157705" name="Picture 9" descr="banla1"/>
          <p:cNvPicPr>
            <a:picLocks noChangeAspect="1"/>
          </p:cNvPicPr>
          <p:nvPr/>
        </p:nvPicPr>
        <p:blipFill>
          <a:blip r:embed="rId3"/>
          <a:stretch>
            <a:fillRect/>
          </a:stretch>
        </p:blipFill>
        <p:spPr>
          <a:xfrm>
            <a:off x="6096000" y="2971800"/>
            <a:ext cx="1219200" cy="1447800"/>
          </a:xfrm>
          <a:prstGeom prst="rect">
            <a:avLst/>
          </a:prstGeom>
          <a:noFill/>
          <a:ln w="38100" cap="flat" cmpd="sng">
            <a:solidFill>
              <a:srgbClr val="0000FF"/>
            </a:solidFill>
            <a:prstDash val="solid"/>
            <a:miter/>
            <a:headEnd type="none" w="med" len="med"/>
            <a:tailEnd type="none" w="med" len="med"/>
          </a:ln>
        </p:spPr>
      </p:pic>
      <p:pic>
        <p:nvPicPr>
          <p:cNvPr id="157706" name="Picture 10" descr="bepdien1"/>
          <p:cNvPicPr>
            <a:picLocks noChangeAspect="1"/>
          </p:cNvPicPr>
          <p:nvPr/>
        </p:nvPicPr>
        <p:blipFill>
          <a:blip r:embed="rId4"/>
          <a:stretch>
            <a:fillRect/>
          </a:stretch>
        </p:blipFill>
        <p:spPr>
          <a:xfrm>
            <a:off x="7239000" y="1300163"/>
            <a:ext cx="1295400" cy="1443037"/>
          </a:xfrm>
          <a:prstGeom prst="rect">
            <a:avLst/>
          </a:prstGeom>
          <a:noFill/>
          <a:ln w="38100" cap="flat" cmpd="sng">
            <a:solidFill>
              <a:srgbClr val="0000FF"/>
            </a:solidFill>
            <a:prstDash val="solid"/>
            <a:miter/>
            <a:headEnd type="none" w="med" len="med"/>
            <a:tailEnd type="none" w="med" len="med"/>
          </a:ln>
        </p:spPr>
      </p:pic>
      <p:pic>
        <p:nvPicPr>
          <p:cNvPr id="157707" name="Picture 11" descr="bepdien2"/>
          <p:cNvPicPr>
            <a:picLocks noChangeAspect="1"/>
          </p:cNvPicPr>
          <p:nvPr/>
        </p:nvPicPr>
        <p:blipFill>
          <a:blip r:embed="rId5"/>
          <a:stretch>
            <a:fillRect/>
          </a:stretch>
        </p:blipFill>
        <p:spPr>
          <a:xfrm>
            <a:off x="685800" y="1295400"/>
            <a:ext cx="1474788" cy="1447800"/>
          </a:xfrm>
          <a:prstGeom prst="rect">
            <a:avLst/>
          </a:prstGeom>
          <a:noFill/>
          <a:ln w="38100" cap="flat" cmpd="sng">
            <a:solidFill>
              <a:srgbClr val="0000FF"/>
            </a:solidFill>
            <a:prstDash val="solid"/>
            <a:miter/>
            <a:headEnd type="none" w="med" len="med"/>
            <a:tailEnd type="none" w="med" len="med"/>
          </a:ln>
        </p:spPr>
      </p:pic>
      <p:pic>
        <p:nvPicPr>
          <p:cNvPr id="157708" name="Picture 12" descr="CAG92NW9"/>
          <p:cNvPicPr>
            <a:picLocks noChangeAspect="1"/>
          </p:cNvPicPr>
          <p:nvPr/>
        </p:nvPicPr>
        <p:blipFill>
          <a:blip r:embed="rId6"/>
          <a:stretch>
            <a:fillRect/>
          </a:stretch>
        </p:blipFill>
        <p:spPr>
          <a:xfrm>
            <a:off x="7772400" y="2971800"/>
            <a:ext cx="838200" cy="1524000"/>
          </a:xfrm>
          <a:prstGeom prst="rect">
            <a:avLst/>
          </a:prstGeom>
          <a:noFill/>
          <a:ln w="38100" cap="flat" cmpd="sng">
            <a:solidFill>
              <a:srgbClr val="0000FF"/>
            </a:solidFill>
            <a:prstDash val="solid"/>
            <a:miter/>
            <a:headEnd type="none" w="med" len="med"/>
            <a:tailEnd type="none" w="med" len="med"/>
          </a:ln>
        </p:spPr>
      </p:pic>
      <p:pic>
        <p:nvPicPr>
          <p:cNvPr id="157709" name="Picture 13" descr="matgiat1"/>
          <p:cNvPicPr>
            <a:picLocks noChangeAspect="1"/>
          </p:cNvPicPr>
          <p:nvPr/>
        </p:nvPicPr>
        <p:blipFill>
          <a:blip r:embed="rId7"/>
          <a:stretch>
            <a:fillRect/>
          </a:stretch>
        </p:blipFill>
        <p:spPr>
          <a:xfrm>
            <a:off x="3048000" y="4648200"/>
            <a:ext cx="981075" cy="1600200"/>
          </a:xfrm>
          <a:prstGeom prst="rect">
            <a:avLst/>
          </a:prstGeom>
          <a:noFill/>
          <a:ln w="38100" cap="flat" cmpd="sng">
            <a:solidFill>
              <a:srgbClr val="0000FF"/>
            </a:solidFill>
            <a:prstDash val="solid"/>
            <a:miter/>
            <a:headEnd type="none" w="med" len="med"/>
            <a:tailEnd type="none" w="med" len="med"/>
          </a:ln>
        </p:spPr>
      </p:pic>
      <p:pic>
        <p:nvPicPr>
          <p:cNvPr id="157710" name="Picture 14" descr="binhnonglanh"/>
          <p:cNvPicPr>
            <a:picLocks noChangeAspect="1"/>
          </p:cNvPicPr>
          <p:nvPr/>
        </p:nvPicPr>
        <p:blipFill>
          <a:blip r:embed="rId8"/>
          <a:stretch>
            <a:fillRect/>
          </a:stretch>
        </p:blipFill>
        <p:spPr>
          <a:xfrm>
            <a:off x="5638800" y="4724400"/>
            <a:ext cx="1219200" cy="1524000"/>
          </a:xfrm>
          <a:prstGeom prst="rect">
            <a:avLst/>
          </a:prstGeom>
          <a:noFill/>
          <a:ln w="38100" cap="flat" cmpd="sng">
            <a:solidFill>
              <a:srgbClr val="0000FF"/>
            </a:solidFill>
            <a:prstDash val="solid"/>
            <a:miter/>
            <a:headEnd type="none" w="med" len="med"/>
            <a:tailEnd type="none" w="med" len="med"/>
          </a:ln>
        </p:spPr>
      </p:pic>
      <p:pic>
        <p:nvPicPr>
          <p:cNvPr id="157712" name="Picture 16" descr="images[76]"/>
          <p:cNvPicPr>
            <a:picLocks noChangeAspect="1"/>
          </p:cNvPicPr>
          <p:nvPr/>
        </p:nvPicPr>
        <p:blipFill>
          <a:blip r:embed="rId9"/>
          <a:stretch>
            <a:fillRect/>
          </a:stretch>
        </p:blipFill>
        <p:spPr>
          <a:xfrm>
            <a:off x="457200" y="3048000"/>
            <a:ext cx="1295400" cy="1295400"/>
          </a:xfrm>
          <a:prstGeom prst="rect">
            <a:avLst/>
          </a:prstGeom>
          <a:noFill/>
          <a:ln w="38100" cap="flat" cmpd="sng">
            <a:solidFill>
              <a:srgbClr val="0000FF"/>
            </a:solidFill>
            <a:prstDash val="solid"/>
            <a:miter/>
            <a:headEnd type="none" w="med" len="med"/>
            <a:tailEnd type="none" w="med" len="med"/>
          </a:ln>
        </p:spPr>
      </p:pic>
      <p:pic>
        <p:nvPicPr>
          <p:cNvPr id="157713" name="Picture 17" descr="images[45]"/>
          <p:cNvPicPr>
            <a:picLocks noChangeAspect="1"/>
          </p:cNvPicPr>
          <p:nvPr/>
        </p:nvPicPr>
        <p:blipFill>
          <a:blip r:embed="rId10"/>
          <a:stretch>
            <a:fillRect/>
          </a:stretch>
        </p:blipFill>
        <p:spPr>
          <a:xfrm>
            <a:off x="5791200" y="1295400"/>
            <a:ext cx="1295400" cy="1428750"/>
          </a:xfrm>
          <a:prstGeom prst="rect">
            <a:avLst/>
          </a:prstGeom>
          <a:noFill/>
          <a:ln w="38100" cap="flat" cmpd="sng">
            <a:solidFill>
              <a:srgbClr val="0000FF"/>
            </a:solidFill>
            <a:prstDash val="solid"/>
            <a:miter/>
            <a:headEnd type="none" w="med" len="med"/>
            <a:tailEnd type="none" w="med" len="med"/>
          </a:ln>
        </p:spPr>
      </p:pic>
      <p:pic>
        <p:nvPicPr>
          <p:cNvPr id="157714" name="Picture 18" descr="images[52]"/>
          <p:cNvPicPr>
            <a:picLocks noChangeAspect="1"/>
          </p:cNvPicPr>
          <p:nvPr/>
        </p:nvPicPr>
        <p:blipFill>
          <a:blip r:embed="rId11"/>
          <a:stretch>
            <a:fillRect/>
          </a:stretch>
        </p:blipFill>
        <p:spPr>
          <a:xfrm>
            <a:off x="4267200" y="1295400"/>
            <a:ext cx="1403350" cy="1447800"/>
          </a:xfrm>
          <a:prstGeom prst="rect">
            <a:avLst/>
          </a:prstGeom>
          <a:noFill/>
          <a:ln w="38100" cap="flat" cmpd="sng">
            <a:solidFill>
              <a:srgbClr val="0000FF"/>
            </a:solidFill>
            <a:prstDash val="solid"/>
            <a:miter/>
            <a:headEnd type="none" w="med" len="med"/>
            <a:tailEnd type="none" w="med" len="med"/>
          </a:ln>
        </p:spPr>
      </p:pic>
      <p:pic>
        <p:nvPicPr>
          <p:cNvPr id="157715" name="Picture 19" descr="images[66]"/>
          <p:cNvPicPr>
            <a:picLocks noChangeAspect="1"/>
          </p:cNvPicPr>
          <p:nvPr/>
        </p:nvPicPr>
        <p:blipFill>
          <a:blip r:embed="rId12"/>
          <a:stretch>
            <a:fillRect/>
          </a:stretch>
        </p:blipFill>
        <p:spPr>
          <a:xfrm>
            <a:off x="7239000" y="4800600"/>
            <a:ext cx="1447800" cy="1447800"/>
          </a:xfrm>
          <a:prstGeom prst="rect">
            <a:avLst/>
          </a:prstGeom>
          <a:noFill/>
          <a:ln w="38100" cap="flat" cmpd="sng">
            <a:solidFill>
              <a:srgbClr val="0000FF"/>
            </a:solidFill>
            <a:prstDash val="solid"/>
            <a:miter/>
            <a:headEnd type="none" w="med" len="med"/>
            <a:tailEnd type="none" w="med" len="med"/>
          </a:ln>
        </p:spPr>
      </p:pic>
      <p:pic>
        <p:nvPicPr>
          <p:cNvPr id="157716" name="Picture 20" descr="images[84]"/>
          <p:cNvPicPr>
            <a:picLocks noChangeAspect="1"/>
          </p:cNvPicPr>
          <p:nvPr/>
        </p:nvPicPr>
        <p:blipFill>
          <a:blip r:embed="rId13"/>
          <a:stretch>
            <a:fillRect/>
          </a:stretch>
        </p:blipFill>
        <p:spPr>
          <a:xfrm>
            <a:off x="4229100" y="4648200"/>
            <a:ext cx="1181100" cy="1600200"/>
          </a:xfrm>
          <a:prstGeom prst="rect">
            <a:avLst/>
          </a:prstGeom>
          <a:noFill/>
          <a:ln w="38100" cap="flat" cmpd="sng">
            <a:solidFill>
              <a:srgbClr val="0000FF"/>
            </a:solidFill>
            <a:prstDash val="solid"/>
            <a:miter/>
            <a:headEnd type="none" w="med" len="med"/>
            <a:tailEnd type="none" w="med" len="med"/>
          </a:ln>
        </p:spPr>
      </p:pic>
      <p:pic>
        <p:nvPicPr>
          <p:cNvPr id="157717" name="Picture 21" descr="CA4VY7WF"/>
          <p:cNvPicPr>
            <a:picLocks noChangeAspect="1"/>
          </p:cNvPicPr>
          <p:nvPr/>
        </p:nvPicPr>
        <p:blipFill>
          <a:blip r:embed="rId14"/>
          <a:stretch>
            <a:fillRect/>
          </a:stretch>
        </p:blipFill>
        <p:spPr>
          <a:xfrm>
            <a:off x="1981200" y="2971800"/>
            <a:ext cx="3810000" cy="1462088"/>
          </a:xfrm>
          <a:prstGeom prst="rect">
            <a:avLst/>
          </a:prstGeom>
          <a:noFill/>
          <a:ln w="38100" cap="flat" cmpd="sng">
            <a:solidFill>
              <a:srgbClr val="0000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7703"/>
                                        </p:tgtEl>
                                        <p:attrNameLst>
                                          <p:attrName>style.visibility</p:attrName>
                                        </p:attrNameLst>
                                      </p:cBhvr>
                                      <p:to>
                                        <p:strVal val="visible"/>
                                      </p:to>
                                    </p:set>
                                    <p:anim calcmode="lin" valueType="num">
                                      <p:cBhvr>
                                        <p:cTn id="7" dur="1000" fill="hold"/>
                                        <p:tgtEl>
                                          <p:spTgt spid="157703"/>
                                        </p:tgtEl>
                                        <p:attrNameLst>
                                          <p:attrName>ppt_x</p:attrName>
                                        </p:attrNameLst>
                                      </p:cBhvr>
                                      <p:tavLst>
                                        <p:tav tm="0">
                                          <p:val>
                                            <p:strVal val="#ppt_x-.2"/>
                                          </p:val>
                                        </p:tav>
                                        <p:tav tm="100000">
                                          <p:val>
                                            <p:strVal val="#ppt_x"/>
                                          </p:val>
                                        </p:tav>
                                      </p:tavLst>
                                    </p:anim>
                                    <p:anim calcmode="lin" valueType="num">
                                      <p:cBhvr>
                                        <p:cTn id="8" dur="1000" fill="hold"/>
                                        <p:tgtEl>
                                          <p:spTgt spid="1577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7703"/>
                                        </p:tgtEl>
                                      </p:cBhvr>
                                    </p:animEffect>
                                  </p:childTnLst>
                                </p:cTn>
                              </p:par>
                              <p:par>
                                <p:cTn id="10" presetID="29" presetClass="entr" presetSubtype="0" fill="hold" nodeType="withEffect">
                                  <p:stCondLst>
                                    <p:cond delay="0"/>
                                  </p:stCondLst>
                                  <p:childTnLst>
                                    <p:set>
                                      <p:cBhvr>
                                        <p:cTn id="11" dur="1" fill="hold">
                                          <p:stCondLst>
                                            <p:cond delay="0"/>
                                          </p:stCondLst>
                                        </p:cTn>
                                        <p:tgtEl>
                                          <p:spTgt spid="157704"/>
                                        </p:tgtEl>
                                        <p:attrNameLst>
                                          <p:attrName>style.visibility</p:attrName>
                                        </p:attrNameLst>
                                      </p:cBhvr>
                                      <p:to>
                                        <p:strVal val="visible"/>
                                      </p:to>
                                    </p:set>
                                    <p:anim calcmode="lin" valueType="num">
                                      <p:cBhvr>
                                        <p:cTn id="12" dur="1000" fill="hold"/>
                                        <p:tgtEl>
                                          <p:spTgt spid="157704"/>
                                        </p:tgtEl>
                                        <p:attrNameLst>
                                          <p:attrName>ppt_x</p:attrName>
                                        </p:attrNameLst>
                                      </p:cBhvr>
                                      <p:tavLst>
                                        <p:tav tm="0">
                                          <p:val>
                                            <p:strVal val="#ppt_x-.2"/>
                                          </p:val>
                                        </p:tav>
                                        <p:tav tm="100000">
                                          <p:val>
                                            <p:strVal val="#ppt_x"/>
                                          </p:val>
                                        </p:tav>
                                      </p:tavLst>
                                    </p:anim>
                                    <p:anim calcmode="lin" valueType="num">
                                      <p:cBhvr>
                                        <p:cTn id="13" dur="1000" fill="hold"/>
                                        <p:tgtEl>
                                          <p:spTgt spid="15770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57704"/>
                                        </p:tgtEl>
                                      </p:cBhvr>
                                    </p:animEffect>
                                  </p:childTnLst>
                                </p:cTn>
                              </p:par>
                              <p:par>
                                <p:cTn id="15" presetID="29" presetClass="entr" presetSubtype="0" fill="hold" nodeType="withEffect">
                                  <p:stCondLst>
                                    <p:cond delay="0"/>
                                  </p:stCondLst>
                                  <p:childTnLst>
                                    <p:set>
                                      <p:cBhvr>
                                        <p:cTn id="16" dur="1" fill="hold">
                                          <p:stCondLst>
                                            <p:cond delay="0"/>
                                          </p:stCondLst>
                                        </p:cTn>
                                        <p:tgtEl>
                                          <p:spTgt spid="157705"/>
                                        </p:tgtEl>
                                        <p:attrNameLst>
                                          <p:attrName>style.visibility</p:attrName>
                                        </p:attrNameLst>
                                      </p:cBhvr>
                                      <p:to>
                                        <p:strVal val="visible"/>
                                      </p:to>
                                    </p:set>
                                    <p:anim calcmode="lin" valueType="num">
                                      <p:cBhvr>
                                        <p:cTn id="17" dur="1000" fill="hold"/>
                                        <p:tgtEl>
                                          <p:spTgt spid="157705"/>
                                        </p:tgtEl>
                                        <p:attrNameLst>
                                          <p:attrName>ppt_x</p:attrName>
                                        </p:attrNameLst>
                                      </p:cBhvr>
                                      <p:tavLst>
                                        <p:tav tm="0">
                                          <p:val>
                                            <p:strVal val="#ppt_x-.2"/>
                                          </p:val>
                                        </p:tav>
                                        <p:tav tm="100000">
                                          <p:val>
                                            <p:strVal val="#ppt_x"/>
                                          </p:val>
                                        </p:tav>
                                      </p:tavLst>
                                    </p:anim>
                                    <p:anim calcmode="lin" valueType="num">
                                      <p:cBhvr>
                                        <p:cTn id="18" dur="1000" fill="hold"/>
                                        <p:tgtEl>
                                          <p:spTgt spid="15770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7705"/>
                                        </p:tgtEl>
                                      </p:cBhvr>
                                    </p:animEffect>
                                  </p:childTnLst>
                                </p:cTn>
                              </p:par>
                              <p:par>
                                <p:cTn id="20" presetID="29" presetClass="entr" presetSubtype="0" fill="hold" nodeType="withEffect">
                                  <p:stCondLst>
                                    <p:cond delay="0"/>
                                  </p:stCondLst>
                                  <p:childTnLst>
                                    <p:set>
                                      <p:cBhvr>
                                        <p:cTn id="21" dur="1" fill="hold">
                                          <p:stCondLst>
                                            <p:cond delay="0"/>
                                          </p:stCondLst>
                                        </p:cTn>
                                        <p:tgtEl>
                                          <p:spTgt spid="157706"/>
                                        </p:tgtEl>
                                        <p:attrNameLst>
                                          <p:attrName>style.visibility</p:attrName>
                                        </p:attrNameLst>
                                      </p:cBhvr>
                                      <p:to>
                                        <p:strVal val="visible"/>
                                      </p:to>
                                    </p:set>
                                    <p:anim calcmode="lin" valueType="num">
                                      <p:cBhvr>
                                        <p:cTn id="22" dur="1000" fill="hold"/>
                                        <p:tgtEl>
                                          <p:spTgt spid="157706"/>
                                        </p:tgtEl>
                                        <p:attrNameLst>
                                          <p:attrName>ppt_x</p:attrName>
                                        </p:attrNameLst>
                                      </p:cBhvr>
                                      <p:tavLst>
                                        <p:tav tm="0">
                                          <p:val>
                                            <p:strVal val="#ppt_x-.2"/>
                                          </p:val>
                                        </p:tav>
                                        <p:tav tm="100000">
                                          <p:val>
                                            <p:strVal val="#ppt_x"/>
                                          </p:val>
                                        </p:tav>
                                      </p:tavLst>
                                    </p:anim>
                                    <p:anim calcmode="lin" valueType="num">
                                      <p:cBhvr>
                                        <p:cTn id="23" dur="1000" fill="hold"/>
                                        <p:tgtEl>
                                          <p:spTgt spid="15770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57706"/>
                                        </p:tgtEl>
                                      </p:cBhvr>
                                    </p:animEffect>
                                  </p:childTnLst>
                                </p:cTn>
                              </p:par>
                              <p:par>
                                <p:cTn id="25" presetID="29" presetClass="entr" presetSubtype="0" fill="hold" nodeType="withEffect">
                                  <p:stCondLst>
                                    <p:cond delay="0"/>
                                  </p:stCondLst>
                                  <p:childTnLst>
                                    <p:set>
                                      <p:cBhvr>
                                        <p:cTn id="26" dur="1" fill="hold">
                                          <p:stCondLst>
                                            <p:cond delay="0"/>
                                          </p:stCondLst>
                                        </p:cTn>
                                        <p:tgtEl>
                                          <p:spTgt spid="157707"/>
                                        </p:tgtEl>
                                        <p:attrNameLst>
                                          <p:attrName>style.visibility</p:attrName>
                                        </p:attrNameLst>
                                      </p:cBhvr>
                                      <p:to>
                                        <p:strVal val="visible"/>
                                      </p:to>
                                    </p:set>
                                    <p:anim calcmode="lin" valueType="num">
                                      <p:cBhvr>
                                        <p:cTn id="27" dur="1000" fill="hold"/>
                                        <p:tgtEl>
                                          <p:spTgt spid="157707"/>
                                        </p:tgtEl>
                                        <p:attrNameLst>
                                          <p:attrName>ppt_x</p:attrName>
                                        </p:attrNameLst>
                                      </p:cBhvr>
                                      <p:tavLst>
                                        <p:tav tm="0">
                                          <p:val>
                                            <p:strVal val="#ppt_x-.2"/>
                                          </p:val>
                                        </p:tav>
                                        <p:tav tm="100000">
                                          <p:val>
                                            <p:strVal val="#ppt_x"/>
                                          </p:val>
                                        </p:tav>
                                      </p:tavLst>
                                    </p:anim>
                                    <p:anim calcmode="lin" valueType="num">
                                      <p:cBhvr>
                                        <p:cTn id="28" dur="1000" fill="hold"/>
                                        <p:tgtEl>
                                          <p:spTgt spid="157707"/>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57707"/>
                                        </p:tgtEl>
                                      </p:cBhvr>
                                    </p:animEffect>
                                  </p:childTnLst>
                                </p:cTn>
                              </p:par>
                              <p:par>
                                <p:cTn id="30" presetID="29" presetClass="entr" presetSubtype="0" fill="hold" nodeType="withEffect">
                                  <p:stCondLst>
                                    <p:cond delay="0"/>
                                  </p:stCondLst>
                                  <p:childTnLst>
                                    <p:set>
                                      <p:cBhvr>
                                        <p:cTn id="31" dur="1" fill="hold">
                                          <p:stCondLst>
                                            <p:cond delay="0"/>
                                          </p:stCondLst>
                                        </p:cTn>
                                        <p:tgtEl>
                                          <p:spTgt spid="157708"/>
                                        </p:tgtEl>
                                        <p:attrNameLst>
                                          <p:attrName>style.visibility</p:attrName>
                                        </p:attrNameLst>
                                      </p:cBhvr>
                                      <p:to>
                                        <p:strVal val="visible"/>
                                      </p:to>
                                    </p:set>
                                    <p:anim calcmode="lin" valueType="num">
                                      <p:cBhvr>
                                        <p:cTn id="32" dur="1000" fill="hold"/>
                                        <p:tgtEl>
                                          <p:spTgt spid="157708"/>
                                        </p:tgtEl>
                                        <p:attrNameLst>
                                          <p:attrName>ppt_x</p:attrName>
                                        </p:attrNameLst>
                                      </p:cBhvr>
                                      <p:tavLst>
                                        <p:tav tm="0">
                                          <p:val>
                                            <p:strVal val="#ppt_x-.2"/>
                                          </p:val>
                                        </p:tav>
                                        <p:tav tm="100000">
                                          <p:val>
                                            <p:strVal val="#ppt_x"/>
                                          </p:val>
                                        </p:tav>
                                      </p:tavLst>
                                    </p:anim>
                                    <p:anim calcmode="lin" valueType="num">
                                      <p:cBhvr>
                                        <p:cTn id="33" dur="1000" fill="hold"/>
                                        <p:tgtEl>
                                          <p:spTgt spid="15770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57708"/>
                                        </p:tgtEl>
                                      </p:cBhvr>
                                    </p:animEffect>
                                  </p:childTnLst>
                                </p:cTn>
                              </p:par>
                              <p:par>
                                <p:cTn id="35" presetID="29" presetClass="entr" presetSubtype="0" fill="hold" nodeType="withEffect">
                                  <p:stCondLst>
                                    <p:cond delay="0"/>
                                  </p:stCondLst>
                                  <p:childTnLst>
                                    <p:set>
                                      <p:cBhvr>
                                        <p:cTn id="36" dur="1" fill="hold">
                                          <p:stCondLst>
                                            <p:cond delay="0"/>
                                          </p:stCondLst>
                                        </p:cTn>
                                        <p:tgtEl>
                                          <p:spTgt spid="157709"/>
                                        </p:tgtEl>
                                        <p:attrNameLst>
                                          <p:attrName>style.visibility</p:attrName>
                                        </p:attrNameLst>
                                      </p:cBhvr>
                                      <p:to>
                                        <p:strVal val="visible"/>
                                      </p:to>
                                    </p:set>
                                    <p:anim calcmode="lin" valueType="num">
                                      <p:cBhvr>
                                        <p:cTn id="37" dur="1000" fill="hold"/>
                                        <p:tgtEl>
                                          <p:spTgt spid="157709"/>
                                        </p:tgtEl>
                                        <p:attrNameLst>
                                          <p:attrName>ppt_x</p:attrName>
                                        </p:attrNameLst>
                                      </p:cBhvr>
                                      <p:tavLst>
                                        <p:tav tm="0">
                                          <p:val>
                                            <p:strVal val="#ppt_x-.2"/>
                                          </p:val>
                                        </p:tav>
                                        <p:tav tm="100000">
                                          <p:val>
                                            <p:strVal val="#ppt_x"/>
                                          </p:val>
                                        </p:tav>
                                      </p:tavLst>
                                    </p:anim>
                                    <p:anim calcmode="lin" valueType="num">
                                      <p:cBhvr>
                                        <p:cTn id="38" dur="1000" fill="hold"/>
                                        <p:tgtEl>
                                          <p:spTgt spid="157709"/>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57709"/>
                                        </p:tgtEl>
                                      </p:cBhvr>
                                    </p:animEffect>
                                  </p:childTnLst>
                                </p:cTn>
                              </p:par>
                              <p:par>
                                <p:cTn id="40" presetID="29" presetClass="entr" presetSubtype="0" fill="hold" nodeType="withEffect">
                                  <p:stCondLst>
                                    <p:cond delay="0"/>
                                  </p:stCondLst>
                                  <p:childTnLst>
                                    <p:set>
                                      <p:cBhvr>
                                        <p:cTn id="41" dur="1" fill="hold">
                                          <p:stCondLst>
                                            <p:cond delay="0"/>
                                          </p:stCondLst>
                                        </p:cTn>
                                        <p:tgtEl>
                                          <p:spTgt spid="157710"/>
                                        </p:tgtEl>
                                        <p:attrNameLst>
                                          <p:attrName>style.visibility</p:attrName>
                                        </p:attrNameLst>
                                      </p:cBhvr>
                                      <p:to>
                                        <p:strVal val="visible"/>
                                      </p:to>
                                    </p:set>
                                    <p:anim calcmode="lin" valueType="num">
                                      <p:cBhvr>
                                        <p:cTn id="42" dur="1000" fill="hold"/>
                                        <p:tgtEl>
                                          <p:spTgt spid="157710"/>
                                        </p:tgtEl>
                                        <p:attrNameLst>
                                          <p:attrName>ppt_x</p:attrName>
                                        </p:attrNameLst>
                                      </p:cBhvr>
                                      <p:tavLst>
                                        <p:tav tm="0">
                                          <p:val>
                                            <p:strVal val="#ppt_x-.2"/>
                                          </p:val>
                                        </p:tav>
                                        <p:tav tm="100000">
                                          <p:val>
                                            <p:strVal val="#ppt_x"/>
                                          </p:val>
                                        </p:tav>
                                      </p:tavLst>
                                    </p:anim>
                                    <p:anim calcmode="lin" valueType="num">
                                      <p:cBhvr>
                                        <p:cTn id="43" dur="1000" fill="hold"/>
                                        <p:tgtEl>
                                          <p:spTgt spid="157710"/>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57710"/>
                                        </p:tgtEl>
                                      </p:cBhvr>
                                    </p:animEffect>
                                  </p:childTnLst>
                                </p:cTn>
                              </p:par>
                              <p:par>
                                <p:cTn id="45" presetID="29" presetClass="entr" presetSubtype="0" fill="hold" nodeType="withEffect">
                                  <p:stCondLst>
                                    <p:cond delay="0"/>
                                  </p:stCondLst>
                                  <p:childTnLst>
                                    <p:set>
                                      <p:cBhvr>
                                        <p:cTn id="46" dur="1" fill="hold">
                                          <p:stCondLst>
                                            <p:cond delay="0"/>
                                          </p:stCondLst>
                                        </p:cTn>
                                        <p:tgtEl>
                                          <p:spTgt spid="157712"/>
                                        </p:tgtEl>
                                        <p:attrNameLst>
                                          <p:attrName>style.visibility</p:attrName>
                                        </p:attrNameLst>
                                      </p:cBhvr>
                                      <p:to>
                                        <p:strVal val="visible"/>
                                      </p:to>
                                    </p:set>
                                    <p:anim calcmode="lin" valueType="num">
                                      <p:cBhvr>
                                        <p:cTn id="47" dur="1000" fill="hold"/>
                                        <p:tgtEl>
                                          <p:spTgt spid="157712"/>
                                        </p:tgtEl>
                                        <p:attrNameLst>
                                          <p:attrName>ppt_x</p:attrName>
                                        </p:attrNameLst>
                                      </p:cBhvr>
                                      <p:tavLst>
                                        <p:tav tm="0">
                                          <p:val>
                                            <p:strVal val="#ppt_x-.2"/>
                                          </p:val>
                                        </p:tav>
                                        <p:tav tm="100000">
                                          <p:val>
                                            <p:strVal val="#ppt_x"/>
                                          </p:val>
                                        </p:tav>
                                      </p:tavLst>
                                    </p:anim>
                                    <p:anim calcmode="lin" valueType="num">
                                      <p:cBhvr>
                                        <p:cTn id="48" dur="1000" fill="hold"/>
                                        <p:tgtEl>
                                          <p:spTgt spid="157712"/>
                                        </p:tgtEl>
                                        <p:attrNameLst>
                                          <p:attrName>ppt_y</p:attrName>
                                        </p:attrNameLst>
                                      </p:cBhvr>
                                      <p:tavLst>
                                        <p:tav tm="0">
                                          <p:val>
                                            <p:strVal val="#ppt_y"/>
                                          </p:val>
                                        </p:tav>
                                        <p:tav tm="100000">
                                          <p:val>
                                            <p:strVal val="#ppt_y"/>
                                          </p:val>
                                        </p:tav>
                                      </p:tavLst>
                                    </p:anim>
                                    <p:animEffect transition="in" filter="wipe(right)" prLst="gradientSize: 0.1">
                                      <p:cBhvr>
                                        <p:cTn id="49" dur="1000"/>
                                        <p:tgtEl>
                                          <p:spTgt spid="157712"/>
                                        </p:tgtEl>
                                      </p:cBhvr>
                                    </p:animEffect>
                                  </p:childTnLst>
                                </p:cTn>
                              </p:par>
                              <p:par>
                                <p:cTn id="50" presetID="29" presetClass="entr" presetSubtype="0" fill="hold" nodeType="withEffect">
                                  <p:stCondLst>
                                    <p:cond delay="0"/>
                                  </p:stCondLst>
                                  <p:childTnLst>
                                    <p:set>
                                      <p:cBhvr>
                                        <p:cTn id="51" dur="1" fill="hold">
                                          <p:stCondLst>
                                            <p:cond delay="0"/>
                                          </p:stCondLst>
                                        </p:cTn>
                                        <p:tgtEl>
                                          <p:spTgt spid="157713"/>
                                        </p:tgtEl>
                                        <p:attrNameLst>
                                          <p:attrName>style.visibility</p:attrName>
                                        </p:attrNameLst>
                                      </p:cBhvr>
                                      <p:to>
                                        <p:strVal val="visible"/>
                                      </p:to>
                                    </p:set>
                                    <p:anim calcmode="lin" valueType="num">
                                      <p:cBhvr>
                                        <p:cTn id="52" dur="1000" fill="hold"/>
                                        <p:tgtEl>
                                          <p:spTgt spid="157713"/>
                                        </p:tgtEl>
                                        <p:attrNameLst>
                                          <p:attrName>ppt_x</p:attrName>
                                        </p:attrNameLst>
                                      </p:cBhvr>
                                      <p:tavLst>
                                        <p:tav tm="0">
                                          <p:val>
                                            <p:strVal val="#ppt_x-.2"/>
                                          </p:val>
                                        </p:tav>
                                        <p:tav tm="100000">
                                          <p:val>
                                            <p:strVal val="#ppt_x"/>
                                          </p:val>
                                        </p:tav>
                                      </p:tavLst>
                                    </p:anim>
                                    <p:anim calcmode="lin" valueType="num">
                                      <p:cBhvr>
                                        <p:cTn id="53" dur="1000" fill="hold"/>
                                        <p:tgtEl>
                                          <p:spTgt spid="157713"/>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57713"/>
                                        </p:tgtEl>
                                      </p:cBhvr>
                                    </p:animEffect>
                                  </p:childTnLst>
                                </p:cTn>
                              </p:par>
                              <p:par>
                                <p:cTn id="55" presetID="29" presetClass="entr" presetSubtype="0" fill="hold" nodeType="withEffect">
                                  <p:stCondLst>
                                    <p:cond delay="0"/>
                                  </p:stCondLst>
                                  <p:childTnLst>
                                    <p:set>
                                      <p:cBhvr>
                                        <p:cTn id="56" dur="1" fill="hold">
                                          <p:stCondLst>
                                            <p:cond delay="0"/>
                                          </p:stCondLst>
                                        </p:cTn>
                                        <p:tgtEl>
                                          <p:spTgt spid="157714"/>
                                        </p:tgtEl>
                                        <p:attrNameLst>
                                          <p:attrName>style.visibility</p:attrName>
                                        </p:attrNameLst>
                                      </p:cBhvr>
                                      <p:to>
                                        <p:strVal val="visible"/>
                                      </p:to>
                                    </p:set>
                                    <p:anim calcmode="lin" valueType="num">
                                      <p:cBhvr>
                                        <p:cTn id="57" dur="1000" fill="hold"/>
                                        <p:tgtEl>
                                          <p:spTgt spid="157714"/>
                                        </p:tgtEl>
                                        <p:attrNameLst>
                                          <p:attrName>ppt_x</p:attrName>
                                        </p:attrNameLst>
                                      </p:cBhvr>
                                      <p:tavLst>
                                        <p:tav tm="0">
                                          <p:val>
                                            <p:strVal val="#ppt_x-.2"/>
                                          </p:val>
                                        </p:tav>
                                        <p:tav tm="100000">
                                          <p:val>
                                            <p:strVal val="#ppt_x"/>
                                          </p:val>
                                        </p:tav>
                                      </p:tavLst>
                                    </p:anim>
                                    <p:anim calcmode="lin" valueType="num">
                                      <p:cBhvr>
                                        <p:cTn id="58" dur="1000" fill="hold"/>
                                        <p:tgtEl>
                                          <p:spTgt spid="157714"/>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57714"/>
                                        </p:tgtEl>
                                      </p:cBhvr>
                                    </p:animEffect>
                                  </p:childTnLst>
                                </p:cTn>
                              </p:par>
                              <p:par>
                                <p:cTn id="60" presetID="29" presetClass="entr" presetSubtype="0" fill="hold" nodeType="withEffect">
                                  <p:stCondLst>
                                    <p:cond delay="0"/>
                                  </p:stCondLst>
                                  <p:childTnLst>
                                    <p:set>
                                      <p:cBhvr>
                                        <p:cTn id="61" dur="1" fill="hold">
                                          <p:stCondLst>
                                            <p:cond delay="0"/>
                                          </p:stCondLst>
                                        </p:cTn>
                                        <p:tgtEl>
                                          <p:spTgt spid="157715"/>
                                        </p:tgtEl>
                                        <p:attrNameLst>
                                          <p:attrName>style.visibility</p:attrName>
                                        </p:attrNameLst>
                                      </p:cBhvr>
                                      <p:to>
                                        <p:strVal val="visible"/>
                                      </p:to>
                                    </p:set>
                                    <p:anim calcmode="lin" valueType="num">
                                      <p:cBhvr>
                                        <p:cTn id="62" dur="1000" fill="hold"/>
                                        <p:tgtEl>
                                          <p:spTgt spid="157715"/>
                                        </p:tgtEl>
                                        <p:attrNameLst>
                                          <p:attrName>ppt_x</p:attrName>
                                        </p:attrNameLst>
                                      </p:cBhvr>
                                      <p:tavLst>
                                        <p:tav tm="0">
                                          <p:val>
                                            <p:strVal val="#ppt_x-.2"/>
                                          </p:val>
                                        </p:tav>
                                        <p:tav tm="100000">
                                          <p:val>
                                            <p:strVal val="#ppt_x"/>
                                          </p:val>
                                        </p:tav>
                                      </p:tavLst>
                                    </p:anim>
                                    <p:anim calcmode="lin" valueType="num">
                                      <p:cBhvr>
                                        <p:cTn id="63" dur="1000" fill="hold"/>
                                        <p:tgtEl>
                                          <p:spTgt spid="15771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57715"/>
                                        </p:tgtEl>
                                      </p:cBhvr>
                                    </p:animEffect>
                                  </p:childTnLst>
                                </p:cTn>
                              </p:par>
                              <p:par>
                                <p:cTn id="65" presetID="29" presetClass="entr" presetSubtype="0" fill="hold" nodeType="withEffect">
                                  <p:stCondLst>
                                    <p:cond delay="0"/>
                                  </p:stCondLst>
                                  <p:childTnLst>
                                    <p:set>
                                      <p:cBhvr>
                                        <p:cTn id="66" dur="1" fill="hold">
                                          <p:stCondLst>
                                            <p:cond delay="0"/>
                                          </p:stCondLst>
                                        </p:cTn>
                                        <p:tgtEl>
                                          <p:spTgt spid="157716"/>
                                        </p:tgtEl>
                                        <p:attrNameLst>
                                          <p:attrName>style.visibility</p:attrName>
                                        </p:attrNameLst>
                                      </p:cBhvr>
                                      <p:to>
                                        <p:strVal val="visible"/>
                                      </p:to>
                                    </p:set>
                                    <p:anim calcmode="lin" valueType="num">
                                      <p:cBhvr>
                                        <p:cTn id="67" dur="1000" fill="hold"/>
                                        <p:tgtEl>
                                          <p:spTgt spid="157716"/>
                                        </p:tgtEl>
                                        <p:attrNameLst>
                                          <p:attrName>ppt_x</p:attrName>
                                        </p:attrNameLst>
                                      </p:cBhvr>
                                      <p:tavLst>
                                        <p:tav tm="0">
                                          <p:val>
                                            <p:strVal val="#ppt_x-.2"/>
                                          </p:val>
                                        </p:tav>
                                        <p:tav tm="100000">
                                          <p:val>
                                            <p:strVal val="#ppt_x"/>
                                          </p:val>
                                        </p:tav>
                                      </p:tavLst>
                                    </p:anim>
                                    <p:anim calcmode="lin" valueType="num">
                                      <p:cBhvr>
                                        <p:cTn id="68" dur="1000" fill="hold"/>
                                        <p:tgtEl>
                                          <p:spTgt spid="157716"/>
                                        </p:tgtEl>
                                        <p:attrNameLst>
                                          <p:attrName>ppt_y</p:attrName>
                                        </p:attrNameLst>
                                      </p:cBhvr>
                                      <p:tavLst>
                                        <p:tav tm="0">
                                          <p:val>
                                            <p:strVal val="#ppt_y"/>
                                          </p:val>
                                        </p:tav>
                                        <p:tav tm="100000">
                                          <p:val>
                                            <p:strVal val="#ppt_y"/>
                                          </p:val>
                                        </p:tav>
                                      </p:tavLst>
                                    </p:anim>
                                    <p:animEffect transition="in" filter="wipe(right)" prLst="gradientSize: 0.1">
                                      <p:cBhvr>
                                        <p:cTn id="69" dur="1000"/>
                                        <p:tgtEl>
                                          <p:spTgt spid="157716"/>
                                        </p:tgtEl>
                                      </p:cBhvr>
                                    </p:animEffect>
                                  </p:childTnLst>
                                </p:cTn>
                              </p:par>
                              <p:par>
                                <p:cTn id="70" presetID="29" presetClass="entr" presetSubtype="0" fill="hold" nodeType="withEffect">
                                  <p:stCondLst>
                                    <p:cond delay="0"/>
                                  </p:stCondLst>
                                  <p:childTnLst>
                                    <p:set>
                                      <p:cBhvr>
                                        <p:cTn id="71" dur="1" fill="hold">
                                          <p:stCondLst>
                                            <p:cond delay="0"/>
                                          </p:stCondLst>
                                        </p:cTn>
                                        <p:tgtEl>
                                          <p:spTgt spid="157717"/>
                                        </p:tgtEl>
                                        <p:attrNameLst>
                                          <p:attrName>style.visibility</p:attrName>
                                        </p:attrNameLst>
                                      </p:cBhvr>
                                      <p:to>
                                        <p:strVal val="visible"/>
                                      </p:to>
                                    </p:set>
                                    <p:anim calcmode="lin" valueType="num">
                                      <p:cBhvr>
                                        <p:cTn id="72" dur="1000" fill="hold"/>
                                        <p:tgtEl>
                                          <p:spTgt spid="157717"/>
                                        </p:tgtEl>
                                        <p:attrNameLst>
                                          <p:attrName>ppt_x</p:attrName>
                                        </p:attrNameLst>
                                      </p:cBhvr>
                                      <p:tavLst>
                                        <p:tav tm="0">
                                          <p:val>
                                            <p:strVal val="#ppt_x-.2"/>
                                          </p:val>
                                        </p:tav>
                                        <p:tav tm="100000">
                                          <p:val>
                                            <p:strVal val="#ppt_x"/>
                                          </p:val>
                                        </p:tav>
                                      </p:tavLst>
                                    </p:anim>
                                    <p:anim calcmode="lin" valueType="num">
                                      <p:cBhvr>
                                        <p:cTn id="73" dur="1000" fill="hold"/>
                                        <p:tgtEl>
                                          <p:spTgt spid="157717"/>
                                        </p:tgtEl>
                                        <p:attrNameLst>
                                          <p:attrName>ppt_y</p:attrName>
                                        </p:attrNameLst>
                                      </p:cBhvr>
                                      <p:tavLst>
                                        <p:tav tm="0">
                                          <p:val>
                                            <p:strVal val="#ppt_y"/>
                                          </p:val>
                                        </p:tav>
                                        <p:tav tm="100000">
                                          <p:val>
                                            <p:strVal val="#ppt_y"/>
                                          </p:val>
                                        </p:tav>
                                      </p:tavLst>
                                    </p:anim>
                                    <p:animEffect transition="in" filter="wipe(right)" prLst="gradientSize: 0.1">
                                      <p:cBhvr>
                                        <p:cTn id="74" dur="1000"/>
                                        <p:tgtEl>
                                          <p:spTgt spid="157717"/>
                                        </p:tgtEl>
                                      </p:cBhvr>
                                    </p:animEffect>
                                  </p:childTnLst>
                                </p:cTn>
                              </p:par>
                            </p:childTnLst>
                          </p:cTn>
                        </p:par>
                      </p:childTnLst>
                    </p:cTn>
                  </p:par>
                  <p:par>
                    <p:cTn id="75" fill="hold">
                      <p:stCondLst>
                        <p:cond delay="indefinite"/>
                      </p:stCondLst>
                      <p:childTnLst>
                        <p:par>
                          <p:cTn id="76" fill="hold">
                            <p:stCondLst>
                              <p:cond delay="0"/>
                            </p:stCondLst>
                            <p:childTnLst>
                              <p:par>
                                <p:cTn id="77" presetID="49" presetClass="exit" presetSubtype="0" accel="100000" fill="hold" nodeType="clickEffect">
                                  <p:stCondLst>
                                    <p:cond delay="0"/>
                                  </p:stCondLst>
                                  <p:childTnLst>
                                    <p:anim calcmode="lin" valueType="num">
                                      <p:cBhvr>
                                        <p:cTn id="78" dur="1000"/>
                                        <p:tgtEl>
                                          <p:spTgt spid="157713"/>
                                        </p:tgtEl>
                                        <p:attrNameLst>
                                          <p:attrName>ppt_w</p:attrName>
                                        </p:attrNameLst>
                                      </p:cBhvr>
                                      <p:tavLst>
                                        <p:tav tm="0">
                                          <p:val>
                                            <p:strVal val="ppt_w"/>
                                          </p:val>
                                        </p:tav>
                                        <p:tav tm="100000">
                                          <p:val>
                                            <p:fltVal val="0.000000"/>
                                          </p:val>
                                        </p:tav>
                                      </p:tavLst>
                                    </p:anim>
                                    <p:anim calcmode="lin" valueType="num">
                                      <p:cBhvr>
                                        <p:cTn id="79" dur="1000"/>
                                        <p:tgtEl>
                                          <p:spTgt spid="157713"/>
                                        </p:tgtEl>
                                        <p:attrNameLst>
                                          <p:attrName>ppt_h</p:attrName>
                                        </p:attrNameLst>
                                      </p:cBhvr>
                                      <p:tavLst>
                                        <p:tav tm="0">
                                          <p:val>
                                            <p:strVal val="ppt_h"/>
                                          </p:val>
                                        </p:tav>
                                        <p:tav tm="100000">
                                          <p:val>
                                            <p:fltVal val="0.000000"/>
                                          </p:val>
                                        </p:tav>
                                      </p:tavLst>
                                    </p:anim>
                                    <p:anim calcmode="lin" valueType="num">
                                      <p:cBhvr>
                                        <p:cTn id="80" dur="1000"/>
                                        <p:tgtEl>
                                          <p:spTgt spid="157713"/>
                                        </p:tgtEl>
                                        <p:attrNameLst>
                                          <p:attrName>style.rotation</p:attrName>
                                        </p:attrNameLst>
                                      </p:cBhvr>
                                      <p:tavLst>
                                        <p:tav tm="0">
                                          <p:val>
                                            <p:fltVal val="0.000000"/>
                                          </p:val>
                                        </p:tav>
                                        <p:tav tm="100000">
                                          <p:val>
                                            <p:fltVal val="360.000000"/>
                                          </p:val>
                                        </p:tav>
                                      </p:tavLst>
                                    </p:anim>
                                    <p:animEffect transition="out" filter="fade">
                                      <p:cBhvr>
                                        <p:cTn id="81" dur="1000"/>
                                        <p:tgtEl>
                                          <p:spTgt spid="157713"/>
                                        </p:tgtEl>
                                      </p:cBhvr>
                                    </p:animEffect>
                                    <p:set>
                                      <p:cBhvr>
                                        <p:cTn id="82" dur="1" fill="hold">
                                          <p:stCondLst>
                                            <p:cond delay="999"/>
                                          </p:stCondLst>
                                        </p:cTn>
                                        <p:tgtEl>
                                          <p:spTgt spid="157713"/>
                                        </p:tgtEl>
                                        <p:attrNameLst>
                                          <p:attrName>style.visibility</p:attrName>
                                        </p:attrNameLst>
                                      </p:cBhvr>
                                      <p:to>
                                        <p:strVal val="hidden"/>
                                      </p:to>
                                    </p:set>
                                  </p:childTnLst>
                                </p:cTn>
                              </p:par>
                              <p:par>
                                <p:cTn id="83" presetID="49" presetClass="exit" presetSubtype="0" accel="100000" fill="hold" nodeType="withEffect">
                                  <p:stCondLst>
                                    <p:cond delay="0"/>
                                  </p:stCondLst>
                                  <p:childTnLst>
                                    <p:anim calcmode="lin" valueType="num">
                                      <p:cBhvr>
                                        <p:cTn id="84" dur="1000"/>
                                        <p:tgtEl>
                                          <p:spTgt spid="157714"/>
                                        </p:tgtEl>
                                        <p:attrNameLst>
                                          <p:attrName>ppt_w</p:attrName>
                                        </p:attrNameLst>
                                      </p:cBhvr>
                                      <p:tavLst>
                                        <p:tav tm="0">
                                          <p:val>
                                            <p:strVal val="ppt_w"/>
                                          </p:val>
                                        </p:tav>
                                        <p:tav tm="100000">
                                          <p:val>
                                            <p:fltVal val="0.000000"/>
                                          </p:val>
                                        </p:tav>
                                      </p:tavLst>
                                    </p:anim>
                                    <p:anim calcmode="lin" valueType="num">
                                      <p:cBhvr>
                                        <p:cTn id="85" dur="1000"/>
                                        <p:tgtEl>
                                          <p:spTgt spid="157714"/>
                                        </p:tgtEl>
                                        <p:attrNameLst>
                                          <p:attrName>ppt_h</p:attrName>
                                        </p:attrNameLst>
                                      </p:cBhvr>
                                      <p:tavLst>
                                        <p:tav tm="0">
                                          <p:val>
                                            <p:strVal val="ppt_h"/>
                                          </p:val>
                                        </p:tav>
                                        <p:tav tm="100000">
                                          <p:val>
                                            <p:fltVal val="0.000000"/>
                                          </p:val>
                                        </p:tav>
                                      </p:tavLst>
                                    </p:anim>
                                    <p:anim calcmode="lin" valueType="num">
                                      <p:cBhvr>
                                        <p:cTn id="86" dur="1000"/>
                                        <p:tgtEl>
                                          <p:spTgt spid="157714"/>
                                        </p:tgtEl>
                                        <p:attrNameLst>
                                          <p:attrName>style.rotation</p:attrName>
                                        </p:attrNameLst>
                                      </p:cBhvr>
                                      <p:tavLst>
                                        <p:tav tm="0">
                                          <p:val>
                                            <p:fltVal val="0.000000"/>
                                          </p:val>
                                        </p:tav>
                                        <p:tav tm="100000">
                                          <p:val>
                                            <p:fltVal val="360.000000"/>
                                          </p:val>
                                        </p:tav>
                                      </p:tavLst>
                                    </p:anim>
                                    <p:animEffect transition="out" filter="fade">
                                      <p:cBhvr>
                                        <p:cTn id="87" dur="1000"/>
                                        <p:tgtEl>
                                          <p:spTgt spid="157714"/>
                                        </p:tgtEl>
                                      </p:cBhvr>
                                    </p:animEffect>
                                    <p:set>
                                      <p:cBhvr>
                                        <p:cTn id="88" dur="1" fill="hold">
                                          <p:stCondLst>
                                            <p:cond delay="999"/>
                                          </p:stCondLst>
                                        </p:cTn>
                                        <p:tgtEl>
                                          <p:spTgt spid="157714"/>
                                        </p:tgtEl>
                                        <p:attrNameLst>
                                          <p:attrName>style.visibility</p:attrName>
                                        </p:attrNameLst>
                                      </p:cBhvr>
                                      <p:to>
                                        <p:strVal val="hidden"/>
                                      </p:to>
                                    </p:set>
                                  </p:childTnLst>
                                </p:cTn>
                              </p:par>
                              <p:par>
                                <p:cTn id="89" presetID="49" presetClass="exit" presetSubtype="0" accel="100000" fill="hold" nodeType="withEffect">
                                  <p:stCondLst>
                                    <p:cond delay="0"/>
                                  </p:stCondLst>
                                  <p:childTnLst>
                                    <p:anim calcmode="lin" valueType="num">
                                      <p:cBhvr>
                                        <p:cTn id="90" dur="1000"/>
                                        <p:tgtEl>
                                          <p:spTgt spid="157712"/>
                                        </p:tgtEl>
                                        <p:attrNameLst>
                                          <p:attrName>ppt_w</p:attrName>
                                        </p:attrNameLst>
                                      </p:cBhvr>
                                      <p:tavLst>
                                        <p:tav tm="0">
                                          <p:val>
                                            <p:strVal val="ppt_w"/>
                                          </p:val>
                                        </p:tav>
                                        <p:tav tm="100000">
                                          <p:val>
                                            <p:fltVal val="0.000000"/>
                                          </p:val>
                                        </p:tav>
                                      </p:tavLst>
                                    </p:anim>
                                    <p:anim calcmode="lin" valueType="num">
                                      <p:cBhvr>
                                        <p:cTn id="91" dur="1000"/>
                                        <p:tgtEl>
                                          <p:spTgt spid="157712"/>
                                        </p:tgtEl>
                                        <p:attrNameLst>
                                          <p:attrName>ppt_h</p:attrName>
                                        </p:attrNameLst>
                                      </p:cBhvr>
                                      <p:tavLst>
                                        <p:tav tm="0">
                                          <p:val>
                                            <p:strVal val="ppt_h"/>
                                          </p:val>
                                        </p:tav>
                                        <p:tav tm="100000">
                                          <p:val>
                                            <p:fltVal val="0.000000"/>
                                          </p:val>
                                        </p:tav>
                                      </p:tavLst>
                                    </p:anim>
                                    <p:anim calcmode="lin" valueType="num">
                                      <p:cBhvr>
                                        <p:cTn id="92" dur="1000"/>
                                        <p:tgtEl>
                                          <p:spTgt spid="157712"/>
                                        </p:tgtEl>
                                        <p:attrNameLst>
                                          <p:attrName>style.rotation</p:attrName>
                                        </p:attrNameLst>
                                      </p:cBhvr>
                                      <p:tavLst>
                                        <p:tav tm="0">
                                          <p:val>
                                            <p:fltVal val="0.000000"/>
                                          </p:val>
                                        </p:tav>
                                        <p:tav tm="100000">
                                          <p:val>
                                            <p:fltVal val="360.000000"/>
                                          </p:val>
                                        </p:tav>
                                      </p:tavLst>
                                    </p:anim>
                                    <p:animEffect transition="out" filter="fade">
                                      <p:cBhvr>
                                        <p:cTn id="93" dur="1000"/>
                                        <p:tgtEl>
                                          <p:spTgt spid="157712"/>
                                        </p:tgtEl>
                                      </p:cBhvr>
                                    </p:animEffect>
                                    <p:set>
                                      <p:cBhvr>
                                        <p:cTn id="94" dur="1" fill="hold">
                                          <p:stCondLst>
                                            <p:cond delay="999"/>
                                          </p:stCondLst>
                                        </p:cTn>
                                        <p:tgtEl>
                                          <p:spTgt spid="157712"/>
                                        </p:tgtEl>
                                        <p:attrNameLst>
                                          <p:attrName>style.visibility</p:attrName>
                                        </p:attrNameLst>
                                      </p:cBhvr>
                                      <p:to>
                                        <p:strVal val="hidden"/>
                                      </p:to>
                                    </p:set>
                                  </p:childTnLst>
                                </p:cTn>
                              </p:par>
                              <p:par>
                                <p:cTn id="95" presetID="49" presetClass="exit" presetSubtype="0" accel="100000" fill="hold" nodeType="withEffect">
                                  <p:stCondLst>
                                    <p:cond delay="0"/>
                                  </p:stCondLst>
                                  <p:childTnLst>
                                    <p:anim calcmode="lin" valueType="num">
                                      <p:cBhvr>
                                        <p:cTn id="96" dur="1000"/>
                                        <p:tgtEl>
                                          <p:spTgt spid="157717"/>
                                        </p:tgtEl>
                                        <p:attrNameLst>
                                          <p:attrName>ppt_w</p:attrName>
                                        </p:attrNameLst>
                                      </p:cBhvr>
                                      <p:tavLst>
                                        <p:tav tm="0">
                                          <p:val>
                                            <p:strVal val="ppt_w"/>
                                          </p:val>
                                        </p:tav>
                                        <p:tav tm="100000">
                                          <p:val>
                                            <p:fltVal val="0.000000"/>
                                          </p:val>
                                        </p:tav>
                                      </p:tavLst>
                                    </p:anim>
                                    <p:anim calcmode="lin" valueType="num">
                                      <p:cBhvr>
                                        <p:cTn id="97" dur="1000"/>
                                        <p:tgtEl>
                                          <p:spTgt spid="157717"/>
                                        </p:tgtEl>
                                        <p:attrNameLst>
                                          <p:attrName>ppt_h</p:attrName>
                                        </p:attrNameLst>
                                      </p:cBhvr>
                                      <p:tavLst>
                                        <p:tav tm="0">
                                          <p:val>
                                            <p:strVal val="ppt_h"/>
                                          </p:val>
                                        </p:tav>
                                        <p:tav tm="100000">
                                          <p:val>
                                            <p:fltVal val="0.000000"/>
                                          </p:val>
                                        </p:tav>
                                      </p:tavLst>
                                    </p:anim>
                                    <p:anim calcmode="lin" valueType="num">
                                      <p:cBhvr>
                                        <p:cTn id="98" dur="1000"/>
                                        <p:tgtEl>
                                          <p:spTgt spid="157717"/>
                                        </p:tgtEl>
                                        <p:attrNameLst>
                                          <p:attrName>style.rotation</p:attrName>
                                        </p:attrNameLst>
                                      </p:cBhvr>
                                      <p:tavLst>
                                        <p:tav tm="0">
                                          <p:val>
                                            <p:fltVal val="0.000000"/>
                                          </p:val>
                                        </p:tav>
                                        <p:tav tm="100000">
                                          <p:val>
                                            <p:fltVal val="360.000000"/>
                                          </p:val>
                                        </p:tav>
                                      </p:tavLst>
                                    </p:anim>
                                    <p:animEffect transition="out" filter="fade">
                                      <p:cBhvr>
                                        <p:cTn id="99" dur="1000"/>
                                        <p:tgtEl>
                                          <p:spTgt spid="157717"/>
                                        </p:tgtEl>
                                      </p:cBhvr>
                                    </p:animEffect>
                                    <p:set>
                                      <p:cBhvr>
                                        <p:cTn id="100" dur="1" fill="hold">
                                          <p:stCondLst>
                                            <p:cond delay="999"/>
                                          </p:stCondLst>
                                        </p:cTn>
                                        <p:tgtEl>
                                          <p:spTgt spid="157717"/>
                                        </p:tgtEl>
                                        <p:attrNameLst>
                                          <p:attrName>style.visibility</p:attrName>
                                        </p:attrNameLst>
                                      </p:cBhvr>
                                      <p:to>
                                        <p:strVal val="hidden"/>
                                      </p:to>
                                    </p:set>
                                  </p:childTnLst>
                                </p:cTn>
                              </p:par>
                              <p:par>
                                <p:cTn id="101" presetID="49" presetClass="exit" presetSubtype="0" accel="100000" fill="hold" nodeType="withEffect">
                                  <p:stCondLst>
                                    <p:cond delay="0"/>
                                  </p:stCondLst>
                                  <p:childTnLst>
                                    <p:anim calcmode="lin" valueType="num">
                                      <p:cBhvr>
                                        <p:cTn id="102" dur="1000"/>
                                        <p:tgtEl>
                                          <p:spTgt spid="157716"/>
                                        </p:tgtEl>
                                        <p:attrNameLst>
                                          <p:attrName>ppt_w</p:attrName>
                                        </p:attrNameLst>
                                      </p:cBhvr>
                                      <p:tavLst>
                                        <p:tav tm="0">
                                          <p:val>
                                            <p:strVal val="ppt_w"/>
                                          </p:val>
                                        </p:tav>
                                        <p:tav tm="100000">
                                          <p:val>
                                            <p:fltVal val="0.000000"/>
                                          </p:val>
                                        </p:tav>
                                      </p:tavLst>
                                    </p:anim>
                                    <p:anim calcmode="lin" valueType="num">
                                      <p:cBhvr>
                                        <p:cTn id="103" dur="1000"/>
                                        <p:tgtEl>
                                          <p:spTgt spid="157716"/>
                                        </p:tgtEl>
                                        <p:attrNameLst>
                                          <p:attrName>ppt_h</p:attrName>
                                        </p:attrNameLst>
                                      </p:cBhvr>
                                      <p:tavLst>
                                        <p:tav tm="0">
                                          <p:val>
                                            <p:strVal val="ppt_h"/>
                                          </p:val>
                                        </p:tav>
                                        <p:tav tm="100000">
                                          <p:val>
                                            <p:fltVal val="0.000000"/>
                                          </p:val>
                                        </p:tav>
                                      </p:tavLst>
                                    </p:anim>
                                    <p:anim calcmode="lin" valueType="num">
                                      <p:cBhvr>
                                        <p:cTn id="104" dur="1000"/>
                                        <p:tgtEl>
                                          <p:spTgt spid="157716"/>
                                        </p:tgtEl>
                                        <p:attrNameLst>
                                          <p:attrName>style.rotation</p:attrName>
                                        </p:attrNameLst>
                                      </p:cBhvr>
                                      <p:tavLst>
                                        <p:tav tm="0">
                                          <p:val>
                                            <p:fltVal val="0.000000"/>
                                          </p:val>
                                        </p:tav>
                                        <p:tav tm="100000">
                                          <p:val>
                                            <p:fltVal val="360.000000"/>
                                          </p:val>
                                        </p:tav>
                                      </p:tavLst>
                                    </p:anim>
                                    <p:animEffect transition="out" filter="fade">
                                      <p:cBhvr>
                                        <p:cTn id="105" dur="1000"/>
                                        <p:tgtEl>
                                          <p:spTgt spid="157716"/>
                                        </p:tgtEl>
                                      </p:cBhvr>
                                    </p:animEffect>
                                    <p:set>
                                      <p:cBhvr>
                                        <p:cTn id="106" dur="1" fill="hold">
                                          <p:stCondLst>
                                            <p:cond delay="999"/>
                                          </p:stCondLst>
                                        </p:cTn>
                                        <p:tgtEl>
                                          <p:spTgt spid="157716"/>
                                        </p:tgtEl>
                                        <p:attrNameLst>
                                          <p:attrName>style.visibility</p:attrName>
                                        </p:attrNameLst>
                                      </p:cBhvr>
                                      <p:to>
                                        <p:strVal val="hidden"/>
                                      </p:to>
                                    </p:set>
                                  </p:childTnLst>
                                </p:cTn>
                              </p:par>
                              <p:par>
                                <p:cTn id="107" presetID="49" presetClass="exit" presetSubtype="0" accel="100000" fill="hold" nodeType="withEffect">
                                  <p:stCondLst>
                                    <p:cond delay="0"/>
                                  </p:stCondLst>
                                  <p:childTnLst>
                                    <p:anim calcmode="lin" valueType="num">
                                      <p:cBhvr>
                                        <p:cTn id="108" dur="1000"/>
                                        <p:tgtEl>
                                          <p:spTgt spid="157715"/>
                                        </p:tgtEl>
                                        <p:attrNameLst>
                                          <p:attrName>ppt_w</p:attrName>
                                        </p:attrNameLst>
                                      </p:cBhvr>
                                      <p:tavLst>
                                        <p:tav tm="0">
                                          <p:val>
                                            <p:strVal val="ppt_w"/>
                                          </p:val>
                                        </p:tav>
                                        <p:tav tm="100000">
                                          <p:val>
                                            <p:fltVal val="0.000000"/>
                                          </p:val>
                                        </p:tav>
                                      </p:tavLst>
                                    </p:anim>
                                    <p:anim calcmode="lin" valueType="num">
                                      <p:cBhvr>
                                        <p:cTn id="109" dur="1000"/>
                                        <p:tgtEl>
                                          <p:spTgt spid="157715"/>
                                        </p:tgtEl>
                                        <p:attrNameLst>
                                          <p:attrName>ppt_h</p:attrName>
                                        </p:attrNameLst>
                                      </p:cBhvr>
                                      <p:tavLst>
                                        <p:tav tm="0">
                                          <p:val>
                                            <p:strVal val="ppt_h"/>
                                          </p:val>
                                        </p:tav>
                                        <p:tav tm="100000">
                                          <p:val>
                                            <p:fltVal val="0.000000"/>
                                          </p:val>
                                        </p:tav>
                                      </p:tavLst>
                                    </p:anim>
                                    <p:anim calcmode="lin" valueType="num">
                                      <p:cBhvr>
                                        <p:cTn id="110" dur="1000"/>
                                        <p:tgtEl>
                                          <p:spTgt spid="157715"/>
                                        </p:tgtEl>
                                        <p:attrNameLst>
                                          <p:attrName>style.rotation</p:attrName>
                                        </p:attrNameLst>
                                      </p:cBhvr>
                                      <p:tavLst>
                                        <p:tav tm="0">
                                          <p:val>
                                            <p:fltVal val="0.000000"/>
                                          </p:val>
                                        </p:tav>
                                        <p:tav tm="100000">
                                          <p:val>
                                            <p:fltVal val="360.000000"/>
                                          </p:val>
                                        </p:tav>
                                      </p:tavLst>
                                    </p:anim>
                                    <p:animEffect transition="out" filter="fade">
                                      <p:cBhvr>
                                        <p:cTn id="111" dur="1000"/>
                                        <p:tgtEl>
                                          <p:spTgt spid="157715"/>
                                        </p:tgtEl>
                                      </p:cBhvr>
                                    </p:animEffect>
                                    <p:set>
                                      <p:cBhvr>
                                        <p:cTn id="112" dur="1" fill="hold">
                                          <p:stCondLst>
                                            <p:cond delay="999"/>
                                          </p:stCondLst>
                                        </p:cTn>
                                        <p:tgtEl>
                                          <p:spTgt spid="157715"/>
                                        </p:tgtEl>
                                        <p:attrNameLst>
                                          <p:attrName>style.visibility</p:attrName>
                                        </p:attrNameLst>
                                      </p:cBhvr>
                                      <p:to>
                                        <p:strVal val="hidden"/>
                                      </p:to>
                                    </p:set>
                                  </p:childTnLst>
                                </p:cTn>
                              </p:par>
                              <p:par>
                                <p:cTn id="113" presetID="0" presetClass="path" presetSubtype="0" accel="50000" decel="50000" fill="hold" nodeType="withEffect">
                                  <p:stCondLst>
                                    <p:cond delay="0"/>
                                  </p:stCondLst>
                                  <p:childTnLst>
                                    <p:animMotion origin="layout" path="M -0.04166 -0.07214 C -0.06354 -0.14243 -0.08906 -0.21156 -0.1 -0.23862 " pathEditMode="relative" rAng="0" ptsTypes="aA">
                                      <p:cBhvr>
                                        <p:cTn id="114" dur="1000" fill="hold"/>
                                        <p:tgtEl>
                                          <p:spTgt spid="157705"/>
                                        </p:tgtEl>
                                        <p:attrNameLst>
                                          <p:attrName>ppt_x</p:attrName>
                                          <p:attrName>ppt_y</p:attrName>
                                        </p:attrNameLst>
                                      </p:cBhvr>
                                      <p:rCtr x="-2900" y="-8300"/>
                                    </p:animMotion>
                                  </p:childTnLst>
                                </p:cTn>
                              </p:par>
                              <p:par>
                                <p:cTn id="115" presetID="0" presetClass="path" presetSubtype="0" accel="50000" decel="50000" fill="hold" nodeType="withEffect">
                                  <p:stCondLst>
                                    <p:cond delay="0"/>
                                  </p:stCondLst>
                                  <p:childTnLst>
                                    <p:animMotion origin="layout" path="M 0.00052 0.10127 C -0.00416 0.15606 -0.00764 0.21109 -0.00764 0.23306 " pathEditMode="relative" rAng="0" ptsTypes="aA">
                                      <p:cBhvr>
                                        <p:cTn id="116" dur="2000" fill="hold"/>
                                        <p:tgtEl>
                                          <p:spTgt spid="157708"/>
                                        </p:tgtEl>
                                        <p:attrNameLst>
                                          <p:attrName>ppt_x</p:attrName>
                                          <p:attrName>ppt_y</p:attrName>
                                        </p:attrNameLst>
                                      </p:cBhvr>
                                      <p:rCtr x="-400" y="6600"/>
                                    </p:animMotion>
                                  </p:childTnLst>
                                </p:cTn>
                              </p:par>
                            </p:childTnLst>
                          </p:cTn>
                        </p:par>
                        <p:par>
                          <p:cTn id="117" fill="hold">
                            <p:stCondLst>
                              <p:cond delay="1000"/>
                            </p:stCondLst>
                            <p:childTnLst>
                              <p:par>
                                <p:cTn id="118" presetID="6" presetClass="emph" presetSubtype="0" fill="hold" nodeType="afterEffect">
                                  <p:stCondLst>
                                    <p:cond delay="0"/>
                                  </p:stCondLst>
                                  <p:childTnLst>
                                    <p:animScale>
                                      <p:cBhvr>
                                        <p:cTn id="119" dur="2000" fill="hold"/>
                                        <p:tgtEl>
                                          <p:spTgt spid="157707"/>
                                        </p:tgtEl>
                                      </p:cBhvr>
                                      <p:by x="150000" y="150000"/>
                                    </p:animScale>
                                  </p:childTnLst>
                                </p:cTn>
                              </p:par>
                              <p:par>
                                <p:cTn id="120" presetID="6" presetClass="emph" presetSubtype="0" fill="hold" nodeType="withEffect">
                                  <p:stCondLst>
                                    <p:cond delay="0"/>
                                  </p:stCondLst>
                                  <p:childTnLst>
                                    <p:animScale>
                                      <p:cBhvr>
                                        <p:cTn id="121" dur="2000" fill="hold"/>
                                        <p:tgtEl>
                                          <p:spTgt spid="157704"/>
                                        </p:tgtEl>
                                      </p:cBhvr>
                                      <p:by x="150000" y="150000"/>
                                    </p:animScale>
                                  </p:childTnLst>
                                </p:cTn>
                              </p:par>
                              <p:par>
                                <p:cTn id="122" presetID="6" presetClass="emph" presetSubtype="0" fill="hold" nodeType="withEffect">
                                  <p:stCondLst>
                                    <p:cond delay="0"/>
                                  </p:stCondLst>
                                  <p:childTnLst>
                                    <p:animScale>
                                      <p:cBhvr>
                                        <p:cTn id="123" dur="2000" fill="hold"/>
                                        <p:tgtEl>
                                          <p:spTgt spid="157706"/>
                                        </p:tgtEl>
                                      </p:cBhvr>
                                      <p:by x="150000" y="150000"/>
                                    </p:animScale>
                                  </p:childTnLst>
                                </p:cTn>
                              </p:par>
                              <p:par>
                                <p:cTn id="124" presetID="6" presetClass="emph" presetSubtype="0" fill="hold" nodeType="withEffect">
                                  <p:stCondLst>
                                    <p:cond delay="0"/>
                                  </p:stCondLst>
                                  <p:childTnLst>
                                    <p:animScale>
                                      <p:cBhvr>
                                        <p:cTn id="125" dur="2000" fill="hold"/>
                                        <p:tgtEl>
                                          <p:spTgt spid="157705"/>
                                        </p:tgtEl>
                                      </p:cBhvr>
                                      <p:by x="150000" y="150000"/>
                                    </p:animScale>
                                  </p:childTnLst>
                                </p:cTn>
                              </p:par>
                              <p:par>
                                <p:cTn id="126" presetID="6" presetClass="emph" presetSubtype="0" fill="hold" nodeType="withEffect">
                                  <p:stCondLst>
                                    <p:cond delay="0"/>
                                  </p:stCondLst>
                                  <p:childTnLst>
                                    <p:animScale>
                                      <p:cBhvr>
                                        <p:cTn id="127" dur="2000" fill="hold"/>
                                        <p:tgtEl>
                                          <p:spTgt spid="157708"/>
                                        </p:tgtEl>
                                      </p:cBhvr>
                                      <p:by x="150000" y="150000"/>
                                    </p:animScale>
                                  </p:childTnLst>
                                </p:cTn>
                              </p:par>
                              <p:par>
                                <p:cTn id="128" presetID="6" presetClass="emph" presetSubtype="0" fill="hold" nodeType="withEffect">
                                  <p:stCondLst>
                                    <p:cond delay="0"/>
                                  </p:stCondLst>
                                  <p:childTnLst>
                                    <p:animScale>
                                      <p:cBhvr>
                                        <p:cTn id="129" dur="2000" fill="hold"/>
                                        <p:tgtEl>
                                          <p:spTgt spid="157710"/>
                                        </p:tgtEl>
                                      </p:cBhvr>
                                      <p:by x="150000" y="150000"/>
                                    </p:animScale>
                                  </p:childTnLst>
                                </p:cTn>
                              </p:par>
                              <p:par>
                                <p:cTn id="130" presetID="6" presetClass="emph" presetSubtype="0" fill="hold" nodeType="withEffect">
                                  <p:stCondLst>
                                    <p:cond delay="0"/>
                                  </p:stCondLst>
                                  <p:childTnLst>
                                    <p:animScale>
                                      <p:cBhvr>
                                        <p:cTn id="131" dur="2000" fill="hold"/>
                                        <p:tgtEl>
                                          <p:spTgt spid="157709"/>
                                        </p:tgtEl>
                                      </p:cBhvr>
                                      <p:by x="150000" y="150000"/>
                                    </p:animScale>
                                  </p:childTnLst>
                                </p:cTn>
                              </p:par>
                              <p:par>
                                <p:cTn id="132" presetID="6" presetClass="emph" presetSubtype="0" fill="hold" nodeType="withEffect">
                                  <p:stCondLst>
                                    <p:cond delay="0"/>
                                  </p:stCondLst>
                                  <p:childTnLst>
                                    <p:animScale>
                                      <p:cBhvr>
                                        <p:cTn id="133" dur="2000" fill="hold"/>
                                        <p:tgtEl>
                                          <p:spTgt spid="157703"/>
                                        </p:tgtEl>
                                      </p:cBhvr>
                                      <p:by x="150000" y="150000"/>
                                    </p:animScale>
                                  </p:childTnLst>
                                </p:cTn>
                              </p:par>
                            </p:childTnLst>
                          </p:cTn>
                        </p:par>
                      </p:childTnLst>
                    </p:cTn>
                  </p:par>
                  <p:par>
                    <p:cTn id="134" fill="hold">
                      <p:stCondLst>
                        <p:cond delay="indefinite"/>
                      </p:stCondLst>
                      <p:childTnLst>
                        <p:par>
                          <p:cTn id="135" fill="hold">
                            <p:stCondLst>
                              <p:cond delay="0"/>
                            </p:stCondLst>
                            <p:childTnLst>
                              <p:par>
                                <p:cTn id="136" presetID="15" presetClass="entr" presetSubtype="0" fill="hold" grpId="0" nodeType="clickEffect">
                                  <p:stCondLst>
                                    <p:cond delay="0"/>
                                  </p:stCondLst>
                                  <p:childTnLst>
                                    <p:set>
                                      <p:cBhvr>
                                        <p:cTn id="137" dur="1" fill="hold">
                                          <p:stCondLst>
                                            <p:cond delay="0"/>
                                          </p:stCondLst>
                                        </p:cTn>
                                        <p:tgtEl>
                                          <p:spTgt spid="157698"/>
                                        </p:tgtEl>
                                        <p:attrNameLst>
                                          <p:attrName>style.visibility</p:attrName>
                                        </p:attrNameLst>
                                      </p:cBhvr>
                                      <p:to>
                                        <p:strVal val="visible"/>
                                      </p:to>
                                    </p:set>
                                    <p:anim calcmode="lin" valueType="num">
                                      <p:cBhvr>
                                        <p:cTn id="138" dur="1000" fill="hold"/>
                                        <p:tgtEl>
                                          <p:spTgt spid="157698"/>
                                        </p:tgtEl>
                                        <p:attrNameLst>
                                          <p:attrName>ppt_w</p:attrName>
                                        </p:attrNameLst>
                                      </p:cBhvr>
                                      <p:tavLst>
                                        <p:tav tm="0">
                                          <p:val>
                                            <p:fltVal val="0.000000"/>
                                          </p:val>
                                        </p:tav>
                                        <p:tav tm="100000">
                                          <p:val>
                                            <p:strVal val="#ppt_w"/>
                                          </p:val>
                                        </p:tav>
                                      </p:tavLst>
                                    </p:anim>
                                    <p:anim calcmode="lin" valueType="num">
                                      <p:cBhvr>
                                        <p:cTn id="139" dur="1000" fill="hold"/>
                                        <p:tgtEl>
                                          <p:spTgt spid="157698"/>
                                        </p:tgtEl>
                                        <p:attrNameLst>
                                          <p:attrName>ppt_h</p:attrName>
                                        </p:attrNameLst>
                                      </p:cBhvr>
                                      <p:tavLst>
                                        <p:tav tm="0">
                                          <p:val>
                                            <p:fltVal val="0.000000"/>
                                          </p:val>
                                        </p:tav>
                                        <p:tav tm="100000">
                                          <p:val>
                                            <p:strVal val="#ppt_h"/>
                                          </p:val>
                                        </p:tav>
                                      </p:tavLst>
                                    </p:anim>
                                    <p:anim calcmode="lin" valueType="num">
                                      <p:cBhvr>
                                        <p:cTn id="140" dur="1000" fill="hold"/>
                                        <p:tgtEl>
                                          <p:spTgt spid="157698"/>
                                        </p:tgtEl>
                                        <p:attrNameLst>
                                          <p:attrName>ppt_x</p:attrName>
                                        </p:attrNameLst>
                                      </p:cBhvr>
                                      <p:tavLst>
                                        <p:tav tm="0" fmla="#ppt_x+(cos(-2*pi*(1-$))*-#ppt_x-sin(-2*pi*(1-$))*(1-#ppt_y))*(1-$)">
                                          <p:val>
                                            <p:fltVal val="0.000000"/>
                                          </p:val>
                                        </p:tav>
                                        <p:tav tm="100000">
                                          <p:val>
                                            <p:fltVal val="1.000000"/>
                                          </p:val>
                                        </p:tav>
                                      </p:tavLst>
                                    </p:anim>
                                    <p:anim calcmode="lin" valueType="num">
                                      <p:cBhvr>
                                        <p:cTn id="141" dur="1000" fill="hold"/>
                                        <p:tgtEl>
                                          <p:spTgt spid="157698"/>
                                        </p:tgtEl>
                                        <p:attrNameLst>
                                          <p:attrName>ppt_y</p:attrName>
                                        </p:attrNameLst>
                                      </p:cBhvr>
                                      <p:tavLst>
                                        <p:tav tm="0" fmla="#ppt_y+(sin(-2*pi*(1-$))*-#ppt_x+cos(-2*pi*(1-$))*(1-#ppt_y))*(1-$)">
                                          <p:val>
                                            <p:fltVal val="0.000000"/>
                                          </p:val>
                                        </p:tav>
                                        <p:tav tm="100000">
                                          <p:val>
                                            <p:fltVal val="1.00000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329" name="Rectangle 49"/>
          <p:cNvSpPr>
            <a:spLocks noChangeArrowheads="1"/>
          </p:cNvSpPr>
          <p:nvPr/>
        </p:nvSpPr>
        <p:spPr bwMode="auto">
          <a:xfrm>
            <a:off x="609600" y="2057400"/>
            <a:ext cx="8001000" cy="769938"/>
          </a:xfrm>
          <a:prstGeom prst="rect">
            <a:avLst/>
          </a:prstGeom>
          <a:noFill/>
          <a:ln w="9525">
            <a:noFill/>
            <a:miter lim="800000"/>
          </a:ln>
          <a:effectLst>
            <a:prstShdw prst="shdw17" dist="17961" dir="2700000">
              <a:schemeClr val="accent1">
                <a:gamma/>
                <a:shade val="60000"/>
                <a:invGamma/>
              </a:schemeClr>
            </a:prstShdw>
          </a:effectLst>
        </p:spPr>
        <p:txBody>
          <a:bodyPr>
            <a:spAutoFit/>
          </a:bodyPr>
          <a:p>
            <a:pPr eaLnBrk="1" hangingPunct="1">
              <a:spcBef>
                <a:spcPct val="50000"/>
              </a:spcBef>
              <a:buNone/>
            </a:pPr>
            <a:r>
              <a:rPr sz="4400" b="1" dirty="0">
                <a:solidFill>
                  <a:srgbClr val="0000FF"/>
                </a:solidFill>
                <a:latin typeface="Arial" panose="020B0604020202020204" pitchFamily="34" charset="0"/>
                <a:cs typeface="Arial" panose="020B0604020202020204" pitchFamily="34" charset="0"/>
              </a:rPr>
              <a:t>Các biện pháp tiết kiệm điện.</a:t>
            </a:r>
            <a:endParaRPr sz="4400" b="1" dirty="0">
              <a:solidFill>
                <a:srgbClr val="0000FF"/>
              </a:solidFill>
              <a:latin typeface="Arial" panose="020B0604020202020204" pitchFamily="34" charset="0"/>
              <a:ea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8" name="Text Box 10"/>
          <p:cNvSpPr txBox="1"/>
          <p:nvPr/>
        </p:nvSpPr>
        <p:spPr>
          <a:xfrm>
            <a:off x="381000" y="1066800"/>
            <a:ext cx="8763000" cy="769938"/>
          </a:xfrm>
          <a:prstGeom prst="rect">
            <a:avLst/>
          </a:prstGeom>
          <a:noFill/>
          <a:ln w="9525">
            <a:noFill/>
          </a:ln>
        </p:spPr>
        <p:txBody>
          <a:bodyPr>
            <a:spAutoFit/>
          </a:bodyPr>
          <a:p>
            <a:pPr eaLnBrk="1" hangingPunct="1">
              <a:spcBef>
                <a:spcPct val="50000"/>
              </a:spcBef>
            </a:pPr>
            <a:r>
              <a:rPr lang="en-US" altLang="en-US" sz="4400" dirty="0">
                <a:latin typeface="Arial" panose="020B0604020202020204" pitchFamily="34" charset="0"/>
                <a:cs typeface="Arial" panose="020B0604020202020204" pitchFamily="34" charset="0"/>
              </a:rPr>
              <a:t>- Chỉ dùng điện khi thật cần thiết.</a:t>
            </a:r>
            <a:endParaRPr lang="en-US" altLang="en-US" sz="4400" dirty="0">
              <a:latin typeface="Arial" panose="020B0604020202020204" pitchFamily="34" charset="0"/>
              <a:ea typeface="Arial" panose="020B0604020202020204" pitchFamily="34" charset="0"/>
            </a:endParaRPr>
          </a:p>
        </p:txBody>
      </p:sp>
      <p:sp>
        <p:nvSpPr>
          <p:cNvPr id="89099" name="Text Box 11"/>
          <p:cNvSpPr txBox="1"/>
          <p:nvPr/>
        </p:nvSpPr>
        <p:spPr>
          <a:xfrm>
            <a:off x="533400" y="1905000"/>
            <a:ext cx="8229600" cy="1446213"/>
          </a:xfrm>
          <a:prstGeom prst="rect">
            <a:avLst/>
          </a:prstGeom>
          <a:noFill/>
          <a:ln w="9525">
            <a:noFill/>
          </a:ln>
        </p:spPr>
        <p:txBody>
          <a:bodyPr>
            <a:spAutoFit/>
          </a:bodyPr>
          <a:p>
            <a:pPr eaLnBrk="1" hangingPunct="1">
              <a:spcBef>
                <a:spcPct val="50000"/>
              </a:spcBef>
            </a:pPr>
            <a:r>
              <a:rPr lang="en-US" altLang="en-US" sz="4400" dirty="0">
                <a:latin typeface="Arial" panose="020B0604020202020204" pitchFamily="34" charset="0"/>
                <a:cs typeface="Arial" panose="020B0604020202020204" pitchFamily="34" charset="0"/>
              </a:rPr>
              <a:t>- Ra khỏi nh</a:t>
            </a:r>
            <a:r>
              <a:rPr lang="en-US" altLang="en-US" sz="4400" dirty="0">
                <a:latin typeface="Arial" panose="020B0604020202020204" pitchFamily="34" charset="0"/>
                <a:ea typeface="Arial" panose="020B0604020202020204" pitchFamily="34" charset="0"/>
              </a:rPr>
              <a:t>à</a:t>
            </a:r>
            <a:r>
              <a:rPr lang="en-US" altLang="en-US" sz="4400" dirty="0">
                <a:latin typeface="Arial" panose="020B0604020202020204" pitchFamily="34" charset="0"/>
                <a:cs typeface="Arial" panose="020B0604020202020204" pitchFamily="34" charset="0"/>
              </a:rPr>
              <a:t> nhớ tắt đèn, quạt, tivi, </a:t>
            </a:r>
            <a:r>
              <a:rPr lang="en-US" altLang="en-US" sz="4400" dirty="0">
                <a:latin typeface="Arial" panose="020B0604020202020204" pitchFamily="34" charset="0"/>
                <a:ea typeface="Arial" panose="020B0604020202020204" pitchFamily="34" charset="0"/>
              </a:rPr>
              <a:t>…</a:t>
            </a:r>
            <a:endParaRPr lang="en-US" altLang="en-US" sz="4400" dirty="0">
              <a:latin typeface="Arial" panose="020B0604020202020204" pitchFamily="34" charset="0"/>
              <a:ea typeface="Arial" panose="020B0604020202020204" pitchFamily="34" charset="0"/>
            </a:endParaRPr>
          </a:p>
        </p:txBody>
      </p:sp>
      <p:sp>
        <p:nvSpPr>
          <p:cNvPr id="89100" name="Text Box 12"/>
          <p:cNvSpPr txBox="1"/>
          <p:nvPr/>
        </p:nvSpPr>
        <p:spPr>
          <a:xfrm>
            <a:off x="304800" y="3429000"/>
            <a:ext cx="8458200" cy="2800350"/>
          </a:xfrm>
          <a:prstGeom prst="rect">
            <a:avLst/>
          </a:prstGeom>
          <a:noFill/>
          <a:ln w="9525">
            <a:noFill/>
          </a:ln>
        </p:spPr>
        <p:txBody>
          <a:bodyPr>
            <a:spAutoFit/>
          </a:bodyPr>
          <a:p>
            <a:pPr algn="just" eaLnBrk="1" hangingPunct="1">
              <a:spcBef>
                <a:spcPct val="50000"/>
              </a:spcBef>
            </a:pPr>
            <a:r>
              <a:rPr lang="en-US" altLang="en-US" sz="4400" dirty="0">
                <a:latin typeface="Arial" panose="020B0604020202020204" pitchFamily="34" charset="0"/>
                <a:cs typeface="Arial" panose="020B0604020202020204" pitchFamily="34" charset="0"/>
              </a:rPr>
              <a:t>- Tiết kiệm điện khi đun nấu, sưởi, l</a:t>
            </a:r>
            <a:r>
              <a:rPr lang="en-US" altLang="en-US" sz="4400" dirty="0">
                <a:latin typeface="Arial" panose="020B0604020202020204" pitchFamily="34" charset="0"/>
                <a:ea typeface="Arial" panose="020B0604020202020204" pitchFamily="34" charset="0"/>
              </a:rPr>
              <a:t>à</a:t>
            </a:r>
            <a:r>
              <a:rPr lang="en-US" altLang="en-US" sz="4400" dirty="0">
                <a:latin typeface="Arial" panose="020B0604020202020204" pitchFamily="34" charset="0"/>
                <a:cs typeface="Arial" panose="020B0604020202020204" pitchFamily="34" charset="0"/>
              </a:rPr>
              <a:t> (ủi) quần áo (vì những việc n</a:t>
            </a:r>
            <a:r>
              <a:rPr lang="en-US" altLang="en-US" sz="4400" dirty="0">
                <a:latin typeface="Arial" panose="020B0604020202020204" pitchFamily="34" charset="0"/>
                <a:ea typeface="Arial" panose="020B0604020202020204" pitchFamily="34" charset="0"/>
              </a:rPr>
              <a:t>à</a:t>
            </a:r>
            <a:r>
              <a:rPr lang="en-US" altLang="en-US" sz="4400" dirty="0">
                <a:latin typeface="Arial" panose="020B0604020202020204" pitchFamily="34" charset="0"/>
                <a:cs typeface="Arial" panose="020B0604020202020204" pitchFamily="34" charset="0"/>
              </a:rPr>
              <a:t>y dùng nhiều năng lượng điện).</a:t>
            </a:r>
            <a:endParaRPr lang="en-US" altLang="en-US" sz="4400" dirty="0">
              <a:latin typeface="Arial" panose="020B0604020202020204" pitchFamily="34" charset="0"/>
              <a:ea typeface="Arial" panose="020B0604020202020204" pitchFamily="34" charset="0"/>
            </a:endParaRPr>
          </a:p>
        </p:txBody>
      </p:sp>
      <p:sp>
        <p:nvSpPr>
          <p:cNvPr id="97340" name="Rectangle 60"/>
          <p:cNvSpPr>
            <a:spLocks noChangeArrowheads="1"/>
          </p:cNvSpPr>
          <p:nvPr/>
        </p:nvSpPr>
        <p:spPr bwMode="auto">
          <a:xfrm>
            <a:off x="990600" y="381000"/>
            <a:ext cx="7205663" cy="769938"/>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p>
            <a:pPr eaLnBrk="1" hangingPunct="1">
              <a:buNone/>
            </a:pPr>
            <a:r>
              <a:rPr sz="4400" b="1" dirty="0">
                <a:solidFill>
                  <a:srgbClr val="FF3300"/>
                </a:solidFill>
                <a:latin typeface="Arial" panose="020B0604020202020204" pitchFamily="34" charset="0"/>
                <a:cs typeface="Arial" panose="020B0604020202020204" pitchFamily="34" charset="0"/>
              </a:rPr>
              <a:t>Việc l</a:t>
            </a:r>
            <a:r>
              <a:rPr sz="4400" b="1" dirty="0">
                <a:solidFill>
                  <a:srgbClr val="FF3300"/>
                </a:solidFill>
                <a:latin typeface="Arial" panose="020B0604020202020204" pitchFamily="34" charset="0"/>
                <a:ea typeface="Arial" panose="020B0604020202020204" pitchFamily="34" charset="0"/>
              </a:rPr>
              <a:t>à</a:t>
            </a:r>
            <a:r>
              <a:rPr sz="4400" b="1" dirty="0">
                <a:solidFill>
                  <a:srgbClr val="FF3300"/>
                </a:solidFill>
                <a:latin typeface="Arial" panose="020B0604020202020204" pitchFamily="34" charset="0"/>
                <a:cs typeface="Arial" panose="020B0604020202020204" pitchFamily="34" charset="0"/>
              </a:rPr>
              <a:t>m để tiết kiệm điện.</a:t>
            </a:r>
            <a:endParaRPr sz="4400" b="1" dirty="0">
              <a:solidFill>
                <a:srgbClr val="FF330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7340"/>
                                        </p:tgtEl>
                                        <p:attrNameLst>
                                          <p:attrName>style.visibility</p:attrName>
                                        </p:attrNameLst>
                                      </p:cBhvr>
                                      <p:to>
                                        <p:strVal val="visible"/>
                                      </p:to>
                                    </p:set>
                                    <p:animEffect transition="in" filter="fade">
                                      <p:cBhvr>
                                        <p:cTn id="7" dur="1000"/>
                                        <p:tgtEl>
                                          <p:spTgt spid="97340"/>
                                        </p:tgtEl>
                                      </p:cBhvr>
                                    </p:animEffect>
                                    <p:anim calcmode="lin" valueType="num">
                                      <p:cBhvr>
                                        <p:cTn id="8" dur="1000" fill="hold"/>
                                        <p:tgtEl>
                                          <p:spTgt spid="97340"/>
                                        </p:tgtEl>
                                        <p:attrNameLst>
                                          <p:attrName>ppt_x</p:attrName>
                                        </p:attrNameLst>
                                      </p:cBhvr>
                                      <p:tavLst>
                                        <p:tav tm="0">
                                          <p:val>
                                            <p:strVal val="#ppt_x"/>
                                          </p:val>
                                        </p:tav>
                                        <p:tav tm="100000">
                                          <p:val>
                                            <p:strVal val="#ppt_x"/>
                                          </p:val>
                                        </p:tav>
                                      </p:tavLst>
                                    </p:anim>
                                    <p:anim calcmode="lin" valueType="num">
                                      <p:cBhvr>
                                        <p:cTn id="9" dur="1000" fill="hold"/>
                                        <p:tgtEl>
                                          <p:spTgt spid="973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9098"/>
                                        </p:tgtEl>
                                        <p:attrNameLst>
                                          <p:attrName>style.visibility</p:attrName>
                                        </p:attrNameLst>
                                      </p:cBhvr>
                                      <p:to>
                                        <p:strVal val="visible"/>
                                      </p:to>
                                    </p:set>
                                    <p:animEffect transition="in" filter="fade">
                                      <p:cBhvr>
                                        <p:cTn id="14" dur="1000"/>
                                        <p:tgtEl>
                                          <p:spTgt spid="89098"/>
                                        </p:tgtEl>
                                      </p:cBhvr>
                                    </p:animEffect>
                                    <p:anim calcmode="lin" valueType="num">
                                      <p:cBhvr>
                                        <p:cTn id="15" dur="1000" fill="hold"/>
                                        <p:tgtEl>
                                          <p:spTgt spid="89098"/>
                                        </p:tgtEl>
                                        <p:attrNameLst>
                                          <p:attrName>ppt_x</p:attrName>
                                        </p:attrNameLst>
                                      </p:cBhvr>
                                      <p:tavLst>
                                        <p:tav tm="0">
                                          <p:val>
                                            <p:strVal val="#ppt_x"/>
                                          </p:val>
                                        </p:tav>
                                        <p:tav tm="100000">
                                          <p:val>
                                            <p:strVal val="#ppt_x"/>
                                          </p:val>
                                        </p:tav>
                                      </p:tavLst>
                                    </p:anim>
                                    <p:anim calcmode="lin" valueType="num">
                                      <p:cBhvr>
                                        <p:cTn id="16" dur="1000" fill="hold"/>
                                        <p:tgtEl>
                                          <p:spTgt spid="89098"/>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89099"/>
                                        </p:tgtEl>
                                        <p:attrNameLst>
                                          <p:attrName>style.visibility</p:attrName>
                                        </p:attrNameLst>
                                      </p:cBhvr>
                                      <p:to>
                                        <p:strVal val="visible"/>
                                      </p:to>
                                    </p:set>
                                    <p:animEffect transition="in" filter="fade">
                                      <p:cBhvr>
                                        <p:cTn id="19" dur="1000"/>
                                        <p:tgtEl>
                                          <p:spTgt spid="89099"/>
                                        </p:tgtEl>
                                      </p:cBhvr>
                                    </p:animEffect>
                                    <p:anim calcmode="lin" valueType="num">
                                      <p:cBhvr>
                                        <p:cTn id="20" dur="1000" fill="hold"/>
                                        <p:tgtEl>
                                          <p:spTgt spid="89099"/>
                                        </p:tgtEl>
                                        <p:attrNameLst>
                                          <p:attrName>ppt_x</p:attrName>
                                        </p:attrNameLst>
                                      </p:cBhvr>
                                      <p:tavLst>
                                        <p:tav tm="0">
                                          <p:val>
                                            <p:strVal val="#ppt_x"/>
                                          </p:val>
                                        </p:tav>
                                        <p:tav tm="100000">
                                          <p:val>
                                            <p:strVal val="#ppt_x"/>
                                          </p:val>
                                        </p:tav>
                                      </p:tavLst>
                                    </p:anim>
                                    <p:anim calcmode="lin" valueType="num">
                                      <p:cBhvr>
                                        <p:cTn id="21" dur="1000" fill="hold"/>
                                        <p:tgtEl>
                                          <p:spTgt spid="8909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89100"/>
                                        </p:tgtEl>
                                        <p:attrNameLst>
                                          <p:attrName>style.visibility</p:attrName>
                                        </p:attrNameLst>
                                      </p:cBhvr>
                                      <p:to>
                                        <p:strVal val="visible"/>
                                      </p:to>
                                    </p:set>
                                    <p:animEffect transition="in" filter="fade">
                                      <p:cBhvr>
                                        <p:cTn id="24" dur="1000"/>
                                        <p:tgtEl>
                                          <p:spTgt spid="89100"/>
                                        </p:tgtEl>
                                      </p:cBhvr>
                                    </p:animEffect>
                                    <p:anim calcmode="lin" valueType="num">
                                      <p:cBhvr>
                                        <p:cTn id="25" dur="1000" fill="hold"/>
                                        <p:tgtEl>
                                          <p:spTgt spid="89100"/>
                                        </p:tgtEl>
                                        <p:attrNameLst>
                                          <p:attrName>ppt_x</p:attrName>
                                        </p:attrNameLst>
                                      </p:cBhvr>
                                      <p:tavLst>
                                        <p:tav tm="0">
                                          <p:val>
                                            <p:strVal val="#ppt_x"/>
                                          </p:val>
                                        </p:tav>
                                        <p:tav tm="100000">
                                          <p:val>
                                            <p:strVal val="#ppt_x"/>
                                          </p:val>
                                        </p:tav>
                                      </p:tavLst>
                                    </p:anim>
                                    <p:anim calcmode="lin" valueType="num">
                                      <p:cBhvr>
                                        <p:cTn id="26" dur="1000" fill="hold"/>
                                        <p:tgtEl>
                                          <p:spTgt spid="89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8" grpId="0"/>
      <p:bldP spid="89099" grpId="0"/>
      <p:bldP spid="89100" grpId="0"/>
      <p:bldP spid="973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20" name="Text Box 16"/>
          <p:cNvSpPr txBox="1">
            <a:spLocks noChangeArrowheads="1"/>
          </p:cNvSpPr>
          <p:nvPr/>
        </p:nvSpPr>
        <p:spPr bwMode="auto">
          <a:xfrm>
            <a:off x="228600" y="1295400"/>
            <a:ext cx="8915400" cy="5508625"/>
          </a:xfrm>
          <a:prstGeom prst="rect">
            <a:avLst/>
          </a:prstGeom>
          <a:noFill/>
          <a:ln w="9525">
            <a:noFill/>
            <a:miter lim="800000"/>
          </a:ln>
        </p:spPr>
        <p:txBody>
          <a:bodyPr>
            <a:spAutoFit/>
          </a:bodyPr>
          <a:p>
            <a:pPr eaLnBrk="1" hangingPunct="1">
              <a:buNone/>
            </a:pPr>
            <a:r>
              <a:rPr sz="4400" dirty="0">
                <a:latin typeface="Arial" panose="020B0604020202020204" pitchFamily="34" charset="0"/>
                <a:cs typeface="Arial" panose="020B0604020202020204" pitchFamily="34" charset="0"/>
              </a:rPr>
              <a:t>+ Giảm chi tiêu cho gia đình.                                            </a:t>
            </a:r>
            <a:endParaRPr sz="4400" dirty="0">
              <a:latin typeface="Arial" panose="020B0604020202020204" pitchFamily="34" charset="0"/>
              <a:cs typeface="Arial" panose="020B0604020202020204" pitchFamily="34" charset="0"/>
            </a:endParaRPr>
          </a:p>
          <a:p>
            <a:pPr eaLnBrk="1" hangingPunct="1">
              <a:buNone/>
            </a:pPr>
            <a:r>
              <a:rPr sz="4400" dirty="0">
                <a:latin typeface="Arial" panose="020B0604020202020204" pitchFamily="34" charset="0"/>
                <a:cs typeface="Arial" panose="020B0604020202020204" pitchFamily="34" charset="0"/>
              </a:rPr>
              <a:t>+ Các dụng cụ v</a:t>
            </a:r>
            <a:r>
              <a:rPr sz="4400" dirty="0">
                <a:latin typeface="Arial" panose="020B0604020202020204" pitchFamily="34" charset="0"/>
                <a:ea typeface="Arial" panose="020B0604020202020204" pitchFamily="34" charset="0"/>
              </a:rPr>
              <a:t>à</a:t>
            </a:r>
            <a:r>
              <a:rPr sz="4400" dirty="0">
                <a:latin typeface="Arial" panose="020B0604020202020204" pitchFamily="34" charset="0"/>
                <a:cs typeface="Arial" panose="020B0604020202020204" pitchFamily="34" charset="0"/>
              </a:rPr>
              <a:t> thiết bị được sử dụng lâu bền hơn. </a:t>
            </a:r>
            <a:endParaRPr sz="4400" dirty="0">
              <a:latin typeface="Arial" panose="020B0604020202020204" pitchFamily="34" charset="0"/>
              <a:cs typeface="Arial" panose="020B0604020202020204" pitchFamily="34" charset="0"/>
            </a:endParaRPr>
          </a:p>
          <a:p>
            <a:pPr eaLnBrk="1" hangingPunct="1">
              <a:buNone/>
            </a:pPr>
            <a:r>
              <a:rPr sz="4400" dirty="0">
                <a:latin typeface="Arial" panose="020B0604020202020204" pitchFamily="34" charset="0"/>
                <a:cs typeface="Arial" panose="020B0604020202020204" pitchFamily="34" charset="0"/>
              </a:rPr>
              <a:t>+ Giảm bớt các sự cố gây tổn hại chung do hệ thống cung cấp điện bị quá tải, đặc biệt trong giờ cao điểm. </a:t>
            </a:r>
            <a:endParaRPr sz="4400" dirty="0">
              <a:latin typeface="Arial" panose="020B0604020202020204" pitchFamily="34" charset="0"/>
              <a:cs typeface="Arial" panose="020B0604020202020204" pitchFamily="34" charset="0"/>
            </a:endParaRPr>
          </a:p>
          <a:p>
            <a:pPr eaLnBrk="1" hangingPunct="1">
              <a:buNone/>
            </a:pPr>
            <a:r>
              <a:rPr sz="4400" dirty="0">
                <a:latin typeface="Arial" panose="020B0604020202020204" pitchFamily="34" charset="0"/>
                <a:cs typeface="Arial" panose="020B0604020202020204" pitchFamily="34" charset="0"/>
              </a:rPr>
              <a:t>+ D</a:t>
            </a:r>
            <a:r>
              <a:rPr sz="4400" dirty="0">
                <a:latin typeface="Arial" panose="020B0604020202020204" pitchFamily="34" charset="0"/>
                <a:ea typeface="Arial" panose="020B0604020202020204" pitchFamily="34" charset="0"/>
              </a:rPr>
              <a:t>à</a:t>
            </a:r>
            <a:r>
              <a:rPr sz="4400" dirty="0">
                <a:latin typeface="Arial" panose="020B0604020202020204" pitchFamily="34" charset="0"/>
                <a:cs typeface="Arial" panose="020B0604020202020204" pitchFamily="34" charset="0"/>
              </a:rPr>
              <a:t>nh phần điện năng tiết kiệm cho sản xuất.</a:t>
            </a:r>
            <a:endParaRPr sz="4400" dirty="0">
              <a:latin typeface="Arial" panose="020B0604020202020204" pitchFamily="34" charset="0"/>
              <a:ea typeface="Arial" panose="020B0604020202020204" pitchFamily="34" charset="0"/>
            </a:endParaRPr>
          </a:p>
        </p:txBody>
      </p:sp>
      <p:sp>
        <p:nvSpPr>
          <p:cNvPr id="5" name="Text Box 14"/>
          <p:cNvSpPr txBox="1"/>
          <p:nvPr/>
        </p:nvSpPr>
        <p:spPr>
          <a:xfrm>
            <a:off x="381000" y="0"/>
            <a:ext cx="8305800" cy="1446213"/>
          </a:xfrm>
          <a:prstGeom prst="rect">
            <a:avLst/>
          </a:prstGeom>
          <a:noFill/>
          <a:ln w="9525">
            <a:noFill/>
          </a:ln>
        </p:spPr>
        <p:txBody>
          <a:bodyPr>
            <a:spAutoFit/>
          </a:bodyPr>
          <a:p>
            <a:pPr algn="ctr" eaLnBrk="1" hangingPunct="1">
              <a:spcBef>
                <a:spcPct val="50000"/>
              </a:spcBef>
            </a:pPr>
            <a:r>
              <a:rPr lang="en-US" altLang="en-US" sz="4400" b="1" dirty="0">
                <a:solidFill>
                  <a:srgbClr val="FF3300"/>
                </a:solidFill>
                <a:latin typeface="Arial" panose="020B0604020202020204" pitchFamily="34" charset="0"/>
                <a:cs typeface="Arial" panose="020B0604020202020204" pitchFamily="34" charset="0"/>
              </a:rPr>
              <a:t>Việc sử dụng điện tiết kiệm có lợi ích gì?</a:t>
            </a:r>
            <a:endParaRPr lang="en-US" altLang="en-US" sz="4400" b="1" dirty="0">
              <a:solidFill>
                <a:srgbClr val="FF3300"/>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520"/>
                                        </p:tgtEl>
                                        <p:attrNameLst>
                                          <p:attrName>style.visibility</p:attrName>
                                        </p:attrNameLst>
                                      </p:cBhvr>
                                      <p:to>
                                        <p:strVal val="visible"/>
                                      </p:to>
                                    </p:set>
                                    <p:anim calcmode="lin" valueType="num">
                                      <p:cBhvr additive="base">
                                        <p:cTn id="12" dur="500" fill="hold"/>
                                        <p:tgtEl>
                                          <p:spTgt spid="21520"/>
                                        </p:tgtEl>
                                        <p:attrNameLst>
                                          <p:attrName>ppt_x</p:attrName>
                                        </p:attrNameLst>
                                      </p:cBhvr>
                                      <p:tavLst>
                                        <p:tav tm="0">
                                          <p:val>
                                            <p:strVal val="#ppt_x"/>
                                          </p:val>
                                        </p:tav>
                                        <p:tav tm="100000">
                                          <p:val>
                                            <p:strVal val="#ppt_x"/>
                                          </p:val>
                                        </p:tav>
                                      </p:tavLst>
                                    </p:anim>
                                    <p:anim calcmode="lin" valueType="num">
                                      <p:cBhvr additive="base">
                                        <p:cTn id="13" dur="500" fill="hold"/>
                                        <p:tgtEl>
                                          <p:spTgt spid="215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9" name="Text Box 11"/>
          <p:cNvSpPr txBox="1"/>
          <p:nvPr/>
        </p:nvSpPr>
        <p:spPr>
          <a:xfrm>
            <a:off x="609600" y="2743200"/>
            <a:ext cx="3352800" cy="3478213"/>
          </a:xfrm>
          <a:prstGeom prst="rect">
            <a:avLst/>
          </a:prstGeom>
          <a:noFill/>
          <a:ln w="25400" cap="flat" cmpd="sng">
            <a:solidFill>
              <a:srgbClr val="0000FF"/>
            </a:solidFill>
            <a:prstDash val="solid"/>
            <a:miter/>
            <a:headEnd type="none" w="med" len="med"/>
            <a:tailEnd type="none" w="med" len="med"/>
          </a:ln>
        </p:spPr>
        <p:txBody>
          <a:bodyPr>
            <a:spAutoFit/>
          </a:bodyPr>
          <a:p>
            <a:pPr algn="ctr" eaLnBrk="1" hangingPunct="1"/>
            <a:r>
              <a:rPr lang="en-US" altLang="en-US" sz="4400" b="1" dirty="0">
                <a:latin typeface="Arial" panose="020B0604020202020204" pitchFamily="34" charset="0"/>
                <a:cs typeface="Arial" panose="020B0604020202020204" pitchFamily="34" charset="0"/>
              </a:rPr>
              <a:t>  Vật dẫn điện l</a:t>
            </a:r>
            <a:r>
              <a:rPr lang="en-US" altLang="en-US" sz="4400" b="1" dirty="0">
                <a:latin typeface="Arial" panose="020B0604020202020204" pitchFamily="34" charset="0"/>
                <a:ea typeface="Arial" panose="020B0604020202020204" pitchFamily="34" charset="0"/>
              </a:rPr>
              <a:t>à</a:t>
            </a:r>
            <a:r>
              <a:rPr lang="en-US" altLang="en-US" sz="4400" b="1" dirty="0">
                <a:latin typeface="Arial" panose="020B0604020202020204" pitchFamily="34" charset="0"/>
                <a:cs typeface="Arial" panose="020B0604020202020204" pitchFamily="34" charset="0"/>
              </a:rPr>
              <a:t>: </a:t>
            </a:r>
            <a:r>
              <a:rPr lang="en-US" altLang="en-US" sz="4400" b="1" dirty="0">
                <a:solidFill>
                  <a:srgbClr val="FF0000"/>
                </a:solidFill>
                <a:latin typeface="Arial" panose="020B0604020202020204" pitchFamily="34" charset="0"/>
                <a:cs typeface="Arial" panose="020B0604020202020204" pitchFamily="34" charset="0"/>
              </a:rPr>
              <a:t>đồng, nhôm, sắt ...</a:t>
            </a:r>
            <a:endParaRPr lang="en-US" altLang="en-US" sz="4400" b="1" dirty="0">
              <a:solidFill>
                <a:srgbClr val="FF0000"/>
              </a:solidFill>
              <a:latin typeface="Arial" panose="020B0604020202020204" pitchFamily="34" charset="0"/>
              <a:ea typeface="Arial" panose="020B0604020202020204" pitchFamily="34" charset="0"/>
            </a:endParaRPr>
          </a:p>
        </p:txBody>
      </p:sp>
      <p:sp>
        <p:nvSpPr>
          <p:cNvPr id="2060" name="Text Box 12"/>
          <p:cNvSpPr txBox="1"/>
          <p:nvPr/>
        </p:nvSpPr>
        <p:spPr>
          <a:xfrm>
            <a:off x="4495800" y="2819400"/>
            <a:ext cx="3505200" cy="2800350"/>
          </a:xfrm>
          <a:prstGeom prst="rect">
            <a:avLst/>
          </a:prstGeom>
          <a:noFill/>
          <a:ln w="25400" cap="flat" cmpd="sng">
            <a:solidFill>
              <a:srgbClr val="0000FF"/>
            </a:solidFill>
            <a:prstDash val="solid"/>
            <a:miter/>
            <a:headEnd type="none" w="med" len="med"/>
            <a:tailEnd type="none" w="med" len="med"/>
          </a:ln>
        </p:spPr>
        <p:txBody>
          <a:bodyPr>
            <a:spAutoFit/>
          </a:bodyPr>
          <a:p>
            <a:pPr algn="ctr" eaLnBrk="1" hangingPunct="1"/>
            <a:r>
              <a:rPr lang="en-US" altLang="en-US" sz="4400" b="1" dirty="0">
                <a:latin typeface="Arial" panose="020B0604020202020204" pitchFamily="34" charset="0"/>
                <a:cs typeface="Arial" panose="020B0604020202020204" pitchFamily="34" charset="0"/>
              </a:rPr>
              <a:t> Vật cách điện l</a:t>
            </a:r>
            <a:r>
              <a:rPr lang="en-US" altLang="en-US" sz="4400" b="1" dirty="0">
                <a:latin typeface="Arial" panose="020B0604020202020204" pitchFamily="34" charset="0"/>
                <a:ea typeface="Arial" panose="020B0604020202020204" pitchFamily="34" charset="0"/>
              </a:rPr>
              <a:t>à</a:t>
            </a:r>
            <a:r>
              <a:rPr lang="en-US" altLang="en-US" sz="4400" b="1" dirty="0">
                <a:latin typeface="Arial" panose="020B0604020202020204" pitchFamily="34" charset="0"/>
                <a:cs typeface="Arial" panose="020B0604020202020204" pitchFamily="34" charset="0"/>
              </a:rPr>
              <a:t>: </a:t>
            </a:r>
            <a:endParaRPr lang="en-US" altLang="en-US" sz="4400" b="1" dirty="0">
              <a:latin typeface="Arial" panose="020B0604020202020204" pitchFamily="34" charset="0"/>
              <a:cs typeface="Arial" panose="020B0604020202020204" pitchFamily="34" charset="0"/>
            </a:endParaRPr>
          </a:p>
          <a:p>
            <a:pPr algn="ctr" eaLnBrk="1" hangingPunct="1"/>
            <a:r>
              <a:rPr lang="en-US" altLang="en-US" sz="4400" b="1" dirty="0">
                <a:solidFill>
                  <a:srgbClr val="FF0000"/>
                </a:solidFill>
                <a:latin typeface="Arial" panose="020B0604020202020204" pitchFamily="34" charset="0"/>
                <a:cs typeface="Arial" panose="020B0604020202020204" pitchFamily="34" charset="0"/>
              </a:rPr>
              <a:t>sứ, nhựa, xốp ...</a:t>
            </a:r>
            <a:endParaRPr lang="en-US" altLang="en-US" sz="4400" b="1" dirty="0">
              <a:solidFill>
                <a:srgbClr val="FF0000"/>
              </a:solidFill>
              <a:latin typeface="Arial" panose="020B0604020202020204" pitchFamily="34" charset="0"/>
              <a:ea typeface="Arial" panose="020B0604020202020204" pitchFamily="34" charset="0"/>
            </a:endParaRPr>
          </a:p>
        </p:txBody>
      </p:sp>
      <p:sp>
        <p:nvSpPr>
          <p:cNvPr id="3076" name="Rectangle 33"/>
          <p:cNvSpPr/>
          <p:nvPr/>
        </p:nvSpPr>
        <p:spPr>
          <a:xfrm>
            <a:off x="2465388" y="228600"/>
            <a:ext cx="3486150" cy="769938"/>
          </a:xfrm>
          <a:prstGeom prst="rect">
            <a:avLst/>
          </a:prstGeom>
          <a:noFill/>
          <a:ln w="9525">
            <a:noFill/>
          </a:ln>
        </p:spPr>
        <p:txBody>
          <a:bodyPr wrap="none">
            <a:spAutoFit/>
          </a:bodyPr>
          <a:p>
            <a:pPr algn="ctr" eaLnBrk="1" hangingPunct="1">
              <a:spcBef>
                <a:spcPct val="50000"/>
              </a:spcBef>
            </a:pPr>
            <a:r>
              <a:rPr lang="en-US" altLang="en-US" sz="4400" b="1" u="sng" dirty="0">
                <a:solidFill>
                  <a:srgbClr val="FF0000"/>
                </a:solidFill>
                <a:latin typeface="Arial" panose="020B0604020202020204" pitchFamily="34" charset="0"/>
                <a:cs typeface="Arial" panose="020B0604020202020204" pitchFamily="34" charset="0"/>
                <a:sym typeface="Wingdings 3" panose="05040102010807070707" pitchFamily="18" charset="2"/>
              </a:rPr>
              <a:t>KHỞI ĐỘNG</a:t>
            </a:r>
            <a:endParaRPr lang="en-US" altLang="en-US" sz="4400" b="1" u="sng" dirty="0">
              <a:solidFill>
                <a:srgbClr val="FF0000"/>
              </a:solidFill>
              <a:latin typeface="Arial" panose="020B0604020202020204" pitchFamily="34" charset="0"/>
              <a:ea typeface="Arial" panose="020B0604020202020204" pitchFamily="34" charset="0"/>
              <a:sym typeface="Wingdings 3" panose="05040102010807070707" pitchFamily="18" charset="2"/>
            </a:endParaRPr>
          </a:p>
        </p:txBody>
      </p:sp>
      <p:sp>
        <p:nvSpPr>
          <p:cNvPr id="3077" name="Rectangle 34"/>
          <p:cNvSpPr/>
          <p:nvPr/>
        </p:nvSpPr>
        <p:spPr>
          <a:xfrm>
            <a:off x="533400" y="1295400"/>
            <a:ext cx="7543800" cy="1446213"/>
          </a:xfrm>
          <a:prstGeom prst="rect">
            <a:avLst/>
          </a:prstGeom>
          <a:noFill/>
          <a:ln w="9525">
            <a:noFill/>
          </a:ln>
        </p:spPr>
        <p:txBody>
          <a:bodyPr>
            <a:spAutoFit/>
          </a:bodyPr>
          <a:p>
            <a:pPr algn="ctr" eaLnBrk="1" hangingPunct="1"/>
            <a:r>
              <a:rPr lang="en-US" altLang="en-US" sz="4400" dirty="0">
                <a:latin typeface="Arial" panose="020B0604020202020204" pitchFamily="34" charset="0"/>
                <a:cs typeface="Arial" panose="020B0604020202020204" pitchFamily="34" charset="0"/>
              </a:rPr>
              <a:t>Nêu ví dụ về vật liệu dẫn điện, vật liệu cách điện?</a:t>
            </a:r>
            <a:endParaRPr lang="en-US" altLang="en-US" sz="4400" dirty="0">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fade">
                                      <p:cBhvr>
                                        <p:cTn id="7" dur="1000"/>
                                        <p:tgtEl>
                                          <p:spTgt spid="2059"/>
                                        </p:tgtEl>
                                      </p:cBhvr>
                                    </p:animEffect>
                                    <p:anim calcmode="lin" valueType="num">
                                      <p:cBhvr>
                                        <p:cTn id="8" dur="1000" fill="hold"/>
                                        <p:tgtEl>
                                          <p:spTgt spid="2059"/>
                                        </p:tgtEl>
                                        <p:attrNameLst>
                                          <p:attrName>ppt_x</p:attrName>
                                        </p:attrNameLst>
                                      </p:cBhvr>
                                      <p:tavLst>
                                        <p:tav tm="0">
                                          <p:val>
                                            <p:strVal val="#ppt_x"/>
                                          </p:val>
                                        </p:tav>
                                        <p:tav tm="100000">
                                          <p:val>
                                            <p:strVal val="#ppt_x"/>
                                          </p:val>
                                        </p:tav>
                                      </p:tavLst>
                                    </p:anim>
                                    <p:anim calcmode="lin" valueType="num">
                                      <p:cBhvr>
                                        <p:cTn id="9" dur="1000" fill="hold"/>
                                        <p:tgtEl>
                                          <p:spTgt spid="205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60"/>
                                        </p:tgtEl>
                                        <p:attrNameLst>
                                          <p:attrName>style.visibility</p:attrName>
                                        </p:attrNameLst>
                                      </p:cBhvr>
                                      <p:to>
                                        <p:strVal val="visible"/>
                                      </p:to>
                                    </p:set>
                                    <p:animEffect transition="in" filter="fade">
                                      <p:cBhvr>
                                        <p:cTn id="12" dur="1000"/>
                                        <p:tgtEl>
                                          <p:spTgt spid="2060"/>
                                        </p:tgtEl>
                                      </p:cBhvr>
                                    </p:animEffect>
                                    <p:anim calcmode="lin" valueType="num">
                                      <p:cBhvr>
                                        <p:cTn id="13" dur="1000" fill="hold"/>
                                        <p:tgtEl>
                                          <p:spTgt spid="2060"/>
                                        </p:tgtEl>
                                        <p:attrNameLst>
                                          <p:attrName>ppt_x</p:attrName>
                                        </p:attrNameLst>
                                      </p:cBhvr>
                                      <p:tavLst>
                                        <p:tav tm="0">
                                          <p:val>
                                            <p:strVal val="#ppt_x"/>
                                          </p:val>
                                        </p:tav>
                                        <p:tav tm="100000">
                                          <p:val>
                                            <p:strVal val="#ppt_x"/>
                                          </p:val>
                                        </p:tav>
                                      </p:tavLst>
                                    </p:anim>
                                    <p:anim calcmode="lin" valueType="num">
                                      <p:cBhvr>
                                        <p:cTn id="14"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animBg="1"/>
      <p:bldP spid="20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48" name="Rectangle 28"/>
          <p:cNvSpPr>
            <a:spLocks noChangeArrowheads="1"/>
          </p:cNvSpPr>
          <p:nvPr/>
        </p:nvSpPr>
        <p:spPr bwMode="auto">
          <a:xfrm>
            <a:off x="457200" y="2209800"/>
            <a:ext cx="8305800" cy="4457700"/>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buNone/>
            </a:pP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Tuyệt đối không chạm tay vào chỗ hở của</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đường</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dây hoặc các bộ phận kim loại nghi là có điện.</a:t>
            </a:r>
            <a:endParaRPr sz="2600" b="1" dirty="0">
              <a:solidFill>
                <a:schemeClr val="bg1"/>
              </a:solidFill>
              <a:latin typeface="Arial" panose="020B0604020202020204" pitchFamily="34" charset="0"/>
            </a:endParaRPr>
          </a:p>
          <a:p>
            <a:pPr algn="just" eaLnBrk="1" hangingPunct="1">
              <a:buNone/>
            </a:pP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Không cầm các vật bằng kim loại cắm vào</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ổ lấy điện.</a:t>
            </a:r>
            <a:endParaRPr lang="vi-VN" altLang="x-none" sz="2600" b="1" dirty="0">
              <a:solidFill>
                <a:schemeClr val="bg1"/>
              </a:solidFill>
              <a:latin typeface="Arial" panose="020B0604020202020204" pitchFamily="34" charset="0"/>
            </a:endParaRPr>
          </a:p>
          <a:p>
            <a:pPr algn="just" eaLnBrk="1" hangingPunct="1">
              <a:buNone/>
            </a:pPr>
            <a:r>
              <a:rPr lang="vi-VN" altLang="x-none" sz="2600" b="1" dirty="0">
                <a:solidFill>
                  <a:schemeClr val="bg1"/>
                </a:solidFill>
                <a:latin typeface="Arial" panose="020B0604020202020204" pitchFamily="34" charset="0"/>
              </a:rPr>
              <a:t> </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Khi phát hiện thấy dây điện bị đứt hoặc bị hở,</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cần tránh xa và báo cho người lớn biết.</a:t>
            </a:r>
            <a:endParaRPr lang="vi-VN" altLang="x-none" sz="2600" b="1" dirty="0">
              <a:solidFill>
                <a:schemeClr val="bg1"/>
              </a:solidFill>
              <a:latin typeface="Arial" panose="020B0604020202020204" pitchFamily="34" charset="0"/>
            </a:endParaRPr>
          </a:p>
          <a:p>
            <a:pPr algn="just" eaLnBrk="1" hangingPunct="1">
              <a:buNone/>
            </a:pPr>
            <a:r>
              <a:rPr lang="vi-VN" altLang="x-none" sz="2600" b="1" dirty="0">
                <a:solidFill>
                  <a:schemeClr val="bg1"/>
                </a:solidFill>
                <a:latin typeface="Arial" panose="020B0604020202020204" pitchFamily="34" charset="0"/>
              </a:rPr>
              <a:t> </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Khi nhìn thấy người bị điện giật phải lập tức</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cắt nguồn điện bằng mọi cách như ngắt cầu dao,</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cầu chì hoặc dùng vật khô không dẫn điện như gậy gỗ, gậy tre, que nhựa,… gạt dây điện ra khỏi người bị nạn</a:t>
            </a:r>
            <a:r>
              <a:rPr sz="2600" b="1" dirty="0">
                <a:solidFill>
                  <a:schemeClr val="bg1"/>
                </a:solidFill>
                <a:latin typeface="Arial" panose="020B0604020202020204" pitchFamily="34" charset="0"/>
              </a:rPr>
              <a:t>.</a:t>
            </a:r>
            <a:r>
              <a:rPr lang="vi-VN" altLang="x-none" sz="2600" dirty="0">
                <a:solidFill>
                  <a:schemeClr val="bg1"/>
                </a:solidFill>
                <a:latin typeface="Arial" panose="020B0604020202020204" pitchFamily="34" charset="0"/>
              </a:rPr>
              <a:t>.</a:t>
            </a:r>
            <a:endParaRPr sz="2600" dirty="0">
              <a:solidFill>
                <a:schemeClr val="bg1"/>
              </a:solidFill>
              <a:latin typeface="Arial" panose="020B0604020202020204" pitchFamily="34" charset="0"/>
            </a:endParaRPr>
          </a:p>
        </p:txBody>
      </p:sp>
      <p:sp>
        <p:nvSpPr>
          <p:cNvPr id="9" name="Rectangle 28"/>
          <p:cNvSpPr>
            <a:spLocks noChangeArrowheads="1"/>
          </p:cNvSpPr>
          <p:nvPr/>
        </p:nvSpPr>
        <p:spPr bwMode="auto">
          <a:xfrm>
            <a:off x="228600" y="228600"/>
            <a:ext cx="8305800" cy="6862763"/>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buNone/>
            </a:pPr>
            <a:r>
              <a:rPr sz="4400" b="1" dirty="0">
                <a:latin typeface="Arial" panose="020B0604020202020204" pitchFamily="34" charset="0"/>
                <a:cs typeface="Arial" panose="020B0604020202020204" pitchFamily="34" charset="0"/>
              </a:rPr>
              <a:t>- </a:t>
            </a:r>
            <a:r>
              <a:rPr lang="vi-VN" altLang="x-none" sz="4400" b="1" dirty="0">
                <a:latin typeface="Arial" panose="020B0604020202020204" pitchFamily="34" charset="0"/>
                <a:cs typeface="Arial" panose="020B0604020202020204" pitchFamily="34" charset="0"/>
              </a:rPr>
              <a:t>Tuyệt đối không chạm tay v</a:t>
            </a:r>
            <a:r>
              <a:rPr lang="vi-VN" altLang="x-none" sz="4400" b="1" dirty="0">
                <a:latin typeface="Arial" panose="020B0604020202020204" pitchFamily="34" charset="0"/>
                <a:ea typeface="Arial" panose="020B0604020202020204" pitchFamily="34" charset="0"/>
              </a:rPr>
              <a:t>à</a:t>
            </a:r>
            <a:r>
              <a:rPr lang="vi-VN" altLang="x-none" sz="4400" b="1" dirty="0">
                <a:latin typeface="Arial" panose="020B0604020202020204" pitchFamily="34" charset="0"/>
                <a:cs typeface="Arial" panose="020B0604020202020204" pitchFamily="34" charset="0"/>
              </a:rPr>
              <a:t>o chỗ hở của</a:t>
            </a:r>
            <a:r>
              <a:rPr sz="4400" b="1" dirty="0">
                <a:latin typeface="Arial" panose="020B0604020202020204" pitchFamily="34" charset="0"/>
                <a:cs typeface="Arial" panose="020B0604020202020204" pitchFamily="34" charset="0"/>
              </a:rPr>
              <a:t> </a:t>
            </a:r>
            <a:r>
              <a:rPr lang="vi-VN" altLang="x-none" sz="4400" b="1" dirty="0">
                <a:latin typeface="Arial" panose="020B0604020202020204" pitchFamily="34" charset="0"/>
                <a:cs typeface="Arial" panose="020B0604020202020204" pitchFamily="34" charset="0"/>
              </a:rPr>
              <a:t>đường</a:t>
            </a:r>
            <a:r>
              <a:rPr sz="4400" b="1" dirty="0">
                <a:latin typeface="Arial" panose="020B0604020202020204" pitchFamily="34" charset="0"/>
                <a:cs typeface="Arial" panose="020B0604020202020204" pitchFamily="34" charset="0"/>
              </a:rPr>
              <a:t> </a:t>
            </a:r>
            <a:r>
              <a:rPr lang="vi-VN" altLang="x-none" sz="4400" b="1" dirty="0">
                <a:latin typeface="Arial" panose="020B0604020202020204" pitchFamily="34" charset="0"/>
                <a:cs typeface="Arial" panose="020B0604020202020204" pitchFamily="34" charset="0"/>
              </a:rPr>
              <a:t>dây hoặc các bộ phận kim loại nghi l</a:t>
            </a:r>
            <a:r>
              <a:rPr lang="vi-VN" altLang="x-none" sz="4400" b="1" dirty="0">
                <a:latin typeface="Arial" panose="020B0604020202020204" pitchFamily="34" charset="0"/>
                <a:ea typeface="Arial" panose="020B0604020202020204" pitchFamily="34" charset="0"/>
              </a:rPr>
              <a:t>à</a:t>
            </a:r>
            <a:r>
              <a:rPr lang="vi-VN" altLang="x-none" sz="4400" b="1" dirty="0">
                <a:latin typeface="Arial" panose="020B0604020202020204" pitchFamily="34" charset="0"/>
                <a:cs typeface="Arial" panose="020B0604020202020204" pitchFamily="34" charset="0"/>
              </a:rPr>
              <a:t> có điện.</a:t>
            </a:r>
            <a:endParaRPr sz="4400" b="1" dirty="0">
              <a:latin typeface="Arial" panose="020B0604020202020204" pitchFamily="34" charset="0"/>
              <a:cs typeface="Arial" panose="020B0604020202020204" pitchFamily="34" charset="0"/>
            </a:endParaRPr>
          </a:p>
          <a:p>
            <a:pPr algn="just" eaLnBrk="1" hangingPunct="1">
              <a:buNone/>
            </a:pPr>
            <a:r>
              <a:rPr sz="4400" b="1" dirty="0">
                <a:latin typeface="Arial" panose="020B0604020202020204" pitchFamily="34" charset="0"/>
                <a:cs typeface="Arial" panose="020B0604020202020204" pitchFamily="34" charset="0"/>
              </a:rPr>
              <a:t>- </a:t>
            </a:r>
            <a:r>
              <a:rPr lang="vi-VN" altLang="x-none" sz="4400" b="1" dirty="0">
                <a:latin typeface="Arial" panose="020B0604020202020204" pitchFamily="34" charset="0"/>
                <a:cs typeface="Arial" panose="020B0604020202020204" pitchFamily="34" charset="0"/>
              </a:rPr>
              <a:t>Không cầm các vật bằng kim loại cắm v</a:t>
            </a:r>
            <a:r>
              <a:rPr lang="vi-VN" altLang="x-none" sz="4400" b="1" dirty="0">
                <a:latin typeface="Arial" panose="020B0604020202020204" pitchFamily="34" charset="0"/>
                <a:ea typeface="Arial" panose="020B0604020202020204" pitchFamily="34" charset="0"/>
              </a:rPr>
              <a:t>à</a:t>
            </a:r>
            <a:r>
              <a:rPr lang="vi-VN" altLang="x-none" sz="4400" b="1" dirty="0">
                <a:latin typeface="Arial" panose="020B0604020202020204" pitchFamily="34" charset="0"/>
                <a:cs typeface="Arial" panose="020B0604020202020204" pitchFamily="34" charset="0"/>
              </a:rPr>
              <a:t>o</a:t>
            </a:r>
            <a:r>
              <a:rPr sz="4400" b="1" dirty="0">
                <a:latin typeface="Arial" panose="020B0604020202020204" pitchFamily="34" charset="0"/>
                <a:cs typeface="Arial" panose="020B0604020202020204" pitchFamily="34" charset="0"/>
              </a:rPr>
              <a:t> </a:t>
            </a:r>
            <a:r>
              <a:rPr lang="vi-VN" altLang="x-none" sz="4400" b="1" dirty="0">
                <a:latin typeface="Arial" panose="020B0604020202020204" pitchFamily="34" charset="0"/>
                <a:cs typeface="Arial" panose="020B0604020202020204" pitchFamily="34" charset="0"/>
              </a:rPr>
              <a:t>ổ lấy điện.</a:t>
            </a:r>
            <a:endParaRPr lang="vi-VN" altLang="x-none" sz="4400" b="1" dirty="0">
              <a:latin typeface="Arial" panose="020B0604020202020204" pitchFamily="34" charset="0"/>
              <a:cs typeface="Arial" panose="020B0604020202020204" pitchFamily="34" charset="0"/>
            </a:endParaRPr>
          </a:p>
          <a:p>
            <a:pPr algn="just" eaLnBrk="1" hangingPunct="1">
              <a:buNone/>
            </a:pPr>
            <a:r>
              <a:rPr lang="vi-VN" altLang="x-none" sz="4400" b="1" dirty="0">
                <a:latin typeface="Arial" panose="020B0604020202020204" pitchFamily="34" charset="0"/>
                <a:cs typeface="Arial" panose="020B0604020202020204" pitchFamily="34" charset="0"/>
              </a:rPr>
              <a:t> </a:t>
            </a:r>
            <a:r>
              <a:rPr sz="4400" b="1" dirty="0">
                <a:latin typeface="Arial" panose="020B0604020202020204" pitchFamily="34" charset="0"/>
                <a:cs typeface="Arial" panose="020B0604020202020204" pitchFamily="34" charset="0"/>
              </a:rPr>
              <a:t>- </a:t>
            </a:r>
            <a:r>
              <a:rPr lang="vi-VN" altLang="x-none" sz="4400" b="1" dirty="0">
                <a:latin typeface="Arial" panose="020B0604020202020204" pitchFamily="34" charset="0"/>
                <a:cs typeface="Arial" panose="020B0604020202020204" pitchFamily="34" charset="0"/>
              </a:rPr>
              <a:t>Khi phát hiện thấy dây điện bị đứt hoặc bị hở,</a:t>
            </a:r>
            <a:r>
              <a:rPr sz="4400" b="1" dirty="0">
                <a:latin typeface="Arial" panose="020B0604020202020204" pitchFamily="34" charset="0"/>
                <a:cs typeface="Arial" panose="020B0604020202020204" pitchFamily="34" charset="0"/>
              </a:rPr>
              <a:t> </a:t>
            </a:r>
            <a:r>
              <a:rPr lang="vi-VN" altLang="x-none" sz="4400" b="1" dirty="0">
                <a:latin typeface="Arial" panose="020B0604020202020204" pitchFamily="34" charset="0"/>
                <a:cs typeface="Arial" panose="020B0604020202020204" pitchFamily="34" charset="0"/>
              </a:rPr>
              <a:t>cần tránh xa v</a:t>
            </a:r>
            <a:r>
              <a:rPr lang="vi-VN" altLang="x-none" sz="4400" b="1" dirty="0">
                <a:latin typeface="Arial" panose="020B0604020202020204" pitchFamily="34" charset="0"/>
                <a:ea typeface="Arial" panose="020B0604020202020204" pitchFamily="34" charset="0"/>
              </a:rPr>
              <a:t>à</a:t>
            </a:r>
            <a:r>
              <a:rPr lang="vi-VN" altLang="x-none" sz="4400" b="1" dirty="0">
                <a:latin typeface="Arial" panose="020B0604020202020204" pitchFamily="34" charset="0"/>
                <a:cs typeface="Arial" panose="020B0604020202020204" pitchFamily="34" charset="0"/>
              </a:rPr>
              <a:t> báo cho người lớn biết.</a:t>
            </a:r>
            <a:endParaRPr lang="vi-VN" altLang="x-none" sz="4400" b="1" dirty="0">
              <a:latin typeface="Arial" panose="020B0604020202020204" pitchFamily="34" charset="0"/>
              <a:cs typeface="Arial" panose="020B0604020202020204" pitchFamily="34" charset="0"/>
            </a:endParaRPr>
          </a:p>
          <a:p>
            <a:pPr algn="just" eaLnBrk="1" hangingPunct="1">
              <a:buNone/>
            </a:pPr>
            <a:r>
              <a:rPr lang="vi-VN" altLang="x-none" sz="4400" dirty="0">
                <a:latin typeface="Arial" panose="020B0604020202020204" pitchFamily="34" charset="0"/>
                <a:cs typeface="Arial" panose="020B0604020202020204" pitchFamily="34" charset="0"/>
              </a:rPr>
              <a:t> </a:t>
            </a:r>
            <a:endParaRPr sz="4400" dirty="0">
              <a:latin typeface="Arial" panose="020B0604020202020204" pitchFamily="34" charset="0"/>
              <a:ea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48" name="Rectangle 28"/>
          <p:cNvSpPr>
            <a:spLocks noChangeArrowheads="1"/>
          </p:cNvSpPr>
          <p:nvPr/>
        </p:nvSpPr>
        <p:spPr bwMode="auto">
          <a:xfrm>
            <a:off x="457200" y="2209800"/>
            <a:ext cx="8305800" cy="4457700"/>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buNone/>
            </a:pP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Tuyệt đối không chạm tay vào chỗ hở của</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đường</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dây hoặc các bộ phận kim loại nghi là có điện.</a:t>
            </a:r>
            <a:endParaRPr sz="2600" b="1" dirty="0">
              <a:solidFill>
                <a:schemeClr val="bg1"/>
              </a:solidFill>
              <a:latin typeface="Arial" panose="020B0604020202020204" pitchFamily="34" charset="0"/>
            </a:endParaRPr>
          </a:p>
          <a:p>
            <a:pPr algn="just" eaLnBrk="1" hangingPunct="1">
              <a:buNone/>
            </a:pP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Không cầm các vật bằng kim loại cắm vào</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ổ lấy điện.</a:t>
            </a:r>
            <a:endParaRPr lang="vi-VN" altLang="x-none" sz="2600" b="1" dirty="0">
              <a:solidFill>
                <a:schemeClr val="bg1"/>
              </a:solidFill>
              <a:latin typeface="Arial" panose="020B0604020202020204" pitchFamily="34" charset="0"/>
            </a:endParaRPr>
          </a:p>
          <a:p>
            <a:pPr algn="just" eaLnBrk="1" hangingPunct="1">
              <a:buNone/>
            </a:pPr>
            <a:r>
              <a:rPr lang="vi-VN" altLang="x-none" sz="2600" b="1" dirty="0">
                <a:solidFill>
                  <a:schemeClr val="bg1"/>
                </a:solidFill>
                <a:latin typeface="Arial" panose="020B0604020202020204" pitchFamily="34" charset="0"/>
              </a:rPr>
              <a:t> </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Khi phát hiện thấy dây điện bị đứt hoặc bị hở,</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cần tránh xa và báo cho người lớn biết.</a:t>
            </a:r>
            <a:endParaRPr lang="vi-VN" altLang="x-none" sz="2600" b="1" dirty="0">
              <a:solidFill>
                <a:schemeClr val="bg1"/>
              </a:solidFill>
              <a:latin typeface="Arial" panose="020B0604020202020204" pitchFamily="34" charset="0"/>
            </a:endParaRPr>
          </a:p>
          <a:p>
            <a:pPr algn="just" eaLnBrk="1" hangingPunct="1">
              <a:buNone/>
            </a:pPr>
            <a:r>
              <a:rPr lang="vi-VN" altLang="x-none" sz="2600" b="1" dirty="0">
                <a:solidFill>
                  <a:schemeClr val="bg1"/>
                </a:solidFill>
                <a:latin typeface="Arial" panose="020B0604020202020204" pitchFamily="34" charset="0"/>
              </a:rPr>
              <a:t> </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Khi nhìn thấy người bị điện giật phải lập tức</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cắt nguồn điện bằng mọi cách như ngắt cầu dao,</a:t>
            </a:r>
            <a:r>
              <a:rPr sz="2600" b="1" dirty="0">
                <a:solidFill>
                  <a:schemeClr val="bg1"/>
                </a:solidFill>
                <a:latin typeface="Arial" panose="020B0604020202020204" pitchFamily="34" charset="0"/>
              </a:rPr>
              <a:t> </a:t>
            </a:r>
            <a:r>
              <a:rPr lang="vi-VN" altLang="x-none" sz="2600" b="1" dirty="0">
                <a:solidFill>
                  <a:schemeClr val="bg1"/>
                </a:solidFill>
                <a:latin typeface="Arial" panose="020B0604020202020204" pitchFamily="34" charset="0"/>
              </a:rPr>
              <a:t>cầu chì hoặc dùng vật khô không dẫn điện như gậy gỗ, gậy tre, que nhựa,… gạt dây điện ra khỏi người bị nạn</a:t>
            </a:r>
            <a:r>
              <a:rPr sz="2600" b="1" dirty="0">
                <a:solidFill>
                  <a:schemeClr val="bg1"/>
                </a:solidFill>
                <a:latin typeface="Arial" panose="020B0604020202020204" pitchFamily="34" charset="0"/>
              </a:rPr>
              <a:t>.</a:t>
            </a:r>
            <a:r>
              <a:rPr lang="vi-VN" altLang="x-none" sz="2600" dirty="0">
                <a:solidFill>
                  <a:schemeClr val="bg1"/>
                </a:solidFill>
                <a:latin typeface="Arial" panose="020B0604020202020204" pitchFamily="34" charset="0"/>
              </a:rPr>
              <a:t>.</a:t>
            </a:r>
            <a:endParaRPr sz="2600" dirty="0">
              <a:solidFill>
                <a:schemeClr val="bg1"/>
              </a:solidFill>
              <a:latin typeface="Arial" panose="020B0604020202020204" pitchFamily="34" charset="0"/>
            </a:endParaRPr>
          </a:p>
        </p:txBody>
      </p:sp>
      <p:sp>
        <p:nvSpPr>
          <p:cNvPr id="9" name="Rectangle 28"/>
          <p:cNvSpPr>
            <a:spLocks noChangeArrowheads="1"/>
          </p:cNvSpPr>
          <p:nvPr/>
        </p:nvSpPr>
        <p:spPr bwMode="auto">
          <a:xfrm>
            <a:off x="228600" y="228600"/>
            <a:ext cx="8305800" cy="5508625"/>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buNone/>
            </a:pPr>
            <a:r>
              <a:rPr lang="vi-VN" altLang="x-none" sz="4400" dirty="0">
                <a:latin typeface="Arial" panose="020B0604020202020204" pitchFamily="34" charset="0"/>
                <a:cs typeface="Arial" panose="020B0604020202020204" pitchFamily="34" charset="0"/>
              </a:rPr>
              <a:t> </a:t>
            </a:r>
            <a:r>
              <a:rPr sz="4400" b="1" dirty="0">
                <a:latin typeface="Arial" panose="020B0604020202020204" pitchFamily="34" charset="0"/>
                <a:cs typeface="Arial" panose="020B0604020202020204" pitchFamily="34" charset="0"/>
              </a:rPr>
              <a:t>- </a:t>
            </a:r>
            <a:r>
              <a:rPr lang="vi-VN" altLang="x-none" sz="4400" b="1" dirty="0">
                <a:latin typeface="Arial" panose="020B0604020202020204" pitchFamily="34" charset="0"/>
                <a:cs typeface="Arial" panose="020B0604020202020204" pitchFamily="34" charset="0"/>
              </a:rPr>
              <a:t>Khi nhìn thấy người bị điện giật phải lập tức</a:t>
            </a:r>
            <a:r>
              <a:rPr sz="4400" b="1" dirty="0">
                <a:latin typeface="Arial" panose="020B0604020202020204" pitchFamily="34" charset="0"/>
                <a:cs typeface="Arial" panose="020B0604020202020204" pitchFamily="34" charset="0"/>
              </a:rPr>
              <a:t> </a:t>
            </a:r>
            <a:r>
              <a:rPr lang="vi-VN" altLang="x-none" sz="4400" b="1" dirty="0">
                <a:latin typeface="Arial" panose="020B0604020202020204" pitchFamily="34" charset="0"/>
                <a:cs typeface="Arial" panose="020B0604020202020204" pitchFamily="34" charset="0"/>
              </a:rPr>
              <a:t>cắt nguồn điện bằng mọi cách như ngắt cầu dao,</a:t>
            </a:r>
            <a:r>
              <a:rPr sz="4400" b="1" dirty="0">
                <a:latin typeface="Arial" panose="020B0604020202020204" pitchFamily="34" charset="0"/>
                <a:cs typeface="Arial" panose="020B0604020202020204" pitchFamily="34" charset="0"/>
              </a:rPr>
              <a:t> </a:t>
            </a:r>
            <a:r>
              <a:rPr lang="vi-VN" altLang="x-none" sz="4400" b="1" dirty="0">
                <a:latin typeface="Arial" panose="020B0604020202020204" pitchFamily="34" charset="0"/>
                <a:cs typeface="Arial" panose="020B0604020202020204" pitchFamily="34" charset="0"/>
              </a:rPr>
              <a:t>cầu chì hoặc dùng vật khô không dẫn điện như gậy gỗ, gậy tre, que nhựa,</a:t>
            </a:r>
            <a:r>
              <a:rPr lang="vi-VN" altLang="x-none" sz="4400" b="1" dirty="0">
                <a:latin typeface="Arial" panose="020B0604020202020204" pitchFamily="34" charset="0"/>
                <a:ea typeface="Arial" panose="020B0604020202020204" pitchFamily="34" charset="0"/>
              </a:rPr>
              <a:t>…</a:t>
            </a:r>
            <a:r>
              <a:rPr lang="vi-VN" altLang="x-none" sz="4400" b="1" dirty="0">
                <a:latin typeface="Arial" panose="020B0604020202020204" pitchFamily="34" charset="0"/>
                <a:cs typeface="Arial" panose="020B0604020202020204" pitchFamily="34" charset="0"/>
              </a:rPr>
              <a:t> gạt dây điện ra khỏi người bị nạn</a:t>
            </a:r>
            <a:r>
              <a:rPr sz="4400" b="1" dirty="0">
                <a:latin typeface="Arial" panose="020B0604020202020204" pitchFamily="34" charset="0"/>
                <a:cs typeface="Arial" panose="020B0604020202020204" pitchFamily="34" charset="0"/>
              </a:rPr>
              <a:t>.</a:t>
            </a:r>
            <a:r>
              <a:rPr lang="vi-VN" altLang="x-none" sz="4400" b="1" dirty="0">
                <a:latin typeface="Arial" panose="020B0604020202020204" pitchFamily="34" charset="0"/>
                <a:cs typeface="Arial" panose="020B0604020202020204" pitchFamily="34" charset="0"/>
              </a:rPr>
              <a:t>.</a:t>
            </a:r>
            <a:endParaRPr sz="4400" b="1" dirty="0">
              <a:latin typeface="Arial" panose="020B0604020202020204" pitchFamily="34" charset="0"/>
              <a:ea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AutoShape 31"/>
          <p:cNvSpPr/>
          <p:nvPr/>
        </p:nvSpPr>
        <p:spPr>
          <a:xfrm>
            <a:off x="3200400" y="228600"/>
            <a:ext cx="2209800" cy="533400"/>
          </a:xfrm>
          <a:prstGeom prst="flowChartAlternateProcess">
            <a:avLst/>
          </a:prstGeom>
          <a:gradFill rotWithShape="1">
            <a:gsLst>
              <a:gs pos="0">
                <a:srgbClr val="CCFF33"/>
              </a:gs>
              <a:gs pos="100000">
                <a:srgbClr val="FFFFFF"/>
              </a:gs>
            </a:gsLst>
            <a:lin ang="5400000" scaled="1"/>
            <a:tileRect/>
          </a:gradFill>
          <a:ln w="9525" cap="flat" cmpd="sng">
            <a:solidFill>
              <a:srgbClr val="0000FF"/>
            </a:solidFill>
            <a:prstDash val="solid"/>
            <a:miter/>
            <a:headEnd type="none" w="med" len="med"/>
            <a:tailEnd type="none" w="med" len="med"/>
          </a:ln>
        </p:spPr>
        <p:txBody>
          <a:bodyPr wrap="none" anchor="ctr" anchorCtr="0"/>
          <a:p>
            <a:pPr marL="342900" indent="-342900" algn="ctr" eaLnBrk="1" hangingPunct="1"/>
            <a:r>
              <a:rPr lang="en-US" altLang="en-US" sz="4400" b="1" dirty="0">
                <a:solidFill>
                  <a:srgbClr val="FF3300"/>
                </a:solidFill>
                <a:latin typeface="Arial" panose="020B0604020202020204" pitchFamily="34" charset="0"/>
                <a:cs typeface="Arial" panose="020B0604020202020204" pitchFamily="34" charset="0"/>
              </a:rPr>
              <a:t>Ghi nhớ</a:t>
            </a:r>
            <a:endParaRPr lang="vi-VN" altLang="en-US" sz="4400" b="1" dirty="0">
              <a:solidFill>
                <a:srgbClr val="FF3300"/>
              </a:solidFill>
              <a:latin typeface="Arial" panose="020B0604020202020204" pitchFamily="34" charset="0"/>
              <a:ea typeface="Arial" panose="020B0604020202020204" pitchFamily="34" charset="0"/>
            </a:endParaRPr>
          </a:p>
        </p:txBody>
      </p:sp>
      <p:sp>
        <p:nvSpPr>
          <p:cNvPr id="108553" name="Rectangle 9"/>
          <p:cNvSpPr>
            <a:spLocks noChangeArrowheads="1"/>
          </p:cNvSpPr>
          <p:nvPr/>
        </p:nvSpPr>
        <p:spPr bwMode="auto">
          <a:xfrm>
            <a:off x="457200" y="1295400"/>
            <a:ext cx="8382000" cy="4832350"/>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buChar char="-"/>
            </a:pPr>
            <a:r>
              <a:rPr sz="4400" b="1" dirty="0">
                <a:solidFill>
                  <a:srgbClr val="FF3300"/>
                </a:solidFill>
                <a:latin typeface="Arial" panose="020B0604020202020204" pitchFamily="34" charset="0"/>
                <a:cs typeface="Arial" panose="020B0604020202020204" pitchFamily="34" charset="0"/>
              </a:rPr>
              <a:t>Chỉ sử dụng điện khi cần thiết, ra khỏi nh</a:t>
            </a:r>
            <a:r>
              <a:rPr sz="4400" b="1" dirty="0">
                <a:solidFill>
                  <a:srgbClr val="FF3300"/>
                </a:solidFill>
                <a:latin typeface="Arial" panose="020B0604020202020204" pitchFamily="34" charset="0"/>
                <a:ea typeface="Arial" panose="020B0604020202020204" pitchFamily="34" charset="0"/>
              </a:rPr>
              <a:t>à</a:t>
            </a:r>
            <a:r>
              <a:rPr sz="4400" b="1" dirty="0">
                <a:solidFill>
                  <a:srgbClr val="FF3300"/>
                </a:solidFill>
                <a:latin typeface="Arial" panose="020B0604020202020204" pitchFamily="34" charset="0"/>
                <a:cs typeface="Arial" panose="020B0604020202020204" pitchFamily="34" charset="0"/>
              </a:rPr>
              <a:t> nhớ tắt điện, quạt, ti vi, </a:t>
            </a:r>
            <a:r>
              <a:rPr sz="4400" b="1" dirty="0">
                <a:solidFill>
                  <a:srgbClr val="FF3300"/>
                </a:solidFill>
                <a:latin typeface="Arial" panose="020B0604020202020204" pitchFamily="34" charset="0"/>
                <a:ea typeface="Arial" panose="020B0604020202020204" pitchFamily="34" charset="0"/>
              </a:rPr>
              <a:t>…</a:t>
            </a:r>
            <a:endParaRPr sz="4400" b="1" dirty="0">
              <a:solidFill>
                <a:srgbClr val="FF3300"/>
              </a:solidFill>
              <a:latin typeface="Arial" panose="020B0604020202020204" pitchFamily="34" charset="0"/>
              <a:cs typeface="Arial" panose="020B0604020202020204" pitchFamily="34" charset="0"/>
            </a:endParaRPr>
          </a:p>
          <a:p>
            <a:pPr algn="just" eaLnBrk="1" hangingPunct="1">
              <a:buChar char="-"/>
            </a:pPr>
            <a:r>
              <a:rPr sz="4400" b="1" dirty="0">
                <a:solidFill>
                  <a:srgbClr val="FF3300"/>
                </a:solidFill>
                <a:latin typeface="Arial" panose="020B0604020202020204" pitchFamily="34" charset="0"/>
                <a:cs typeface="Arial" panose="020B0604020202020204" pitchFamily="34" charset="0"/>
              </a:rPr>
              <a:t>Tiết kiệm điện khi đun nấu, sưởi, l</a:t>
            </a:r>
            <a:r>
              <a:rPr sz="4400" b="1" dirty="0">
                <a:solidFill>
                  <a:srgbClr val="FF3300"/>
                </a:solidFill>
                <a:latin typeface="Arial" panose="020B0604020202020204" pitchFamily="34" charset="0"/>
                <a:ea typeface="Arial" panose="020B0604020202020204" pitchFamily="34" charset="0"/>
              </a:rPr>
              <a:t>à</a:t>
            </a:r>
            <a:r>
              <a:rPr sz="4400" b="1" dirty="0">
                <a:solidFill>
                  <a:srgbClr val="FF3300"/>
                </a:solidFill>
                <a:latin typeface="Arial" panose="020B0604020202020204" pitchFamily="34" charset="0"/>
                <a:cs typeface="Arial" panose="020B0604020202020204" pitchFamily="34" charset="0"/>
              </a:rPr>
              <a:t> (ủi) quần áo, </a:t>
            </a:r>
            <a:r>
              <a:rPr sz="4400" b="1" dirty="0">
                <a:solidFill>
                  <a:srgbClr val="FF3300"/>
                </a:solidFill>
                <a:latin typeface="Arial" panose="020B0604020202020204" pitchFamily="34" charset="0"/>
                <a:ea typeface="Arial" panose="020B0604020202020204" pitchFamily="34" charset="0"/>
              </a:rPr>
              <a:t>…</a:t>
            </a:r>
            <a:r>
              <a:rPr sz="4400" b="1" dirty="0">
                <a:solidFill>
                  <a:srgbClr val="FF3300"/>
                </a:solidFill>
                <a:latin typeface="Arial" panose="020B0604020202020204" pitchFamily="34" charset="0"/>
                <a:cs typeface="Arial" panose="020B0604020202020204" pitchFamily="34" charset="0"/>
              </a:rPr>
              <a:t> (vì những việc n</a:t>
            </a:r>
            <a:r>
              <a:rPr sz="4400" b="1" dirty="0">
                <a:solidFill>
                  <a:srgbClr val="FF3300"/>
                </a:solidFill>
                <a:latin typeface="Arial" panose="020B0604020202020204" pitchFamily="34" charset="0"/>
                <a:ea typeface="Arial" panose="020B0604020202020204" pitchFamily="34" charset="0"/>
              </a:rPr>
              <a:t>à</a:t>
            </a:r>
            <a:r>
              <a:rPr sz="4400" b="1" dirty="0">
                <a:solidFill>
                  <a:srgbClr val="FF3300"/>
                </a:solidFill>
                <a:latin typeface="Arial" panose="020B0604020202020204" pitchFamily="34" charset="0"/>
                <a:cs typeface="Arial" panose="020B0604020202020204" pitchFamily="34" charset="0"/>
              </a:rPr>
              <a:t>y cần dùng nhiềua năng lượng điện).</a:t>
            </a:r>
            <a:endParaRPr sz="4400" b="1" dirty="0">
              <a:solidFill>
                <a:srgbClr val="FF3300"/>
              </a:solidFill>
              <a:latin typeface="Arial" panose="020B0604020202020204" pitchFamily="34" charset="0"/>
              <a:ea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WordArt 5"/>
          <p:cNvSpPr>
            <a:spLocks noTextEdit="1"/>
          </p:cNvSpPr>
          <p:nvPr/>
        </p:nvSpPr>
        <p:spPr>
          <a:xfrm>
            <a:off x="2362200" y="762000"/>
            <a:ext cx="4572000" cy="609600"/>
          </a:xfrm>
          <a:prstGeom prst="rect">
            <a:avLst/>
          </a:prstGeom>
        </p:spPr>
        <p:txBody>
          <a:bodyPr wrap="none" fromWordArt="1">
            <a:prstTxWarp prst="textPlain">
              <a:avLst>
                <a:gd name="adj" fmla="val 50000"/>
              </a:avLst>
            </a:prstTxWarp>
            <a:normAutofit/>
          </a:bodyPr>
          <a:p>
            <a:pPr algn="ctr"/>
            <a:r>
              <a:rPr lang="en-US" sz="1800">
                <a:solidFill>
                  <a:schemeClr val="tx1"/>
                </a:solidFill>
                <a:latin typeface="Arial" panose="020B0604020202020204" pitchFamily="34" charset="0"/>
                <a:ea typeface="Arial" panose="020B0604020202020204" pitchFamily="34" charset="0"/>
              </a:rPr>
              <a:t>Xử lí tình huống</a:t>
            </a:r>
            <a:endParaRPr lang="en-US" sz="1800">
              <a:solidFill>
                <a:schemeClr val="tx1"/>
              </a:solidFill>
              <a:latin typeface="Arial" panose="020B0604020202020204" pitchFamily="34" charset="0"/>
              <a:ea typeface="Arial" panose="020B0604020202020204" pitchFamily="34" charset="0"/>
            </a:endParaRPr>
          </a:p>
        </p:txBody>
      </p:sp>
      <p:pic>
        <p:nvPicPr>
          <p:cNvPr id="100406" name="Picture 4" descr="P1010158"/>
          <p:cNvPicPr>
            <a:picLocks noChangeAspect="1"/>
          </p:cNvPicPr>
          <p:nvPr/>
        </p:nvPicPr>
        <p:blipFill>
          <a:blip r:embed="rId1"/>
          <a:stretch>
            <a:fillRect/>
          </a:stretch>
        </p:blipFill>
        <p:spPr>
          <a:xfrm>
            <a:off x="2286000" y="1752600"/>
            <a:ext cx="6096000" cy="4298950"/>
          </a:xfrm>
          <a:prstGeom prst="rect">
            <a:avLst/>
          </a:prstGeom>
          <a:noFill/>
          <a:ln w="50800" cap="flat" cmpd="sng">
            <a:solidFill>
              <a:srgbClr val="0000FF"/>
            </a:solidFill>
            <a:prstDash val="solid"/>
            <a:miter/>
            <a:headEnd type="none" w="med" len="med"/>
            <a:tailEnd type="none" w="med" len="med"/>
          </a:ln>
        </p:spPr>
      </p:pic>
      <p:sp>
        <p:nvSpPr>
          <p:cNvPr id="22" name="Text Box 67"/>
          <p:cNvSpPr txBox="1">
            <a:spLocks noChangeArrowheads="1"/>
          </p:cNvSpPr>
          <p:nvPr/>
        </p:nvSpPr>
        <p:spPr bwMode="auto">
          <a:xfrm>
            <a:off x="685800" y="838200"/>
            <a:ext cx="1524000" cy="7699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eaLnBrk="1" hangingPunct="1">
              <a:spcBef>
                <a:spcPct val="50000"/>
              </a:spcBef>
              <a:buClrTx/>
              <a:buSzTx/>
              <a:buFontTx/>
              <a:buNone/>
              <a:defRPr/>
            </a:pPr>
            <a:r>
              <a:rPr kumimoji="0" lang="en-US" sz="4400" b="1" kern="1200" cap="none" spc="0" normalizeH="0" baseline="0" noProof="0">
                <a:solidFill>
                  <a:srgbClr val="FF3300"/>
                </a:solidFill>
                <a:latin typeface="Arial" panose="020B0604020202020204" pitchFamily="34" charset="0"/>
                <a:ea typeface="+mn-ea"/>
                <a:cs typeface="+mn-cs"/>
              </a:rPr>
              <a:t>TH1</a:t>
            </a:r>
            <a:endParaRPr kumimoji="0" lang="en-US" sz="4400" b="1" kern="1200" cap="none" spc="0" normalizeH="0" baseline="0" noProof="0">
              <a:solidFill>
                <a:srgbClr val="FF3300"/>
              </a:solidFill>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00406"/>
                                        </p:tgtEl>
                                        <p:attrNameLst>
                                          <p:attrName>style.visibility</p:attrName>
                                        </p:attrNameLst>
                                      </p:cBhvr>
                                      <p:to>
                                        <p:strVal val="visible"/>
                                      </p:to>
                                    </p:set>
                                    <p:anim calcmode="lin" valueType="num">
                                      <p:cBhvr>
                                        <p:cTn id="7" dur="1000" fill="hold"/>
                                        <p:tgtEl>
                                          <p:spTgt spid="100406"/>
                                        </p:tgtEl>
                                        <p:attrNameLst>
                                          <p:attrName>ppt_w</p:attrName>
                                        </p:attrNameLst>
                                      </p:cBhvr>
                                      <p:tavLst>
                                        <p:tav tm="0">
                                          <p:val>
                                            <p:fltVal val="0.000000"/>
                                          </p:val>
                                        </p:tav>
                                        <p:tav tm="100000">
                                          <p:val>
                                            <p:strVal val="#ppt_w"/>
                                          </p:val>
                                        </p:tav>
                                      </p:tavLst>
                                    </p:anim>
                                    <p:anim calcmode="lin" valueType="num">
                                      <p:cBhvr>
                                        <p:cTn id="8" dur="1000" fill="hold"/>
                                        <p:tgtEl>
                                          <p:spTgt spid="100406"/>
                                        </p:tgtEl>
                                        <p:attrNameLst>
                                          <p:attrName>ppt_h</p:attrName>
                                        </p:attrNameLst>
                                      </p:cBhvr>
                                      <p:tavLst>
                                        <p:tav tm="0">
                                          <p:val>
                                            <p:fltVal val="0.000000"/>
                                          </p:val>
                                        </p:tav>
                                        <p:tav tm="100000">
                                          <p:val>
                                            <p:strVal val="#ppt_h"/>
                                          </p:val>
                                        </p:tav>
                                      </p:tavLst>
                                    </p:anim>
                                    <p:anim calcmode="lin" valueType="num">
                                      <p:cBhvr>
                                        <p:cTn id="9" dur="1000" fill="hold"/>
                                        <p:tgtEl>
                                          <p:spTgt spid="100406"/>
                                        </p:tgtEl>
                                        <p:attrNameLst>
                                          <p:attrName>style.rotation</p:attrName>
                                        </p:attrNameLst>
                                      </p:cBhvr>
                                      <p:tavLst>
                                        <p:tav tm="0">
                                          <p:val>
                                            <p:fltVal val="90.000000"/>
                                          </p:val>
                                        </p:tav>
                                        <p:tav tm="100000">
                                          <p:val>
                                            <p:fltVal val="0.000000"/>
                                          </p:val>
                                        </p:tav>
                                      </p:tavLst>
                                    </p:anim>
                                    <p:animEffect transition="in" filter="fade">
                                      <p:cBhvr>
                                        <p:cTn id="10" dur="1000"/>
                                        <p:tgtEl>
                                          <p:spTgt spid="100406"/>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000000"/>
                                          </p:val>
                                        </p:tav>
                                        <p:tav tm="100000">
                                          <p:val>
                                            <p:strVal val="#ppt_w"/>
                                          </p:val>
                                        </p:tav>
                                      </p:tavLst>
                                    </p:anim>
                                    <p:anim calcmode="lin" valueType="num">
                                      <p:cBhvr>
                                        <p:cTn id="14" dur="1000" fill="hold"/>
                                        <p:tgtEl>
                                          <p:spTgt spid="22"/>
                                        </p:tgtEl>
                                        <p:attrNameLst>
                                          <p:attrName>ppt_h</p:attrName>
                                        </p:attrNameLst>
                                      </p:cBhvr>
                                      <p:tavLst>
                                        <p:tav tm="0">
                                          <p:val>
                                            <p:fltVal val="0.000000"/>
                                          </p:val>
                                        </p:tav>
                                        <p:tav tm="100000">
                                          <p:val>
                                            <p:strVal val="#ppt_h"/>
                                          </p:val>
                                        </p:tav>
                                      </p:tavLst>
                                    </p:anim>
                                    <p:anim calcmode="lin" valueType="num">
                                      <p:cBhvr>
                                        <p:cTn id="15" dur="1000" fill="hold"/>
                                        <p:tgtEl>
                                          <p:spTgt spid="22"/>
                                        </p:tgtEl>
                                        <p:attrNameLst>
                                          <p:attrName>style.rotation</p:attrName>
                                        </p:attrNameLst>
                                      </p:cBhvr>
                                      <p:tavLst>
                                        <p:tav tm="0">
                                          <p:val>
                                            <p:fltVal val="90.000000"/>
                                          </p:val>
                                        </p:tav>
                                        <p:tav tm="100000">
                                          <p:val>
                                            <p:fltVal val="0.000000"/>
                                          </p:val>
                                        </p:tav>
                                      </p:tavLst>
                                    </p:anim>
                                    <p:animEffect transition="in" filter="fade">
                                      <p:cBhvr>
                                        <p:cTn id="1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96" name="Text Box 20"/>
          <p:cNvSpPr txBox="1">
            <a:spLocks noChangeArrowheads="1"/>
          </p:cNvSpPr>
          <p:nvPr/>
        </p:nvSpPr>
        <p:spPr bwMode="auto">
          <a:xfrm>
            <a:off x="533400" y="533400"/>
            <a:ext cx="1676400" cy="7699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eaLnBrk="1" hangingPunct="1">
              <a:spcBef>
                <a:spcPct val="50000"/>
              </a:spcBef>
              <a:buClrTx/>
              <a:buSzTx/>
              <a:buFontTx/>
              <a:buNone/>
              <a:defRPr/>
            </a:pPr>
            <a:r>
              <a:rPr kumimoji="0" lang="en-US" sz="4400" b="1" kern="1200" cap="none" spc="0" normalizeH="0" baseline="0" noProof="0">
                <a:solidFill>
                  <a:srgbClr val="FF3300"/>
                </a:solidFill>
                <a:latin typeface="Arial" panose="020B0604020202020204" pitchFamily="34" charset="0"/>
                <a:ea typeface="+mn-ea"/>
                <a:cs typeface="+mn-cs"/>
              </a:rPr>
              <a:t>TH2</a:t>
            </a:r>
            <a:endParaRPr kumimoji="0" lang="en-US" sz="4400" b="1" kern="1200" cap="none" spc="0" normalizeH="0" baseline="0" noProof="0">
              <a:solidFill>
                <a:srgbClr val="FF3300"/>
              </a:solidFill>
              <a:latin typeface="Arial" panose="020B0604020202020204" pitchFamily="34" charset="0"/>
              <a:ea typeface="+mn-ea"/>
              <a:cs typeface="+mn-cs"/>
            </a:endParaRPr>
          </a:p>
        </p:txBody>
      </p:sp>
      <p:graphicFrame>
        <p:nvGraphicFramePr>
          <p:cNvPr id="101401" name="Object 25"/>
          <p:cNvGraphicFramePr>
            <a:graphicFrameLocks noChangeAspect="1"/>
          </p:cNvGraphicFramePr>
          <p:nvPr/>
        </p:nvGraphicFramePr>
        <p:xfrm>
          <a:off x="2057400" y="1295400"/>
          <a:ext cx="6116638" cy="4125913"/>
        </p:xfrm>
        <a:graphic>
          <a:graphicData uri="http://schemas.openxmlformats.org/presentationml/2006/ole">
            <mc:AlternateContent xmlns:mc="http://schemas.openxmlformats.org/markup-compatibility/2006">
              <mc:Choice xmlns:v="urn:schemas-microsoft-com:vml" Requires="v">
                <p:oleObj spid="_x0000_s3076" name="" r:id="rId1" imgW="9087485" imgH="5339715" progId="CorelDRAW.Graphic.13">
                  <p:embed/>
                </p:oleObj>
              </mc:Choice>
              <mc:Fallback>
                <p:oleObj name="" r:id="rId1" imgW="9087485" imgH="5339715" progId="CorelDRAW.Graphic.13">
                  <p:embed/>
                  <p:pic>
                    <p:nvPicPr>
                      <p:cNvPr id="0" name="Picture 3075"/>
                      <p:cNvPicPr/>
                      <p:nvPr/>
                    </p:nvPicPr>
                    <p:blipFill>
                      <a:blip r:embed="rId2"/>
                      <a:stretch>
                        <a:fillRect/>
                      </a:stretch>
                    </p:blipFill>
                    <p:spPr>
                      <a:xfrm>
                        <a:off x="2057400" y="1295400"/>
                        <a:ext cx="6116638" cy="4125913"/>
                      </a:xfrm>
                      <a:prstGeom prst="rect">
                        <a:avLst/>
                      </a:prstGeom>
                      <a:noFill/>
                      <a:ln w="50800" cap="flat" cmpd="sng">
                        <a:solidFill>
                          <a:srgbClr val="0000FF"/>
                        </a:solidFill>
                        <a:prstDash val="solid"/>
                        <a:miter/>
                        <a:headEnd type="none" w="med" len="med"/>
                        <a:tailEnd type="none" w="med" len="me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1396"/>
                                        </p:tgtEl>
                                        <p:attrNameLst>
                                          <p:attrName>style.visibility</p:attrName>
                                        </p:attrNameLst>
                                      </p:cBhvr>
                                      <p:to>
                                        <p:strVal val="visible"/>
                                      </p:to>
                                    </p:set>
                                    <p:animEffect transition="in" filter="box(in)">
                                      <p:cBhvr>
                                        <p:cTn id="7" dur="1000"/>
                                        <p:tgtEl>
                                          <p:spTgt spid="101396"/>
                                        </p:tgtEl>
                                      </p:cBhvr>
                                    </p:animEffect>
                                  </p:childTnLst>
                                </p:cTn>
                              </p:par>
                              <p:par>
                                <p:cTn id="8" presetID="4" presetClass="entr" presetSubtype="16" fill="hold" nodeType="withEffect">
                                  <p:stCondLst>
                                    <p:cond delay="0"/>
                                  </p:stCondLst>
                                  <p:childTnLst>
                                    <p:set>
                                      <p:cBhvr>
                                        <p:cTn id="9" dur="1" fill="hold">
                                          <p:stCondLst>
                                            <p:cond delay="0"/>
                                          </p:stCondLst>
                                        </p:cTn>
                                        <p:tgtEl>
                                          <p:spTgt spid="101401"/>
                                        </p:tgtEl>
                                        <p:attrNameLst>
                                          <p:attrName>style.visibility</p:attrName>
                                        </p:attrNameLst>
                                      </p:cBhvr>
                                      <p:to>
                                        <p:strVal val="visible"/>
                                      </p:to>
                                    </p:set>
                                    <p:animEffect transition="in" filter="box(in)">
                                      <p:cBhvr>
                                        <p:cTn id="10" dur="1000"/>
                                        <p:tgtEl>
                                          <p:spTgt spid="1014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9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9" name="Text Box 19"/>
          <p:cNvSpPr txBox="1">
            <a:spLocks noChangeArrowheads="1"/>
          </p:cNvSpPr>
          <p:nvPr/>
        </p:nvSpPr>
        <p:spPr bwMode="auto">
          <a:xfrm>
            <a:off x="533400" y="457200"/>
            <a:ext cx="1600200" cy="7699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eaLnBrk="1" hangingPunct="1">
              <a:spcBef>
                <a:spcPct val="50000"/>
              </a:spcBef>
              <a:buClrTx/>
              <a:buSzTx/>
              <a:buFontTx/>
              <a:buNone/>
              <a:defRPr/>
            </a:pPr>
            <a:r>
              <a:rPr kumimoji="0" lang="en-US" sz="4400" b="1" kern="1200" cap="none" spc="0" normalizeH="0" baseline="0" noProof="0">
                <a:solidFill>
                  <a:srgbClr val="FF3300"/>
                </a:solidFill>
                <a:latin typeface="Arial" panose="020B0604020202020204" pitchFamily="34" charset="0"/>
                <a:ea typeface="+mn-ea"/>
                <a:cs typeface="+mn-cs"/>
              </a:rPr>
              <a:t>TH3</a:t>
            </a:r>
            <a:endParaRPr kumimoji="0" lang="en-US" sz="4400" b="1" kern="1200" cap="none" spc="0" normalizeH="0" baseline="0" noProof="0">
              <a:solidFill>
                <a:srgbClr val="FF3300"/>
              </a:solidFill>
              <a:latin typeface="Arial" panose="020B0604020202020204" pitchFamily="34" charset="0"/>
              <a:ea typeface="+mn-ea"/>
              <a:cs typeface="+mn-cs"/>
            </a:endParaRPr>
          </a:p>
        </p:txBody>
      </p:sp>
      <p:pic>
        <p:nvPicPr>
          <p:cNvPr id="102422" name="Picture 22" descr="P1010164"/>
          <p:cNvPicPr>
            <a:picLocks noChangeAspect="1"/>
          </p:cNvPicPr>
          <p:nvPr/>
        </p:nvPicPr>
        <p:blipFill>
          <a:blip r:embed="rId1"/>
          <a:stretch>
            <a:fillRect/>
          </a:stretch>
        </p:blipFill>
        <p:spPr>
          <a:xfrm>
            <a:off x="2286000" y="1143000"/>
            <a:ext cx="6248400" cy="4191000"/>
          </a:xfrm>
          <a:prstGeom prst="rect">
            <a:avLst/>
          </a:prstGeom>
          <a:noFill/>
          <a:ln w="50800" cap="flat" cmpd="sng">
            <a:solidFill>
              <a:srgbClr val="0000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2419"/>
                                        </p:tgtEl>
                                        <p:attrNameLst>
                                          <p:attrName>style.visibility</p:attrName>
                                        </p:attrNameLst>
                                      </p:cBhvr>
                                      <p:to>
                                        <p:strVal val="visible"/>
                                      </p:to>
                                    </p:set>
                                    <p:animEffect transition="in" filter="blinds(horizontal)">
                                      <p:cBhvr>
                                        <p:cTn id="7" dur="500"/>
                                        <p:tgtEl>
                                          <p:spTgt spid="102419"/>
                                        </p:tgtEl>
                                      </p:cBhvr>
                                    </p:animEffect>
                                  </p:childTnLst>
                                </p:cTn>
                              </p:par>
                              <p:par>
                                <p:cTn id="8" presetID="3" presetClass="entr" presetSubtype="10" fill="hold" nodeType="withEffect">
                                  <p:stCondLst>
                                    <p:cond delay="0"/>
                                  </p:stCondLst>
                                  <p:childTnLst>
                                    <p:set>
                                      <p:cBhvr>
                                        <p:cTn id="9" dur="1" fill="hold">
                                          <p:stCondLst>
                                            <p:cond delay="0"/>
                                          </p:stCondLst>
                                        </p:cTn>
                                        <p:tgtEl>
                                          <p:spTgt spid="102422"/>
                                        </p:tgtEl>
                                        <p:attrNameLst>
                                          <p:attrName>style.visibility</p:attrName>
                                        </p:attrNameLst>
                                      </p:cBhvr>
                                      <p:to>
                                        <p:strVal val="visible"/>
                                      </p:to>
                                    </p:set>
                                    <p:animEffect transition="in" filter="blinds(horizontal)">
                                      <p:cBhvr>
                                        <p:cTn id="10" dur="500"/>
                                        <p:tgtEl>
                                          <p:spTgt spid="102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43" name="Text Box 19"/>
          <p:cNvSpPr txBox="1">
            <a:spLocks noChangeArrowheads="1"/>
          </p:cNvSpPr>
          <p:nvPr/>
        </p:nvSpPr>
        <p:spPr bwMode="auto">
          <a:xfrm>
            <a:off x="685800" y="533400"/>
            <a:ext cx="1752600" cy="7699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eaLnBrk="1" hangingPunct="1">
              <a:spcBef>
                <a:spcPct val="50000"/>
              </a:spcBef>
              <a:buClrTx/>
              <a:buSzTx/>
              <a:buFontTx/>
              <a:buNone/>
              <a:defRPr/>
            </a:pPr>
            <a:r>
              <a:rPr kumimoji="0" lang="en-US" sz="4400" b="1" kern="1200" cap="none" spc="0" normalizeH="0" baseline="0" noProof="0">
                <a:solidFill>
                  <a:srgbClr val="FF3300"/>
                </a:solidFill>
                <a:latin typeface="Arial" panose="020B0604020202020204" pitchFamily="34" charset="0"/>
                <a:ea typeface="+mn-ea"/>
                <a:cs typeface="+mn-cs"/>
              </a:rPr>
              <a:t>TH4</a:t>
            </a:r>
            <a:endParaRPr kumimoji="0" lang="en-US" sz="4400" b="1" kern="1200" cap="none" spc="0" normalizeH="0" baseline="0" noProof="0">
              <a:solidFill>
                <a:srgbClr val="FF3300"/>
              </a:solidFill>
              <a:latin typeface="Arial" panose="020B0604020202020204" pitchFamily="34" charset="0"/>
              <a:ea typeface="+mn-ea"/>
              <a:cs typeface="+mn-cs"/>
            </a:endParaRPr>
          </a:p>
        </p:txBody>
      </p:sp>
      <p:pic>
        <p:nvPicPr>
          <p:cNvPr id="103446" name="Picture 22" descr="P1010155"/>
          <p:cNvPicPr>
            <a:picLocks noChangeAspect="1"/>
          </p:cNvPicPr>
          <p:nvPr/>
        </p:nvPicPr>
        <p:blipFill>
          <a:blip r:embed="rId1"/>
          <a:stretch>
            <a:fillRect/>
          </a:stretch>
        </p:blipFill>
        <p:spPr>
          <a:xfrm>
            <a:off x="2209800" y="1371600"/>
            <a:ext cx="6172200" cy="4114800"/>
          </a:xfrm>
          <a:prstGeom prst="rect">
            <a:avLst/>
          </a:prstGeom>
          <a:noFill/>
          <a:ln w="50800" cap="flat" cmpd="sng">
            <a:solidFill>
              <a:srgbClr val="0000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3443"/>
                                        </p:tgtEl>
                                        <p:attrNameLst>
                                          <p:attrName>style.visibility</p:attrName>
                                        </p:attrNameLst>
                                      </p:cBhvr>
                                      <p:to>
                                        <p:strVal val="visible"/>
                                      </p:to>
                                    </p:set>
                                    <p:anim calcmode="lin" valueType="num">
                                      <p:cBhvr additive="base">
                                        <p:cTn id="7" dur="500" fill="hold"/>
                                        <p:tgtEl>
                                          <p:spTgt spid="103443"/>
                                        </p:tgtEl>
                                        <p:attrNameLst>
                                          <p:attrName>ppt_x</p:attrName>
                                        </p:attrNameLst>
                                      </p:cBhvr>
                                      <p:tavLst>
                                        <p:tav tm="0">
                                          <p:val>
                                            <p:strVal val="#ppt_x"/>
                                          </p:val>
                                        </p:tav>
                                        <p:tav tm="100000">
                                          <p:val>
                                            <p:strVal val="#ppt_x"/>
                                          </p:val>
                                        </p:tav>
                                      </p:tavLst>
                                    </p:anim>
                                    <p:anim calcmode="lin" valueType="num">
                                      <p:cBhvr additive="base">
                                        <p:cTn id="8" dur="500" fill="hold"/>
                                        <p:tgtEl>
                                          <p:spTgt spid="10344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446"/>
                                        </p:tgtEl>
                                        <p:attrNameLst>
                                          <p:attrName>style.visibility</p:attrName>
                                        </p:attrNameLst>
                                      </p:cBhvr>
                                      <p:to>
                                        <p:strVal val="visible"/>
                                      </p:to>
                                    </p:set>
                                    <p:anim calcmode="lin" valueType="num">
                                      <p:cBhvr additive="base">
                                        <p:cTn id="11" dur="500" fill="hold"/>
                                        <p:tgtEl>
                                          <p:spTgt spid="103446"/>
                                        </p:tgtEl>
                                        <p:attrNameLst>
                                          <p:attrName>ppt_x</p:attrName>
                                        </p:attrNameLst>
                                      </p:cBhvr>
                                      <p:tavLst>
                                        <p:tav tm="0">
                                          <p:val>
                                            <p:strVal val="#ppt_x"/>
                                          </p:val>
                                        </p:tav>
                                        <p:tav tm="100000">
                                          <p:val>
                                            <p:strVal val="#ppt_x"/>
                                          </p:val>
                                        </p:tav>
                                      </p:tavLst>
                                    </p:anim>
                                    <p:anim calcmode="lin" valueType="num">
                                      <p:cBhvr additive="base">
                                        <p:cTn id="12" dur="500" fill="hold"/>
                                        <p:tgtEl>
                                          <p:spTgt spid="1034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67" name="Text Box 19"/>
          <p:cNvSpPr txBox="1">
            <a:spLocks noChangeArrowheads="1"/>
          </p:cNvSpPr>
          <p:nvPr/>
        </p:nvSpPr>
        <p:spPr bwMode="auto">
          <a:xfrm>
            <a:off x="762000" y="533400"/>
            <a:ext cx="1676400" cy="7699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eaLnBrk="1" hangingPunct="1">
              <a:spcBef>
                <a:spcPct val="50000"/>
              </a:spcBef>
              <a:buClrTx/>
              <a:buSzTx/>
              <a:buFontTx/>
              <a:buNone/>
              <a:defRPr/>
            </a:pPr>
            <a:r>
              <a:rPr kumimoji="0" lang="en-US" sz="4400" b="1" kern="1200" cap="none" spc="0" normalizeH="0" baseline="0" noProof="0">
                <a:solidFill>
                  <a:srgbClr val="FF3300"/>
                </a:solidFill>
                <a:latin typeface="Arial" panose="020B0604020202020204" pitchFamily="34" charset="0"/>
                <a:ea typeface="+mn-ea"/>
                <a:cs typeface="+mn-cs"/>
              </a:rPr>
              <a:t>TH5</a:t>
            </a:r>
            <a:endParaRPr kumimoji="0" lang="en-US" sz="4400" b="1" kern="1200" cap="none" spc="0" normalizeH="0" baseline="0" noProof="0">
              <a:solidFill>
                <a:srgbClr val="FF3300"/>
              </a:solidFill>
              <a:latin typeface="Arial" panose="020B0604020202020204" pitchFamily="34" charset="0"/>
              <a:ea typeface="+mn-ea"/>
              <a:cs typeface="+mn-cs"/>
            </a:endParaRPr>
          </a:p>
        </p:txBody>
      </p:sp>
      <p:pic>
        <p:nvPicPr>
          <p:cNvPr id="104470" name="Picture 22" descr="P1010137"/>
          <p:cNvPicPr>
            <a:picLocks noChangeAspect="1"/>
          </p:cNvPicPr>
          <p:nvPr/>
        </p:nvPicPr>
        <p:blipFill>
          <a:blip r:embed="rId1"/>
          <a:stretch>
            <a:fillRect/>
          </a:stretch>
        </p:blipFill>
        <p:spPr>
          <a:xfrm>
            <a:off x="2057400" y="1524000"/>
            <a:ext cx="6248400" cy="4232275"/>
          </a:xfrm>
          <a:prstGeom prst="rect">
            <a:avLst/>
          </a:prstGeom>
          <a:noFill/>
          <a:ln w="50800" cap="flat" cmpd="sng">
            <a:solidFill>
              <a:srgbClr val="0000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4467"/>
                                        </p:tgtEl>
                                        <p:attrNameLst>
                                          <p:attrName>style.visibility</p:attrName>
                                        </p:attrNameLst>
                                      </p:cBhvr>
                                      <p:to>
                                        <p:strVal val="visible"/>
                                      </p:to>
                                    </p:set>
                                    <p:animEffect transition="in" filter="diamond(in)">
                                      <p:cBhvr>
                                        <p:cTn id="7" dur="1000"/>
                                        <p:tgtEl>
                                          <p:spTgt spid="104467"/>
                                        </p:tgtEl>
                                      </p:cBhvr>
                                    </p:animEffect>
                                  </p:childTnLst>
                                </p:cTn>
                              </p:par>
                              <p:par>
                                <p:cTn id="8" presetID="8" presetClass="entr" presetSubtype="16" fill="hold" nodeType="withEffect">
                                  <p:stCondLst>
                                    <p:cond delay="0"/>
                                  </p:stCondLst>
                                  <p:childTnLst>
                                    <p:set>
                                      <p:cBhvr>
                                        <p:cTn id="9" dur="1" fill="hold">
                                          <p:stCondLst>
                                            <p:cond delay="0"/>
                                          </p:stCondLst>
                                        </p:cTn>
                                        <p:tgtEl>
                                          <p:spTgt spid="104470"/>
                                        </p:tgtEl>
                                        <p:attrNameLst>
                                          <p:attrName>style.visibility</p:attrName>
                                        </p:attrNameLst>
                                      </p:cBhvr>
                                      <p:to>
                                        <p:strVal val="visible"/>
                                      </p:to>
                                    </p:set>
                                    <p:animEffect transition="in" filter="diamond(in)">
                                      <p:cBhvr>
                                        <p:cTn id="10" dur="1000"/>
                                        <p:tgtEl>
                                          <p:spTgt spid="104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91" name="Text Box 19"/>
          <p:cNvSpPr txBox="1">
            <a:spLocks noChangeArrowheads="1"/>
          </p:cNvSpPr>
          <p:nvPr/>
        </p:nvSpPr>
        <p:spPr bwMode="auto">
          <a:xfrm>
            <a:off x="685800" y="685800"/>
            <a:ext cx="1752600" cy="7620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eaLnBrk="1" hangingPunct="1">
              <a:spcBef>
                <a:spcPct val="50000"/>
              </a:spcBef>
              <a:buClrTx/>
              <a:buSzTx/>
              <a:buFontTx/>
              <a:buNone/>
              <a:defRPr/>
            </a:pPr>
            <a:r>
              <a:rPr kumimoji="0" lang="en-US" sz="4400" b="1" kern="1200" cap="none" spc="0" normalizeH="0" baseline="0" noProof="0">
                <a:solidFill>
                  <a:srgbClr val="FF3300"/>
                </a:solidFill>
                <a:latin typeface="Arial" panose="020B0604020202020204" pitchFamily="34" charset="0"/>
                <a:ea typeface="+mn-ea"/>
                <a:cs typeface="+mn-cs"/>
              </a:rPr>
              <a:t>TH6</a:t>
            </a:r>
            <a:endParaRPr kumimoji="0" lang="en-US" sz="4400" b="1" kern="1200" cap="none" spc="0" normalizeH="0" baseline="0" noProof="0">
              <a:solidFill>
                <a:srgbClr val="FF3300"/>
              </a:solidFill>
              <a:latin typeface="Arial" panose="020B0604020202020204" pitchFamily="34" charset="0"/>
              <a:ea typeface="+mn-ea"/>
              <a:cs typeface="+mn-cs"/>
            </a:endParaRPr>
          </a:p>
        </p:txBody>
      </p:sp>
      <p:pic>
        <p:nvPicPr>
          <p:cNvPr id="7" name="Picture 2"/>
          <p:cNvPicPr>
            <a:picLocks noChangeAspect="1"/>
          </p:cNvPicPr>
          <p:nvPr/>
        </p:nvPicPr>
        <p:blipFill>
          <a:blip r:embed="rId1"/>
          <a:stretch>
            <a:fillRect/>
          </a:stretch>
        </p:blipFill>
        <p:spPr>
          <a:xfrm>
            <a:off x="2438400" y="1600200"/>
            <a:ext cx="6096000" cy="4191000"/>
          </a:xfrm>
          <a:prstGeom prst="rect">
            <a:avLst/>
          </a:prstGeom>
          <a:noFill/>
          <a:ln w="50800" cap="flat" cmpd="sng">
            <a:solidFill>
              <a:srgbClr val="0000FF"/>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105491"/>
                                        </p:tgtEl>
                                        <p:attrNameLst>
                                          <p:attrName>style.visibility</p:attrName>
                                        </p:attrNameLst>
                                      </p:cBhvr>
                                      <p:to>
                                        <p:strVal val="visible"/>
                                      </p:to>
                                    </p:set>
                                    <p:anim calcmode="lin" valueType="num">
                                      <p:cBhvr>
                                        <p:cTn id="7" dur="1000" fill="hold"/>
                                        <p:tgtEl>
                                          <p:spTgt spid="105491"/>
                                        </p:tgtEl>
                                        <p:attrNameLst>
                                          <p:attrName>ppt_w</p:attrName>
                                        </p:attrNameLst>
                                      </p:cBhvr>
                                      <p:tavLst>
                                        <p:tav tm="0">
                                          <p:val>
                                            <p:fltVal val="0.000000"/>
                                          </p:val>
                                        </p:tav>
                                        <p:tav tm="100000">
                                          <p:val>
                                            <p:strVal val="#ppt_w"/>
                                          </p:val>
                                        </p:tav>
                                      </p:tavLst>
                                    </p:anim>
                                    <p:anim calcmode="lin" valueType="num">
                                      <p:cBhvr>
                                        <p:cTn id="8" dur="1000" fill="hold"/>
                                        <p:tgtEl>
                                          <p:spTgt spid="105491"/>
                                        </p:tgtEl>
                                        <p:attrNameLst>
                                          <p:attrName>ppt_h</p:attrName>
                                        </p:attrNameLst>
                                      </p:cBhvr>
                                      <p:tavLst>
                                        <p:tav tm="0">
                                          <p:val>
                                            <p:fltVal val="0.000000"/>
                                          </p:val>
                                        </p:tav>
                                        <p:tav tm="100000">
                                          <p:val>
                                            <p:strVal val="#ppt_h"/>
                                          </p:val>
                                        </p:tav>
                                      </p:tavLst>
                                    </p:anim>
                                    <p:anim calcmode="lin" valueType="num">
                                      <p:cBhvr>
                                        <p:cTn id="9" dur="1000" fill="hold"/>
                                        <p:tgtEl>
                                          <p:spTgt spid="105491"/>
                                        </p:tgtEl>
                                        <p:attrNameLst>
                                          <p:attrName>style.rotation</p:attrName>
                                        </p:attrNameLst>
                                      </p:cBhvr>
                                      <p:tavLst>
                                        <p:tav tm="0">
                                          <p:val>
                                            <p:fltVal val="90.000000"/>
                                          </p:val>
                                        </p:tav>
                                        <p:tav tm="100000">
                                          <p:val>
                                            <p:fltVal val="0.000000"/>
                                          </p:val>
                                        </p:tav>
                                      </p:tavLst>
                                    </p:anim>
                                    <p:animEffect transition="in" filter="fade">
                                      <p:cBhvr>
                                        <p:cTn id="10" dur="1000"/>
                                        <p:tgtEl>
                                          <p:spTgt spid="105491"/>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000000"/>
                                          </p:val>
                                        </p:tav>
                                        <p:tav tm="100000">
                                          <p:val>
                                            <p:strVal val="#ppt_w"/>
                                          </p:val>
                                        </p:tav>
                                      </p:tavLst>
                                    </p:anim>
                                    <p:anim calcmode="lin" valueType="num">
                                      <p:cBhvr>
                                        <p:cTn id="14" dur="1000" fill="hold"/>
                                        <p:tgtEl>
                                          <p:spTgt spid="7"/>
                                        </p:tgtEl>
                                        <p:attrNameLst>
                                          <p:attrName>ppt_h</p:attrName>
                                        </p:attrNameLst>
                                      </p:cBhvr>
                                      <p:tavLst>
                                        <p:tav tm="0">
                                          <p:val>
                                            <p:fltVal val="0.000000"/>
                                          </p:val>
                                        </p:tav>
                                        <p:tav tm="100000">
                                          <p:val>
                                            <p:strVal val="#ppt_h"/>
                                          </p:val>
                                        </p:tav>
                                      </p:tavLst>
                                    </p:anim>
                                    <p:anim calcmode="lin" valueType="num">
                                      <p:cBhvr>
                                        <p:cTn id="15" dur="1000" fill="hold"/>
                                        <p:tgtEl>
                                          <p:spTgt spid="7"/>
                                        </p:tgtEl>
                                        <p:attrNameLst>
                                          <p:attrName>style.rotation</p:attrName>
                                        </p:attrNameLst>
                                      </p:cBhvr>
                                      <p:tavLst>
                                        <p:tav tm="0">
                                          <p:val>
                                            <p:fltVal val="90.000000"/>
                                          </p:val>
                                        </p:tav>
                                        <p:tav tm="100000">
                                          <p:val>
                                            <p:fltVal val="0.00000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9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Text Box 2"/>
          <p:cNvSpPr txBox="1">
            <a:spLocks noChangeArrowheads="1"/>
          </p:cNvSpPr>
          <p:nvPr/>
        </p:nvSpPr>
        <p:spPr bwMode="auto">
          <a:xfrm>
            <a:off x="533400" y="830263"/>
            <a:ext cx="8153400" cy="5508625"/>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spcBef>
                <a:spcPct val="50000"/>
              </a:spcBef>
              <a:buNone/>
            </a:pPr>
            <a:r>
              <a:rPr sz="4400" b="1" dirty="0">
                <a:latin typeface="Arial" panose="020B0604020202020204" pitchFamily="34" charset="0"/>
                <a:cs typeface="Arial" panose="020B0604020202020204" pitchFamily="34" charset="0"/>
              </a:rPr>
              <a:t>1. Trong lớp em có những thiết bị n</a:t>
            </a:r>
            <a:r>
              <a:rPr sz="4400" b="1" dirty="0">
                <a:latin typeface="Arial" panose="020B0604020202020204" pitchFamily="34" charset="0"/>
                <a:ea typeface="Arial" panose="020B0604020202020204" pitchFamily="34" charset="0"/>
              </a:rPr>
              <a:t>à</a:t>
            </a:r>
            <a:r>
              <a:rPr sz="4400" b="1" dirty="0">
                <a:latin typeface="Arial" panose="020B0604020202020204" pitchFamily="34" charset="0"/>
                <a:cs typeface="Arial" panose="020B0604020202020204" pitchFamily="34" charset="0"/>
              </a:rPr>
              <a:t>o sử dụng điện?</a:t>
            </a:r>
            <a:endParaRPr sz="4400" b="1" dirty="0">
              <a:latin typeface="Arial" panose="020B0604020202020204" pitchFamily="34" charset="0"/>
              <a:cs typeface="Arial" panose="020B0604020202020204" pitchFamily="34" charset="0"/>
            </a:endParaRPr>
          </a:p>
          <a:p>
            <a:pPr algn="just" eaLnBrk="1" hangingPunct="1">
              <a:spcBef>
                <a:spcPct val="50000"/>
              </a:spcBef>
              <a:buNone/>
            </a:pPr>
            <a:r>
              <a:rPr sz="4400" b="1" dirty="0">
                <a:latin typeface="Arial" panose="020B0604020202020204" pitchFamily="34" charset="0"/>
                <a:cs typeface="Arial" panose="020B0604020202020204" pitchFamily="34" charset="0"/>
              </a:rPr>
              <a:t>2. Ở trường các em cần l</a:t>
            </a:r>
            <a:r>
              <a:rPr sz="4400" b="1" dirty="0">
                <a:latin typeface="Arial" panose="020B0604020202020204" pitchFamily="34" charset="0"/>
                <a:ea typeface="Arial" panose="020B0604020202020204" pitchFamily="34" charset="0"/>
              </a:rPr>
              <a:t>à</a:t>
            </a:r>
            <a:r>
              <a:rPr sz="4400" b="1" dirty="0">
                <a:latin typeface="Arial" panose="020B0604020202020204" pitchFamily="34" charset="0"/>
                <a:cs typeface="Arial" panose="020B0604020202020204" pitchFamily="34" charset="0"/>
              </a:rPr>
              <a:t>m gì để an to</a:t>
            </a:r>
            <a:r>
              <a:rPr sz="4400" b="1" dirty="0">
                <a:latin typeface="Arial" panose="020B0604020202020204" pitchFamily="34" charset="0"/>
                <a:ea typeface="Arial" panose="020B0604020202020204" pitchFamily="34" charset="0"/>
              </a:rPr>
              <a:t>à</a:t>
            </a:r>
            <a:r>
              <a:rPr sz="4400" b="1" dirty="0">
                <a:latin typeface="Arial" panose="020B0604020202020204" pitchFamily="34" charset="0"/>
                <a:cs typeface="Arial" panose="020B0604020202020204" pitchFamily="34" charset="0"/>
              </a:rPr>
              <a:t>n khi sử dụng điện cho mình v</a:t>
            </a:r>
            <a:r>
              <a:rPr sz="4400" b="1" dirty="0">
                <a:latin typeface="Arial" panose="020B0604020202020204" pitchFamily="34" charset="0"/>
                <a:ea typeface="Arial" panose="020B0604020202020204" pitchFamily="34" charset="0"/>
              </a:rPr>
              <a:t>à</a:t>
            </a:r>
            <a:r>
              <a:rPr sz="4400" b="1" dirty="0">
                <a:latin typeface="Arial" panose="020B0604020202020204" pitchFamily="34" charset="0"/>
                <a:cs typeface="Arial" panose="020B0604020202020204" pitchFamily="34" charset="0"/>
              </a:rPr>
              <a:t> các bạn xung quanh?</a:t>
            </a:r>
            <a:endParaRPr sz="4400" b="1" dirty="0">
              <a:latin typeface="Arial" panose="020B0604020202020204" pitchFamily="34" charset="0"/>
              <a:cs typeface="Arial" panose="020B0604020202020204" pitchFamily="34" charset="0"/>
            </a:endParaRPr>
          </a:p>
          <a:p>
            <a:pPr algn="just" eaLnBrk="1" hangingPunct="1">
              <a:spcBef>
                <a:spcPct val="50000"/>
              </a:spcBef>
              <a:buNone/>
            </a:pPr>
            <a:endParaRPr sz="4400" b="1" dirty="0">
              <a:latin typeface="Arial" panose="020B0604020202020204" pitchFamily="34" charset="0"/>
              <a:ea typeface="Arial" panose="020B0604020202020204" pitchFamily="34" charset="0"/>
            </a:endParaRPr>
          </a:p>
        </p:txBody>
      </p:sp>
      <p:sp>
        <p:nvSpPr>
          <p:cNvPr id="36867" name="TextBox 1"/>
          <p:cNvSpPr txBox="1"/>
          <p:nvPr/>
        </p:nvSpPr>
        <p:spPr>
          <a:xfrm>
            <a:off x="2438400" y="228600"/>
            <a:ext cx="3810000" cy="769938"/>
          </a:xfrm>
          <a:prstGeom prst="rect">
            <a:avLst/>
          </a:prstGeom>
          <a:noFill/>
          <a:ln w="9525">
            <a:noFill/>
          </a:ln>
        </p:spPr>
        <p:txBody>
          <a:bodyPr>
            <a:spAutoFit/>
          </a:bodyPr>
          <a:p>
            <a:pPr eaLnBrk="1" hangingPunct="1"/>
            <a:r>
              <a:rPr lang="en-US" altLang="en-US" sz="4400" b="1" dirty="0">
                <a:solidFill>
                  <a:srgbClr val="FF3300"/>
                </a:solidFill>
                <a:latin typeface="Arial" panose="020B0604020202020204" pitchFamily="34" charset="0"/>
                <a:cs typeface="Arial" panose="020B0604020202020204" pitchFamily="34" charset="0"/>
              </a:rPr>
              <a:t>Liên hệ</a:t>
            </a:r>
            <a:endParaRPr lang="en-US" altLang="en-US" sz="4400" b="1" dirty="0">
              <a:solidFill>
                <a:srgbClr val="FF3300"/>
              </a:solidFill>
              <a:latin typeface="Arial" panose="020B0604020202020204" pitchFamily="34" charset="0"/>
              <a:ea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Hình Chữ nhật 2"/>
          <p:cNvSpPr/>
          <p:nvPr/>
        </p:nvSpPr>
        <p:spPr>
          <a:xfrm>
            <a:off x="533400" y="228600"/>
            <a:ext cx="8610600" cy="2185988"/>
          </a:xfrm>
          <a:prstGeom prst="rect">
            <a:avLst/>
          </a:prstGeom>
          <a:noFill/>
          <a:ln w="9525">
            <a:noFill/>
          </a:ln>
        </p:spPr>
        <p:txBody>
          <a:bodyPr>
            <a:spAutoFit/>
          </a:bodyPr>
          <a:p>
            <a:pPr algn="ctr" eaLnBrk="1" hangingPunct="1"/>
            <a:r>
              <a:rPr lang="en-US" altLang="en-US" sz="2800" u="sng" dirty="0">
                <a:latin typeface="Arial" panose="020B0604020202020204" pitchFamily="34" charset="0"/>
              </a:rPr>
              <a:t>Khoa học</a:t>
            </a:r>
            <a:endParaRPr lang="en-US" altLang="en-US" sz="2800" u="sng" dirty="0">
              <a:latin typeface="Arial" panose="020B0604020202020204" pitchFamily="34" charset="0"/>
            </a:endParaRPr>
          </a:p>
          <a:p>
            <a:pPr algn="ctr" eaLnBrk="1" hangingPunct="1"/>
            <a:r>
              <a:rPr lang="en-US" altLang="en-US" sz="5400" dirty="0">
                <a:solidFill>
                  <a:srgbClr val="FF0000"/>
                </a:solidFill>
                <a:latin typeface="Arial" panose="020B0604020202020204" pitchFamily="34" charset="0"/>
              </a:rPr>
              <a:t>An toàn và tránh lãng phí </a:t>
            </a:r>
            <a:endParaRPr lang="en-US" altLang="en-US" sz="5400" dirty="0">
              <a:solidFill>
                <a:srgbClr val="FF0000"/>
              </a:solidFill>
              <a:latin typeface="Arial" panose="020B0604020202020204" pitchFamily="34" charset="0"/>
            </a:endParaRPr>
          </a:p>
          <a:p>
            <a:pPr algn="ctr" eaLnBrk="1" hangingPunct="1"/>
            <a:r>
              <a:rPr lang="en-US" altLang="en-US" sz="5400" dirty="0">
                <a:solidFill>
                  <a:srgbClr val="FF0000"/>
                </a:solidFill>
                <a:latin typeface="Arial" panose="020B0604020202020204" pitchFamily="34" charset="0"/>
              </a:rPr>
              <a:t>khi sử dụng điện</a:t>
            </a:r>
            <a:endParaRPr lang="en-US" altLang="en-US" sz="5400" dirty="0">
              <a:solidFill>
                <a:srgbClr val="FF0000"/>
              </a:solidFill>
              <a:latin typeface="Arial" panose="020B0604020202020204" pitchFamily="34" charset="0"/>
            </a:endParaRPr>
          </a:p>
        </p:txBody>
      </p:sp>
      <p:sp>
        <p:nvSpPr>
          <p:cNvPr id="5" name="Rectangle 90"/>
          <p:cNvSpPr>
            <a:spLocks noChangeArrowheads="1"/>
          </p:cNvSpPr>
          <p:nvPr/>
        </p:nvSpPr>
        <p:spPr bwMode="auto">
          <a:xfrm>
            <a:off x="457200" y="2895600"/>
            <a:ext cx="8305800" cy="1446213"/>
          </a:xfrm>
          <a:prstGeom prst="rect">
            <a:avLst/>
          </a:prstGeom>
          <a:noFill/>
          <a:ln w="9525">
            <a:noFill/>
            <a:miter lim="800000"/>
          </a:ln>
          <a:effectLst>
            <a:prstShdw prst="shdw17" dist="17961" dir="2700000">
              <a:schemeClr val="accent1">
                <a:gamma/>
                <a:shade val="60000"/>
                <a:invGamma/>
              </a:schemeClr>
            </a:prstShdw>
          </a:effectLst>
        </p:spPr>
        <p:txBody>
          <a:bodyPr>
            <a:spAutoFit/>
          </a:bodyPr>
          <a:p>
            <a:pPr eaLnBrk="1" hangingPunct="1">
              <a:buNone/>
            </a:pPr>
            <a:r>
              <a:rPr sz="4400" b="1" dirty="0">
                <a:solidFill>
                  <a:srgbClr val="0000FF"/>
                </a:solidFill>
                <a:latin typeface="Arial" panose="020B0604020202020204" pitchFamily="34" charset="0"/>
                <a:cs typeface="Arial" panose="020B0604020202020204" pitchFamily="34" charset="0"/>
              </a:rPr>
              <a:t>1. Các biện pháp phòng tránh bị điện giật.</a:t>
            </a:r>
            <a:endParaRPr sz="4400" b="1" dirty="0">
              <a:solidFill>
                <a:srgbClr val="0000FF"/>
              </a:solidFill>
              <a:latin typeface="Arial" panose="020B0604020202020204" pitchFamily="34" charset="0"/>
              <a:ea typeface="Arial" panose="020B0604020202020204" pitchFamily="34" charset="0"/>
            </a:endParaRPr>
          </a:p>
        </p:txBody>
      </p:sp>
      <p:sp>
        <p:nvSpPr>
          <p:cNvPr id="6" name="Rectangle 49"/>
          <p:cNvSpPr>
            <a:spLocks noChangeArrowheads="1"/>
          </p:cNvSpPr>
          <p:nvPr/>
        </p:nvSpPr>
        <p:spPr bwMode="auto">
          <a:xfrm>
            <a:off x="381000" y="5638800"/>
            <a:ext cx="8534400" cy="769938"/>
          </a:xfrm>
          <a:prstGeom prst="rect">
            <a:avLst/>
          </a:prstGeom>
          <a:noFill/>
          <a:ln w="9525">
            <a:noFill/>
            <a:miter lim="800000"/>
          </a:ln>
          <a:effectLst>
            <a:prstShdw prst="shdw17" dist="17961" dir="2700000">
              <a:schemeClr val="accent1">
                <a:gamma/>
                <a:shade val="60000"/>
                <a:invGamma/>
              </a:schemeClr>
            </a:prstShdw>
          </a:effectLst>
        </p:spPr>
        <p:txBody>
          <a:bodyPr>
            <a:spAutoFit/>
          </a:bodyPr>
          <a:p>
            <a:pPr eaLnBrk="1" hangingPunct="1">
              <a:spcBef>
                <a:spcPct val="50000"/>
              </a:spcBef>
              <a:buNone/>
            </a:pPr>
            <a:r>
              <a:rPr sz="4400" b="1" dirty="0">
                <a:solidFill>
                  <a:srgbClr val="0000FF"/>
                </a:solidFill>
                <a:latin typeface="Arial" panose="020B0604020202020204" pitchFamily="34" charset="0"/>
                <a:cs typeface="Arial" panose="020B0604020202020204" pitchFamily="34" charset="0"/>
              </a:rPr>
              <a:t>3.Các biện pháp tiết kiệm điện.</a:t>
            </a:r>
            <a:endParaRPr sz="4400" b="1" dirty="0">
              <a:solidFill>
                <a:srgbClr val="0000FF"/>
              </a:solidFill>
              <a:latin typeface="Arial" panose="020B0604020202020204" pitchFamily="34" charset="0"/>
              <a:ea typeface="Arial" panose="020B0604020202020204" pitchFamily="34" charset="0"/>
            </a:endParaRPr>
          </a:p>
        </p:txBody>
      </p:sp>
      <p:sp>
        <p:nvSpPr>
          <p:cNvPr id="7" name="Rectangle 90"/>
          <p:cNvSpPr>
            <a:spLocks noChangeArrowheads="1"/>
          </p:cNvSpPr>
          <p:nvPr/>
        </p:nvSpPr>
        <p:spPr bwMode="auto">
          <a:xfrm>
            <a:off x="381000" y="4343400"/>
            <a:ext cx="8458200" cy="1446213"/>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buNone/>
            </a:pPr>
            <a:r>
              <a:rPr sz="4400" b="1" dirty="0">
                <a:solidFill>
                  <a:srgbClr val="0000FF"/>
                </a:solidFill>
                <a:latin typeface="Arial" panose="020B0604020202020204" pitchFamily="34" charset="0"/>
                <a:cs typeface="Arial" panose="020B0604020202020204" pitchFamily="34" charset="0"/>
              </a:rPr>
              <a:t>2.Vai trò của cầu trì, công tơ điện.</a:t>
            </a:r>
            <a:endParaRPr sz="4400" b="1" dirty="0">
              <a:solidFill>
                <a:srgbClr val="0000FF"/>
              </a:solidFill>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Text Box 2"/>
          <p:cNvSpPr txBox="1">
            <a:spLocks noChangeArrowheads="1"/>
          </p:cNvSpPr>
          <p:nvPr/>
        </p:nvSpPr>
        <p:spPr bwMode="auto">
          <a:xfrm>
            <a:off x="381000" y="381000"/>
            <a:ext cx="8305800" cy="6832600"/>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spcBef>
                <a:spcPts val="1200"/>
              </a:spcBef>
              <a:buNone/>
            </a:pPr>
            <a:r>
              <a:rPr sz="4400" b="1" dirty="0">
                <a:latin typeface="Arial" panose="020B0604020202020204" pitchFamily="34" charset="0"/>
                <a:cs typeface="Arial" panose="020B0604020202020204" pitchFamily="34" charset="0"/>
              </a:rPr>
              <a:t>3. Gia đình em có những thiết bị</a:t>
            </a:r>
            <a:r>
              <a:rPr sz="4400" dirty="0">
                <a:latin typeface="Arial" panose="020B0604020202020204" pitchFamily="34" charset="0"/>
                <a:cs typeface="Arial" panose="020B0604020202020204" pitchFamily="34" charset="0"/>
              </a:rPr>
              <a:t>, </a:t>
            </a:r>
            <a:r>
              <a:rPr sz="4400" b="1" dirty="0">
                <a:latin typeface="Arial" panose="020B0604020202020204" pitchFamily="34" charset="0"/>
                <a:cs typeface="Arial" panose="020B0604020202020204" pitchFamily="34" charset="0"/>
              </a:rPr>
              <a:t>máy móc gì sử dụng điện?</a:t>
            </a:r>
            <a:endParaRPr sz="4400" b="1" dirty="0">
              <a:latin typeface="Arial" panose="020B0604020202020204" pitchFamily="34" charset="0"/>
              <a:cs typeface="Arial" panose="020B0604020202020204" pitchFamily="34" charset="0"/>
            </a:endParaRPr>
          </a:p>
          <a:p>
            <a:pPr algn="just" eaLnBrk="1" hangingPunct="1">
              <a:spcBef>
                <a:spcPts val="1200"/>
              </a:spcBef>
              <a:buNone/>
            </a:pPr>
            <a:r>
              <a:rPr sz="4400" b="1" dirty="0">
                <a:latin typeface="Arial" panose="020B0604020202020204" pitchFamily="34" charset="0"/>
                <a:cs typeface="Arial" panose="020B0604020202020204" pitchFamily="34" charset="0"/>
              </a:rPr>
              <a:t>4. Mỗi tháng gia đình em thường phải trả bao nhiêu tiền điện?</a:t>
            </a:r>
            <a:endParaRPr sz="4400" b="1" dirty="0">
              <a:latin typeface="Arial" panose="020B0604020202020204" pitchFamily="34" charset="0"/>
              <a:cs typeface="Arial" panose="020B0604020202020204" pitchFamily="34" charset="0"/>
            </a:endParaRPr>
          </a:p>
          <a:p>
            <a:pPr algn="just" eaLnBrk="1" hangingPunct="1">
              <a:spcBef>
                <a:spcPts val="1200"/>
              </a:spcBef>
              <a:buNone/>
            </a:pPr>
            <a:r>
              <a:rPr sz="4400" b="1" dirty="0">
                <a:latin typeface="Arial" panose="020B0604020202020204" pitchFamily="34" charset="0"/>
                <a:cs typeface="Arial" panose="020B0604020202020204" pitchFamily="34" charset="0"/>
              </a:rPr>
              <a:t>5. Em sẽ l</a:t>
            </a:r>
            <a:r>
              <a:rPr sz="4400" b="1" dirty="0">
                <a:latin typeface="Arial" panose="020B0604020202020204" pitchFamily="34" charset="0"/>
                <a:ea typeface="Arial" panose="020B0604020202020204" pitchFamily="34" charset="0"/>
              </a:rPr>
              <a:t>à</a:t>
            </a:r>
            <a:r>
              <a:rPr sz="4400" b="1" dirty="0">
                <a:latin typeface="Arial" panose="020B0604020202020204" pitchFamily="34" charset="0"/>
                <a:cs typeface="Arial" panose="020B0604020202020204" pitchFamily="34" charset="0"/>
              </a:rPr>
              <a:t>m gì để tiết kiệm, tránh lãng phí khi sử dụng điện ở nh</a:t>
            </a:r>
            <a:r>
              <a:rPr sz="4400" b="1" dirty="0">
                <a:latin typeface="Arial" panose="020B0604020202020204" pitchFamily="34" charset="0"/>
                <a:ea typeface="Arial" panose="020B0604020202020204" pitchFamily="34" charset="0"/>
              </a:rPr>
              <a:t>à</a:t>
            </a:r>
            <a:r>
              <a:rPr sz="4400" b="1" dirty="0">
                <a:latin typeface="Arial" panose="020B0604020202020204" pitchFamily="34" charset="0"/>
                <a:cs typeface="Arial" panose="020B0604020202020204" pitchFamily="34" charset="0"/>
              </a:rPr>
              <a:t> v</a:t>
            </a:r>
            <a:r>
              <a:rPr sz="4400" b="1" dirty="0">
                <a:latin typeface="Arial" panose="020B0604020202020204" pitchFamily="34" charset="0"/>
                <a:ea typeface="Arial" panose="020B0604020202020204" pitchFamily="34" charset="0"/>
              </a:rPr>
              <a:t>à</a:t>
            </a:r>
            <a:r>
              <a:rPr sz="4400" b="1" dirty="0">
                <a:latin typeface="Arial" panose="020B0604020202020204" pitchFamily="34" charset="0"/>
                <a:cs typeface="Arial" panose="020B0604020202020204" pitchFamily="34" charset="0"/>
              </a:rPr>
              <a:t> lớp em học?</a:t>
            </a:r>
            <a:endParaRPr sz="4400" b="1" dirty="0">
              <a:latin typeface="Arial" panose="020B0604020202020204" pitchFamily="34" charset="0"/>
              <a:cs typeface="Arial" panose="020B0604020202020204" pitchFamily="34" charset="0"/>
            </a:endParaRPr>
          </a:p>
          <a:p>
            <a:pPr algn="just" eaLnBrk="1" hangingPunct="1">
              <a:spcBef>
                <a:spcPct val="50000"/>
              </a:spcBef>
              <a:buNone/>
            </a:pPr>
            <a:endParaRPr sz="4400" b="1" dirty="0">
              <a:latin typeface="Arial" panose="020B0604020202020204" pitchFamily="34" charset="0"/>
              <a:ea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0" y="635"/>
            <a:ext cx="9220200" cy="6857365"/>
          </a:xfrm>
          <a:prstGeom prst="rect">
            <a:avLst/>
          </a:prstGeom>
        </p:spPr>
      </p:pic>
      <p:pic>
        <p:nvPicPr>
          <p:cNvPr id="2" name="Picture 1"/>
          <p:cNvPicPr>
            <a:picLocks noChangeAspect="1"/>
          </p:cNvPicPr>
          <p:nvPr/>
        </p:nvPicPr>
        <p:blipFill>
          <a:blip r:embed="rId2"/>
          <a:stretch>
            <a:fillRect/>
          </a:stretch>
        </p:blipFill>
        <p:spPr>
          <a:xfrm>
            <a:off x="1060675" y="2217902"/>
            <a:ext cx="7022650" cy="1964995"/>
          </a:xfrm>
          <a:prstGeom prst="rect">
            <a:avLst/>
          </a:prstGeom>
        </p:spPr>
      </p:pic>
    </p:spTree>
  </p:cSld>
  <p:clrMapOvr>
    <a:masterClrMapping/>
  </p:clrMapOvr>
  <p:transition spd="slow" advClick="0" advTm="5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0 BACKGROUND ý tưởng | hình nền, hình ảnh, power points"/>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7940"/>
            <a:ext cx="9144000" cy="68306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s 1"/>
          <p:cNvSpPr/>
          <p:nvPr/>
        </p:nvSpPr>
        <p:spPr>
          <a:xfrm>
            <a:off x="1160145" y="2438400"/>
            <a:ext cx="6878320" cy="783590"/>
          </a:xfrm>
          <a:prstGeom prst="rect">
            <a:avLst/>
          </a:prstGeom>
          <a:noFill/>
          <a:ln>
            <a:noFill/>
          </a:ln>
        </p:spPr>
        <p:txBody>
          <a:bodyPr wrap="square" rtlCol="0" anchor="t">
            <a:spAutoFit/>
            <a:scene3d>
              <a:camera prst="orthographicFront"/>
              <a:lightRig rig="threePt" dir="t"/>
            </a:scene3d>
          </a:bodyPr>
          <a:p>
            <a:pPr algn="ctr"/>
            <a:r>
              <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rPr>
              <a:t>KHÁM PHÁ</a:t>
            </a:r>
            <a:endParaRPr lang="en-US" altLang="zh-CN" sz="4500" b="1">
              <a:gradFill>
                <a:gsLst>
                  <a:gs pos="0">
                    <a:srgbClr val="FE4444"/>
                  </a:gs>
                  <a:gs pos="100000">
                    <a:srgbClr val="832B2B"/>
                  </a:gs>
                </a:gsLst>
                <a:lin scaled="0"/>
              </a:gradFill>
              <a:effectLst>
                <a:outerShdw blurRad="38100" dist="19050" dir="2700000" algn="tl" rotWithShape="0">
                  <a:schemeClr val="dk1">
                    <a:alpha val="40000"/>
                  </a:schemeClr>
                </a:outerShdw>
              </a:effectLst>
              <a:latin typeface="UVN Mang Tre" panose="00000400000000000000" charset="0"/>
              <a:cs typeface="UVN Mang Tre" panose="00000400000000000000" charset="0"/>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86" name="Rectangle 90"/>
          <p:cNvSpPr>
            <a:spLocks noChangeArrowheads="1"/>
          </p:cNvSpPr>
          <p:nvPr/>
        </p:nvSpPr>
        <p:spPr bwMode="auto">
          <a:xfrm>
            <a:off x="1371600" y="533400"/>
            <a:ext cx="7620000" cy="523875"/>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buNone/>
            </a:pPr>
            <a:r>
              <a:rPr sz="2800" dirty="0">
                <a:solidFill>
                  <a:srgbClr val="0000FF"/>
                </a:solidFill>
                <a:latin typeface="Times New Roman" panose="02020603050405020304" pitchFamily="18" charset="0"/>
                <a:cs typeface="Times New Roman" panose="02020603050405020304" pitchFamily="18" charset="0"/>
              </a:rPr>
              <a:t>Tìm hiểu các biện pháp phòng tránh bị điện giật.</a:t>
            </a:r>
            <a:endParaRPr sz="2800" dirty="0">
              <a:solidFill>
                <a:srgbClr val="0000FF"/>
              </a:solidFill>
              <a:latin typeface="Times New Roman" panose="02020603050405020304" pitchFamily="18" charset="0"/>
              <a:ea typeface="Times New Roman" panose="02020603050405020304" pitchFamily="18" charset="0"/>
            </a:endParaRPr>
          </a:p>
        </p:txBody>
      </p:sp>
      <p:pic>
        <p:nvPicPr>
          <p:cNvPr id="4188" name="Picture 92"/>
          <p:cNvPicPr>
            <a:picLocks noChangeAspect="1"/>
          </p:cNvPicPr>
          <p:nvPr/>
        </p:nvPicPr>
        <p:blipFill>
          <a:blip r:embed="rId1"/>
          <a:stretch>
            <a:fillRect/>
          </a:stretch>
        </p:blipFill>
        <p:spPr>
          <a:xfrm>
            <a:off x="596900" y="1600200"/>
            <a:ext cx="3822700" cy="3427413"/>
          </a:xfrm>
          <a:prstGeom prst="rect">
            <a:avLst/>
          </a:prstGeom>
          <a:noFill/>
          <a:ln w="50800" cap="flat" cmpd="sng">
            <a:solidFill>
              <a:srgbClr val="0000FF"/>
            </a:solidFill>
            <a:prstDash val="solid"/>
            <a:miter/>
            <a:headEnd type="none" w="med" len="med"/>
            <a:tailEnd type="none" w="med" len="med"/>
          </a:ln>
        </p:spPr>
      </p:pic>
      <p:pic>
        <p:nvPicPr>
          <p:cNvPr id="4189" name="Picture 93"/>
          <p:cNvPicPr>
            <a:picLocks noChangeAspect="1"/>
          </p:cNvPicPr>
          <p:nvPr/>
        </p:nvPicPr>
        <p:blipFill>
          <a:blip r:embed="rId2"/>
          <a:stretch>
            <a:fillRect/>
          </a:stretch>
        </p:blipFill>
        <p:spPr>
          <a:xfrm>
            <a:off x="4953000" y="1524000"/>
            <a:ext cx="3624263" cy="3425825"/>
          </a:xfrm>
          <a:prstGeom prst="rect">
            <a:avLst/>
          </a:prstGeom>
          <a:noFill/>
          <a:ln w="50800" cap="flat" cmpd="sng">
            <a:solidFill>
              <a:srgbClr val="0000FF"/>
            </a:solidFill>
            <a:prstDash val="solid"/>
            <a:miter/>
            <a:headEnd type="none" w="med" len="med"/>
            <a:tailEnd type="none" w="med" len="med"/>
          </a:ln>
        </p:spPr>
      </p:pic>
      <p:sp>
        <p:nvSpPr>
          <p:cNvPr id="4205" name="Oval 109"/>
          <p:cNvSpPr>
            <a:spLocks noChangeArrowheads="1"/>
          </p:cNvSpPr>
          <p:nvPr/>
        </p:nvSpPr>
        <p:spPr bwMode="auto">
          <a:xfrm>
            <a:off x="2438400" y="4953000"/>
            <a:ext cx="381000" cy="304800"/>
          </a:xfrm>
          <a:prstGeom prst="ellipse">
            <a:avLst/>
          </a:prstGeom>
          <a:solidFill>
            <a:schemeClr val="accent1"/>
          </a:solidFill>
          <a:ln w="9525">
            <a:noFill/>
            <a:round/>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1</a:t>
            </a:r>
            <a:endPar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
        <p:nvSpPr>
          <p:cNvPr id="4206" name="Oval 110"/>
          <p:cNvSpPr>
            <a:spLocks noChangeArrowheads="1"/>
          </p:cNvSpPr>
          <p:nvPr/>
        </p:nvSpPr>
        <p:spPr bwMode="auto">
          <a:xfrm>
            <a:off x="6553200" y="4953000"/>
            <a:ext cx="381000" cy="304800"/>
          </a:xfrm>
          <a:prstGeom prst="ellipse">
            <a:avLst/>
          </a:prstGeom>
          <a:solidFill>
            <a:schemeClr val="accent1"/>
          </a:solidFill>
          <a:ln w="9525">
            <a:noFill/>
            <a:round/>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2</a:t>
            </a:r>
            <a:endPar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
        <p:nvSpPr>
          <p:cNvPr id="4214" name="Text Box 118"/>
          <p:cNvSpPr txBox="1">
            <a:spLocks noChangeArrowheads="1"/>
          </p:cNvSpPr>
          <p:nvPr/>
        </p:nvSpPr>
        <p:spPr bwMode="auto">
          <a:xfrm>
            <a:off x="533400" y="5472113"/>
            <a:ext cx="7862888" cy="954088"/>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spcBef>
                <a:spcPct val="50000"/>
              </a:spcBef>
              <a:buNone/>
            </a:pPr>
            <a:r>
              <a:rPr sz="28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sz="2800" dirty="0">
                <a:latin typeface="Times New Roman" panose="02020603050405020304" pitchFamily="18" charset="0"/>
                <a:cs typeface="Times New Roman" panose="02020603050405020304" pitchFamily="18" charset="0"/>
              </a:rPr>
              <a:t>Quan sát hình minh họa 1, 2 SGK, cho biết:	Nội dung v</a:t>
            </a:r>
            <a:r>
              <a:rPr sz="2800" dirty="0">
                <a:latin typeface="Times New Roman" panose="02020603050405020304" pitchFamily="18" charset="0"/>
                <a:ea typeface="Times New Roman" panose="02020603050405020304" pitchFamily="18" charset="0"/>
              </a:rPr>
              <a:t>à</a:t>
            </a:r>
            <a:r>
              <a:rPr sz="2800" dirty="0">
                <a:latin typeface="Times New Roman" panose="02020603050405020304" pitchFamily="18" charset="0"/>
                <a:cs typeface="Times New Roman" panose="02020603050405020304" pitchFamily="18" charset="0"/>
              </a:rPr>
              <a:t> tác dụng của mỗi tranh vẽ?</a:t>
            </a:r>
            <a:endParaRPr sz="2800" dirty="0">
              <a:latin typeface="Times New Roman" panose="02020603050405020304" pitchFamily="18" charset="0"/>
              <a:ea typeface="Times New Roman" panose="02020603050405020304" pitchFamily="18" charset="0"/>
            </a:endParaRPr>
          </a:p>
        </p:txBody>
      </p:sp>
      <p:sp>
        <p:nvSpPr>
          <p:cNvPr id="4218" name="Text Box 122"/>
          <p:cNvSpPr txBox="1">
            <a:spLocks noChangeArrowheads="1"/>
          </p:cNvSpPr>
          <p:nvPr/>
        </p:nvSpPr>
        <p:spPr bwMode="auto">
          <a:xfrm>
            <a:off x="533400" y="5486400"/>
            <a:ext cx="8153400" cy="946150"/>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spcBef>
                <a:spcPct val="50000"/>
              </a:spcBef>
              <a:buNone/>
            </a:pPr>
            <a:r>
              <a:rPr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Nêu những tình huống có thể bị điện giật ngo</a:t>
            </a:r>
            <a:r>
              <a:rPr sz="2800"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à</a:t>
            </a:r>
            <a:r>
              <a:rPr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 hai tình huống trên? </a:t>
            </a:r>
            <a:endParaRPr sz="2800" dirty="0">
              <a:solidFill>
                <a:srgbClr val="FF0000"/>
              </a:solidFill>
              <a:latin typeface="Times New Roman" panose="02020603050405020304" pitchFamily="18" charset="0"/>
              <a:ea typeface="Times New Roman" panose="02020603050405020304" pitchFamily="18" charset="0"/>
              <a:sym typeface="Wingdings" panose="05000000000000000000" pitchFamily="2" charset="2"/>
            </a:endParaRPr>
          </a:p>
        </p:txBody>
      </p:sp>
      <p:sp>
        <p:nvSpPr>
          <p:cNvPr id="27" name="Rectangle 26"/>
          <p:cNvSpPr/>
          <p:nvPr/>
        </p:nvSpPr>
        <p:spPr>
          <a:xfrm>
            <a:off x="457200" y="533400"/>
            <a:ext cx="904875" cy="523875"/>
          </a:xfrm>
          <a:prstGeom prst="rect">
            <a:avLst/>
          </a:prstGeom>
        </p:spPr>
        <p:txBody>
          <a:bodyPr wrap="none">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2800" b="1" i="0" u="none" strike="noStrike" kern="1200" cap="none" spc="0" normalizeH="0" baseline="0" noProof="0">
                <a:ln>
                  <a:noFill/>
                </a:ln>
                <a:solidFill>
                  <a:srgbClr val="CC3300"/>
                </a:solidFill>
                <a:effectLst>
                  <a:outerShdw blurRad="38100" dist="38100" dir="2700000" algn="tl">
                    <a:srgbClr val="C0C0C0"/>
                  </a:outerShdw>
                </a:effectLst>
                <a:uLnTx/>
                <a:uFillTx/>
                <a:latin typeface="Arial" panose="020B0604020202020204" pitchFamily="34" charset="0"/>
                <a:ea typeface="+mn-ea"/>
                <a:cs typeface="+mn-cs"/>
              </a:rPr>
              <a:t>HĐ1</a:t>
            </a:r>
            <a:endParaRPr kumimoji="0" lang="en-US" sz="2800" b="1" i="0" u="none" strike="noStrike" kern="1200" cap="none" spc="0" normalizeH="0" baseline="0" noProof="0">
              <a:ln>
                <a:noFill/>
              </a:ln>
              <a:solidFill>
                <a:srgbClr val="3366FF"/>
              </a:solidFill>
              <a:effectLst>
                <a:outerShdw blurRad="38100" dist="38100" dir="2700000" algn="tl">
                  <a:srgbClr val="C0C0C0"/>
                </a:outerShdw>
              </a:effectLst>
              <a:uLnTx/>
              <a:uFillTx/>
              <a:latin typeface="Arial" panose="020B0604020202020204" pitchFamily="34" charset="0"/>
              <a:ea typeface="+mn-ea"/>
              <a:cs typeface="+mn-cs"/>
              <a:sym typeface="Wingdings 3" panose="050401020108070707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86"/>
                                        </p:tgtEl>
                                        <p:attrNameLst>
                                          <p:attrName>style.visibility</p:attrName>
                                        </p:attrNameLst>
                                      </p:cBhvr>
                                      <p:to>
                                        <p:strVal val="visible"/>
                                      </p:to>
                                    </p:set>
                                    <p:animEffect transition="in" filter="fade">
                                      <p:cBhvr>
                                        <p:cTn id="7" dur="1000"/>
                                        <p:tgtEl>
                                          <p:spTgt spid="4186"/>
                                        </p:tgtEl>
                                      </p:cBhvr>
                                    </p:animEffect>
                                    <p:anim calcmode="lin" valueType="num">
                                      <p:cBhvr>
                                        <p:cTn id="8" dur="1000" fill="hold"/>
                                        <p:tgtEl>
                                          <p:spTgt spid="4186"/>
                                        </p:tgtEl>
                                        <p:attrNameLst>
                                          <p:attrName>ppt_x</p:attrName>
                                        </p:attrNameLst>
                                      </p:cBhvr>
                                      <p:tavLst>
                                        <p:tav tm="0">
                                          <p:val>
                                            <p:strVal val="#ppt_x"/>
                                          </p:val>
                                        </p:tav>
                                        <p:tav tm="100000">
                                          <p:val>
                                            <p:strVal val="#ppt_x"/>
                                          </p:val>
                                        </p:tav>
                                      </p:tavLst>
                                    </p:anim>
                                    <p:anim calcmode="lin" valueType="num">
                                      <p:cBhvr>
                                        <p:cTn id="9" dur="1000" fill="hold"/>
                                        <p:tgtEl>
                                          <p:spTgt spid="41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4188"/>
                                        </p:tgtEl>
                                        <p:attrNameLst>
                                          <p:attrName>style.visibility</p:attrName>
                                        </p:attrNameLst>
                                      </p:cBhvr>
                                      <p:to>
                                        <p:strVal val="visible"/>
                                      </p:to>
                                    </p:set>
                                    <p:animEffect transition="in" filter="diamond(in)">
                                      <p:cBhvr>
                                        <p:cTn id="14" dur="2000"/>
                                        <p:tgtEl>
                                          <p:spTgt spid="4188"/>
                                        </p:tgtEl>
                                      </p:cBhvr>
                                    </p:animEffect>
                                  </p:childTnLst>
                                </p:cTn>
                              </p:par>
                              <p:par>
                                <p:cTn id="15" presetID="8" presetClass="entr" presetSubtype="16" fill="hold" nodeType="withEffect">
                                  <p:stCondLst>
                                    <p:cond delay="0"/>
                                  </p:stCondLst>
                                  <p:childTnLst>
                                    <p:set>
                                      <p:cBhvr>
                                        <p:cTn id="16" dur="1" fill="hold">
                                          <p:stCondLst>
                                            <p:cond delay="0"/>
                                          </p:stCondLst>
                                        </p:cTn>
                                        <p:tgtEl>
                                          <p:spTgt spid="4189"/>
                                        </p:tgtEl>
                                        <p:attrNameLst>
                                          <p:attrName>style.visibility</p:attrName>
                                        </p:attrNameLst>
                                      </p:cBhvr>
                                      <p:to>
                                        <p:strVal val="visible"/>
                                      </p:to>
                                    </p:set>
                                    <p:animEffect transition="in" filter="diamond(in)">
                                      <p:cBhvr>
                                        <p:cTn id="17" dur="2000"/>
                                        <p:tgtEl>
                                          <p:spTgt spid="4189"/>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4205"/>
                                        </p:tgtEl>
                                        <p:attrNameLst>
                                          <p:attrName>style.visibility</p:attrName>
                                        </p:attrNameLst>
                                      </p:cBhvr>
                                      <p:to>
                                        <p:strVal val="visible"/>
                                      </p:to>
                                    </p:set>
                                    <p:animEffect transition="in" filter="diamond(in)">
                                      <p:cBhvr>
                                        <p:cTn id="20" dur="2000"/>
                                        <p:tgtEl>
                                          <p:spTgt spid="4205"/>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4206"/>
                                        </p:tgtEl>
                                        <p:attrNameLst>
                                          <p:attrName>style.visibility</p:attrName>
                                        </p:attrNameLst>
                                      </p:cBhvr>
                                      <p:to>
                                        <p:strVal val="visible"/>
                                      </p:to>
                                    </p:set>
                                    <p:animEffect transition="in" filter="diamond(in)">
                                      <p:cBhvr>
                                        <p:cTn id="23" dur="2000"/>
                                        <p:tgtEl>
                                          <p:spTgt spid="420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4214"/>
                                        </p:tgtEl>
                                        <p:attrNameLst>
                                          <p:attrName>style.visibility</p:attrName>
                                        </p:attrNameLst>
                                      </p:cBhvr>
                                      <p:to>
                                        <p:strVal val="visible"/>
                                      </p:to>
                                    </p:set>
                                    <p:animEffect transition="in" filter="blinds(horizontal)">
                                      <p:cBhvr>
                                        <p:cTn id="28" dur="500"/>
                                        <p:tgtEl>
                                          <p:spTgt spid="4214"/>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4214"/>
                                        </p:tgtEl>
                                      </p:cBhvr>
                                    </p:animEffect>
                                    <p:set>
                                      <p:cBhvr>
                                        <p:cTn id="33" dur="1" fill="hold">
                                          <p:stCondLst>
                                            <p:cond delay="499"/>
                                          </p:stCondLst>
                                        </p:cTn>
                                        <p:tgtEl>
                                          <p:spTgt spid="421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218"/>
                                        </p:tgtEl>
                                        <p:attrNameLst>
                                          <p:attrName>style.visibility</p:attrName>
                                        </p:attrNameLst>
                                      </p:cBhvr>
                                      <p:to>
                                        <p:strVal val="visible"/>
                                      </p:to>
                                    </p:set>
                                    <p:animEffect transition="in" filter="blinds(horizontal)">
                                      <p:cBhvr>
                                        <p:cTn id="38" dur="500"/>
                                        <p:tgtEl>
                                          <p:spTgt spid="4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6" grpId="0"/>
      <p:bldP spid="4205" grpId="0" animBg="1"/>
      <p:bldP spid="4206" grpId="0" animBg="1"/>
      <p:bldP spid="4214" grpId="0"/>
      <p:bldP spid="4214" grpId="1"/>
      <p:bldP spid="42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6" name="Table 6145"/>
          <p:cNvGraphicFramePr/>
          <p:nvPr/>
        </p:nvGraphicFramePr>
        <p:xfrm>
          <a:off x="561975" y="2514600"/>
          <a:ext cx="8124825" cy="3616325"/>
        </p:xfrm>
        <a:graphic>
          <a:graphicData uri="http://schemas.openxmlformats.org/drawingml/2006/table">
            <a:tbl>
              <a:tblPr/>
              <a:tblGrid>
                <a:gridCol w="3235325"/>
                <a:gridCol w="4889500"/>
              </a:tblGrid>
              <a:tr h="4873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spcBef>
                          <a:spcPct val="20000"/>
                        </a:spcBef>
                        <a:buNone/>
                      </a:pPr>
                      <a:r>
                        <a:rPr sz="2600" b="1" dirty="0">
                          <a:solidFill>
                            <a:srgbClr val="0000FF"/>
                          </a:solidFill>
                          <a:latin typeface="Times New Roman" panose="02020603050405020304" pitchFamily="18" charset="0"/>
                          <a:cs typeface="Times New Roman" panose="02020603050405020304" pitchFamily="18" charset="0"/>
                        </a:rPr>
                        <a:t>Những việc nên l</a:t>
                      </a:r>
                      <a:r>
                        <a:rPr sz="2600" b="1" dirty="0">
                          <a:solidFill>
                            <a:srgbClr val="0000FF"/>
                          </a:solidFill>
                          <a:latin typeface="Times New Roman" panose="02020603050405020304" pitchFamily="18" charset="0"/>
                          <a:ea typeface="Times New Roman" panose="02020603050405020304" pitchFamily="18" charset="0"/>
                        </a:rPr>
                        <a:t>à</a:t>
                      </a:r>
                      <a:r>
                        <a:rPr sz="2600" b="1" dirty="0">
                          <a:solidFill>
                            <a:srgbClr val="0000FF"/>
                          </a:solidFill>
                          <a:latin typeface="Times New Roman" panose="02020603050405020304" pitchFamily="18" charset="0"/>
                          <a:cs typeface="Times New Roman" panose="02020603050405020304" pitchFamily="18" charset="0"/>
                        </a:rPr>
                        <a:t>m</a:t>
                      </a:r>
                      <a:endParaRPr lang="en-US" sz="2600" b="1" dirty="0">
                        <a:solidFill>
                          <a:srgbClr val="0000FF"/>
                        </a:solidFill>
                        <a:latin typeface="Times New Roman" panose="02020603050405020304" pitchFamily="18" charset="0"/>
                        <a:ea typeface="Times New Roman" panose="02020603050405020304" pitchFamily="18" charset="0"/>
                      </a:endParaRPr>
                    </a:p>
                  </a:txBody>
                  <a:tcPr marT="45716" marB="45716">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99"/>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spcBef>
                          <a:spcPct val="20000"/>
                        </a:spcBef>
                        <a:buNone/>
                      </a:pPr>
                      <a:r>
                        <a:rPr sz="2600" b="1" dirty="0">
                          <a:solidFill>
                            <a:srgbClr val="0000FF"/>
                          </a:solidFill>
                          <a:latin typeface="Times New Roman" panose="02020603050405020304" pitchFamily="18" charset="0"/>
                          <a:cs typeface="Times New Roman" panose="02020603050405020304" pitchFamily="18" charset="0"/>
                        </a:rPr>
                        <a:t>Những việc không nên l</a:t>
                      </a:r>
                      <a:r>
                        <a:rPr sz="2600" b="1" dirty="0">
                          <a:solidFill>
                            <a:srgbClr val="0000FF"/>
                          </a:solidFill>
                          <a:latin typeface="Times New Roman" panose="02020603050405020304" pitchFamily="18" charset="0"/>
                          <a:ea typeface="Times New Roman" panose="02020603050405020304" pitchFamily="18" charset="0"/>
                        </a:rPr>
                        <a:t>à</a:t>
                      </a:r>
                      <a:r>
                        <a:rPr sz="2600" b="1" dirty="0">
                          <a:solidFill>
                            <a:srgbClr val="0000FF"/>
                          </a:solidFill>
                          <a:latin typeface="Times New Roman" panose="02020603050405020304" pitchFamily="18" charset="0"/>
                          <a:cs typeface="Times New Roman" panose="02020603050405020304" pitchFamily="18" charset="0"/>
                        </a:rPr>
                        <a:t>m</a:t>
                      </a:r>
                      <a:endParaRPr lang="en-US" sz="2600" b="1" dirty="0">
                        <a:solidFill>
                          <a:srgbClr val="0000FF"/>
                        </a:solidFill>
                        <a:latin typeface="Times New Roman" panose="02020603050405020304" pitchFamily="18" charset="0"/>
                        <a:ea typeface="Times New Roman" panose="02020603050405020304" pitchFamily="18" charset="0"/>
                      </a:endParaRPr>
                    </a:p>
                  </a:txBody>
                  <a:tcPr marT="45716" marB="45716">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FFFF99"/>
                    </a:solidFill>
                  </a:tcPr>
                </a:tc>
              </a:tr>
              <a:tr h="31289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spcBef>
                          <a:spcPct val="20000"/>
                        </a:spcBef>
                        <a:buNone/>
                      </a:pPr>
                      <a:endParaRPr lang="en-US" sz="2400" b="1" dirty="0">
                        <a:latin typeface="Times New Roman" panose="02020603050405020304" pitchFamily="18" charset="0"/>
                        <a:ea typeface="Times New Roman" panose="02020603050405020304" pitchFamily="18" charset="0"/>
                      </a:endParaRPr>
                    </a:p>
                  </a:txBody>
                  <a:tcPr marT="45716" marB="45716">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spcBef>
                          <a:spcPct val="20000"/>
                        </a:spcBef>
                        <a:buChar char="-"/>
                      </a:pPr>
                      <a:endParaRPr lang="en-US" sz="2400" b="1" dirty="0">
                        <a:latin typeface="Times New Roman" panose="02020603050405020304" pitchFamily="18" charset="0"/>
                        <a:ea typeface="Times New Roman" panose="02020603050405020304" pitchFamily="18" charset="0"/>
                      </a:endParaRPr>
                    </a:p>
                  </a:txBody>
                  <a:tcPr marT="45716" marB="45716">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13741" name="Line 77"/>
          <p:cNvSpPr>
            <a:spLocks noChangeShapeType="1"/>
          </p:cNvSpPr>
          <p:nvPr/>
        </p:nvSpPr>
        <p:spPr bwMode="auto">
          <a:xfrm flipV="1">
            <a:off x="304800" y="6248400"/>
            <a:ext cx="8534400" cy="0"/>
          </a:xfrm>
          <a:prstGeom prst="line">
            <a:avLst/>
          </a:prstGeom>
          <a:noFill/>
          <a:ln w="9525" cap="rnd">
            <a:solidFill>
              <a:schemeClr val="tx1"/>
            </a:solidFill>
            <a:prstDash val="sysDot"/>
            <a:roun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3746" name="Text Box 82"/>
          <p:cNvSpPr txBox="1">
            <a:spLocks noChangeArrowheads="1"/>
          </p:cNvSpPr>
          <p:nvPr/>
        </p:nvSpPr>
        <p:spPr bwMode="auto">
          <a:xfrm>
            <a:off x="2667000" y="762000"/>
            <a:ext cx="3505200" cy="523875"/>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ctr" eaLnBrk="1" hangingPunct="1">
              <a:spcBef>
                <a:spcPct val="50000"/>
              </a:spcBef>
              <a:buNone/>
            </a:pPr>
            <a:r>
              <a:rPr sz="2800" b="1" dirty="0">
                <a:solidFill>
                  <a:srgbClr val="FF0000"/>
                </a:solidFill>
                <a:latin typeface="Times New Roman" panose="02020603050405020304" pitchFamily="18" charset="0"/>
                <a:cs typeface="Times New Roman" panose="02020603050405020304" pitchFamily="18" charset="0"/>
              </a:rPr>
              <a:t>PHIẾU BÀI TẬP</a:t>
            </a:r>
            <a:endParaRPr sz="2800" b="1" dirty="0">
              <a:solidFill>
                <a:srgbClr val="FF0000"/>
              </a:solidFill>
              <a:latin typeface="Times New Roman" panose="02020603050405020304" pitchFamily="18" charset="0"/>
              <a:ea typeface="Times New Roman" panose="02020603050405020304" pitchFamily="18" charset="0"/>
            </a:endParaRPr>
          </a:p>
        </p:txBody>
      </p:sp>
      <p:sp>
        <p:nvSpPr>
          <p:cNvPr id="113747" name="Text Box 83"/>
          <p:cNvSpPr txBox="1">
            <a:spLocks noChangeArrowheads="1"/>
          </p:cNvSpPr>
          <p:nvPr/>
        </p:nvSpPr>
        <p:spPr bwMode="auto">
          <a:xfrm>
            <a:off x="685800" y="1371600"/>
            <a:ext cx="7772400" cy="954088"/>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spcBef>
                <a:spcPct val="50000"/>
              </a:spcBef>
              <a:buNone/>
            </a:pPr>
            <a:r>
              <a:rPr sz="2800" dirty="0">
                <a:latin typeface="Times New Roman" panose="02020603050405020304" pitchFamily="18" charset="0"/>
                <a:cs typeface="Times New Roman" panose="02020603050405020304" pitchFamily="18" charset="0"/>
                <a:sym typeface="Wingdings" panose="05000000000000000000" pitchFamily="2" charset="2"/>
              </a:rPr>
              <a:t> Để phòng tránh bị điện giật, chúng ta nên l</a:t>
            </a:r>
            <a:r>
              <a:rPr sz="2800" dirty="0">
                <a:latin typeface="Times New Roman" panose="02020603050405020304" pitchFamily="18" charset="0"/>
                <a:ea typeface="Times New Roman" panose="02020603050405020304" pitchFamily="18" charset="0"/>
                <a:sym typeface="Wingdings" panose="05000000000000000000" pitchFamily="2" charset="2"/>
              </a:rPr>
              <a:t>à</a:t>
            </a:r>
            <a:r>
              <a:rPr sz="2800" dirty="0">
                <a:latin typeface="Times New Roman" panose="02020603050405020304" pitchFamily="18" charset="0"/>
                <a:cs typeface="Times New Roman" panose="02020603050405020304" pitchFamily="18" charset="0"/>
                <a:sym typeface="Wingdings" panose="05000000000000000000" pitchFamily="2" charset="2"/>
              </a:rPr>
              <a:t>m v</a:t>
            </a:r>
            <a:r>
              <a:rPr sz="2800" dirty="0">
                <a:latin typeface="Times New Roman" panose="02020603050405020304" pitchFamily="18" charset="0"/>
                <a:ea typeface="Times New Roman" panose="02020603050405020304" pitchFamily="18" charset="0"/>
                <a:sym typeface="Wingdings" panose="05000000000000000000" pitchFamily="2" charset="2"/>
              </a:rPr>
              <a:t>à</a:t>
            </a:r>
            <a:r>
              <a:rPr sz="2800" dirty="0">
                <a:latin typeface="Times New Roman" panose="02020603050405020304" pitchFamily="18" charset="0"/>
                <a:cs typeface="Times New Roman" panose="02020603050405020304" pitchFamily="18" charset="0"/>
                <a:sym typeface="Wingdings" panose="05000000000000000000" pitchFamily="2" charset="2"/>
              </a:rPr>
              <a:t> không nên l</a:t>
            </a:r>
            <a:r>
              <a:rPr sz="2800" dirty="0">
                <a:latin typeface="Times New Roman" panose="02020603050405020304" pitchFamily="18" charset="0"/>
                <a:ea typeface="Times New Roman" panose="02020603050405020304" pitchFamily="18" charset="0"/>
                <a:sym typeface="Wingdings" panose="05000000000000000000" pitchFamily="2" charset="2"/>
              </a:rPr>
              <a:t>à</a:t>
            </a:r>
            <a:r>
              <a:rPr sz="2800" dirty="0">
                <a:latin typeface="Times New Roman" panose="02020603050405020304" pitchFamily="18" charset="0"/>
                <a:cs typeface="Times New Roman" panose="02020603050405020304" pitchFamily="18" charset="0"/>
                <a:sym typeface="Wingdings" panose="05000000000000000000" pitchFamily="2" charset="2"/>
              </a:rPr>
              <a:t>m những gì?  </a:t>
            </a:r>
            <a:endParaRPr sz="2800" dirty="0">
              <a:latin typeface="Times New Roman" panose="02020603050405020304" pitchFamily="18" charset="0"/>
              <a:ea typeface="Times New Roman" panose="02020603050405020304" pitchFamily="18" charset="0"/>
              <a:sym typeface="Wingdings" panose="05000000000000000000" pitchFamily="2" charset="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9" name="Rectangle 19"/>
          <p:cNvSpPr>
            <a:spLocks noChangeArrowheads="1"/>
          </p:cNvSpPr>
          <p:nvPr/>
        </p:nvSpPr>
        <p:spPr bwMode="auto">
          <a:xfrm>
            <a:off x="1524000" y="609600"/>
            <a:ext cx="6629400" cy="523875"/>
          </a:xfrm>
          <a:prstGeom prst="rect">
            <a:avLst/>
          </a:prstGeom>
          <a:noFill/>
          <a:ln w="9525">
            <a:noFill/>
            <a:miter lim="800000"/>
          </a:ln>
          <a:effectLst>
            <a:prstShdw prst="shdw17" dist="17961" dir="2700000">
              <a:schemeClr val="accent1">
                <a:gamma/>
                <a:shade val="60000"/>
                <a:invGamma/>
              </a:schemeClr>
            </a:prstShdw>
          </a:effectLst>
        </p:spPr>
        <p:txBody>
          <a:bodyPr>
            <a:spAutoFit/>
          </a:bodyPr>
          <a:p>
            <a:pPr algn="just" eaLnBrk="1" hangingPunct="1">
              <a:buNone/>
            </a:pPr>
            <a:r>
              <a:rPr sz="2800" b="1" dirty="0">
                <a:latin typeface="Times New Roman" panose="02020603050405020304" pitchFamily="18" charset="0"/>
                <a:cs typeface="Times New Roman" panose="02020603050405020304" pitchFamily="18" charset="0"/>
              </a:rPr>
              <a:t>Các biện pháp phòng tránh bị điện giật.</a:t>
            </a:r>
            <a:endParaRPr sz="2800" b="1" dirty="0">
              <a:latin typeface="Times New Roman" panose="02020603050405020304" pitchFamily="18" charset="0"/>
              <a:ea typeface="Times New Roman" panose="02020603050405020304" pitchFamily="18" charset="0"/>
            </a:endParaRPr>
          </a:p>
        </p:txBody>
      </p:sp>
      <p:graphicFrame>
        <p:nvGraphicFramePr>
          <p:cNvPr id="112661" name="Group 21"/>
          <p:cNvGraphicFramePr>
            <a:graphicFrameLocks noGrp="1"/>
          </p:cNvGraphicFramePr>
          <p:nvPr/>
        </p:nvGraphicFramePr>
        <p:xfrm>
          <a:off x="304800" y="1600200"/>
          <a:ext cx="8610600" cy="4425950"/>
        </p:xfrm>
        <a:graphic>
          <a:graphicData uri="http://schemas.openxmlformats.org/drawingml/2006/table">
            <a:tbl>
              <a:tblPr/>
              <a:tblGrid>
                <a:gridCol w="3429000"/>
                <a:gridCol w="5181600"/>
              </a:tblGrid>
              <a:tr h="488950">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600" b="1" i="0" u="none" strike="noStrike" cap="none" normalizeH="0" baseline="0" smtClean="0">
                          <a:ln>
                            <a:noFill/>
                          </a:ln>
                          <a:solidFill>
                            <a:srgbClr val="FF3300"/>
                          </a:solidFill>
                          <a:effectLst/>
                          <a:latin typeface="Arial" panose="020B0604020202020204" pitchFamily="34" charset="0"/>
                        </a:rPr>
                        <a:t>Những việc nên làm</a:t>
                      </a:r>
                      <a:endParaRPr kumimoji="0" lang="en-US" sz="2600" b="1" i="0" u="none" strike="noStrike" cap="none" normalizeH="0" baseline="0" smtClean="0">
                        <a:ln>
                          <a:noFill/>
                        </a:ln>
                        <a:solidFill>
                          <a:srgbClr val="FF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pPr>
                      <a:r>
                        <a:rPr kumimoji="0" lang="en-US" sz="2600" b="1" i="0" u="none" strike="noStrike" cap="none" normalizeH="0" baseline="0" smtClean="0">
                          <a:ln>
                            <a:noFill/>
                          </a:ln>
                          <a:solidFill>
                            <a:srgbClr val="FF3300"/>
                          </a:solidFill>
                          <a:effectLst/>
                          <a:latin typeface="Arial" panose="020B0604020202020204" pitchFamily="34" charset="0"/>
                        </a:rPr>
                        <a:t>Những việc không nên làm</a:t>
                      </a:r>
                      <a:endParaRPr kumimoji="0" lang="en-US" sz="2600" b="1" i="0" u="none" strike="noStrike" cap="none" normalizeH="0" baseline="0" smtClean="0">
                        <a:ln>
                          <a:noFill/>
                        </a:ln>
                        <a:solidFill>
                          <a:srgbClr val="FF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tr>
              <a:tr h="3937000">
                <a:tc>
                  <a:txBody>
                    <a:bodyPr/>
                    <a:lstStyle/>
                    <a:p>
                      <a:pPr marL="0" marR="0" lvl="0" indent="0" algn="ctr" defTabSz="914400" rtl="0" eaLnBrk="0" fontAlgn="base" latinLnBrk="0" hangingPunct="0">
                        <a:lnSpc>
                          <a:spcPct val="100000"/>
                        </a:lnSpc>
                        <a:spcBef>
                          <a:spcPct val="20000"/>
                        </a:spcBef>
                        <a:spcAft>
                          <a:spcPct val="0"/>
                        </a:spcAft>
                        <a:buClrTx/>
                        <a:buSzTx/>
                        <a:buFontTx/>
                        <a:buNone/>
                      </a:pPr>
                      <a:endParaRPr kumimoji="0" lang="en-US" sz="2400" b="1" i="0" u="none" strike="noStrike" cap="none" normalizeH="0" baseline="0" smtClean="0">
                        <a:ln>
                          <a:noFill/>
                        </a:ln>
                        <a:solidFill>
                          <a:schemeClr val="tx1"/>
                        </a:solidFill>
                        <a:effectLst/>
                        <a:latin typeface="VNI-Times" pitchFamily="2"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Char char="-"/>
                      </a:pPr>
                      <a:endParaRPr kumimoji="0" lang="en-US" sz="2400" b="1" i="0" u="none" strike="noStrike" cap="none" normalizeH="0" baseline="0" smtClean="0">
                        <a:ln>
                          <a:noFill/>
                        </a:ln>
                        <a:solidFill>
                          <a:schemeClr val="tx1"/>
                        </a:solidFill>
                        <a:effectLst/>
                        <a:latin typeface="VNI-Times" pitchFamily="2"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82" name="Text Box 29"/>
          <p:cNvSpPr txBox="1"/>
          <p:nvPr/>
        </p:nvSpPr>
        <p:spPr>
          <a:xfrm>
            <a:off x="3733800" y="2357438"/>
            <a:ext cx="5105400" cy="461962"/>
          </a:xfrm>
          <a:prstGeom prst="rect">
            <a:avLst/>
          </a:prstGeom>
          <a:noFill/>
          <a:ln w="9525">
            <a:noFill/>
          </a:ln>
        </p:spPr>
        <p:txBody>
          <a:bodyPr>
            <a:spAutoFit/>
          </a:bodyPr>
          <a:p>
            <a:pPr algn="just" eaLnBrk="1" hangingPunct="1">
              <a:spcBef>
                <a:spcPct val="20000"/>
              </a:spcBef>
              <a:buClr>
                <a:schemeClr val="hlink"/>
              </a:buClr>
              <a:buSzPct val="120000"/>
            </a:pPr>
            <a:r>
              <a:rPr lang="en-US" altLang="en-US" sz="2400" b="1" dirty="0">
                <a:latin typeface="Times New Roman" panose="02020603050405020304" pitchFamily="18" charset="0"/>
                <a:cs typeface="Times New Roman" panose="02020603050405020304" pitchFamily="18" charset="0"/>
              </a:rPr>
              <a:t>- Thả diều, chơi dưới đường dây điện</a:t>
            </a:r>
            <a:r>
              <a:rPr lang="en-US" altLang="en-US" b="1" dirty="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ea typeface="Times New Roman" panose="02020603050405020304" pitchFamily="18" charset="0"/>
            </a:endParaRPr>
          </a:p>
        </p:txBody>
      </p:sp>
      <p:sp>
        <p:nvSpPr>
          <p:cNvPr id="7183" name="Text Box 31"/>
          <p:cNvSpPr txBox="1"/>
          <p:nvPr/>
        </p:nvSpPr>
        <p:spPr>
          <a:xfrm>
            <a:off x="3733800" y="2895600"/>
            <a:ext cx="5181600" cy="457200"/>
          </a:xfrm>
          <a:prstGeom prst="rect">
            <a:avLst/>
          </a:prstGeom>
          <a:noFill/>
          <a:ln w="9525">
            <a:noFill/>
          </a:ln>
        </p:spPr>
        <p:txBody>
          <a:bodyPr>
            <a:spAutoFit/>
          </a:bodyPr>
          <a:p>
            <a:pPr eaLnBrk="1" hangingPunct="1">
              <a:spcBef>
                <a:spcPct val="20000"/>
              </a:spcBef>
              <a:buClr>
                <a:schemeClr val="hlink"/>
              </a:buClr>
              <a:buSzPct val="120000"/>
            </a:pPr>
            <a:r>
              <a:rPr lang="en-US" altLang="en-US" sz="2400" b="1" dirty="0">
                <a:latin typeface="Times New Roman" panose="02020603050405020304" pitchFamily="18" charset="0"/>
                <a:cs typeface="Times New Roman" panose="02020603050405020304" pitchFamily="18" charset="0"/>
              </a:rPr>
              <a:t>- Để trẻ em sử dụng các đồ điện.</a:t>
            </a:r>
            <a:endParaRPr lang="en-US" altLang="en-US" sz="2400" b="1" dirty="0">
              <a:latin typeface="Times New Roman" panose="02020603050405020304" pitchFamily="18" charset="0"/>
              <a:ea typeface="Times New Roman" panose="02020603050405020304" pitchFamily="18" charset="0"/>
            </a:endParaRPr>
          </a:p>
        </p:txBody>
      </p:sp>
      <p:sp>
        <p:nvSpPr>
          <p:cNvPr id="7184" name="Text Box 33"/>
          <p:cNvSpPr txBox="1"/>
          <p:nvPr/>
        </p:nvSpPr>
        <p:spPr>
          <a:xfrm>
            <a:off x="304800" y="2286000"/>
            <a:ext cx="3384550" cy="830263"/>
          </a:xfrm>
          <a:prstGeom prst="rect">
            <a:avLst/>
          </a:prstGeom>
          <a:noFill/>
          <a:ln w="9525">
            <a:noFill/>
          </a:ln>
        </p:spPr>
        <p:txBody>
          <a:bodyPr>
            <a:spAutoFit/>
          </a:bodyPr>
          <a:p>
            <a:pPr eaLnBrk="1" hangingPunct="1">
              <a:spcBef>
                <a:spcPct val="20000"/>
              </a:spcBef>
              <a:buClr>
                <a:schemeClr val="hlink"/>
              </a:buClr>
              <a:buSzPct val="120000"/>
            </a:pPr>
            <a:r>
              <a:rPr lang="en-US" altLang="en-US" sz="2400" b="1" dirty="0">
                <a:latin typeface="Times New Roman" panose="02020603050405020304" pitchFamily="18" charset="0"/>
                <a:cs typeface="Times New Roman" panose="02020603050405020304" pitchFamily="18" charset="0"/>
              </a:rPr>
              <a:t>- Tránh xa chỗ có dây điện bị đứt.</a:t>
            </a:r>
            <a:endParaRPr lang="en-US" altLang="en-US" sz="2400" b="1" dirty="0">
              <a:latin typeface="Times New Roman" panose="02020603050405020304" pitchFamily="18" charset="0"/>
              <a:ea typeface="Times New Roman" panose="02020603050405020304" pitchFamily="18" charset="0"/>
            </a:endParaRPr>
          </a:p>
        </p:txBody>
      </p:sp>
      <p:sp>
        <p:nvSpPr>
          <p:cNvPr id="143394" name="Text Box 34"/>
          <p:cNvSpPr txBox="1">
            <a:spLocks noChangeArrowheads="1"/>
          </p:cNvSpPr>
          <p:nvPr/>
        </p:nvSpPr>
        <p:spPr bwMode="auto">
          <a:xfrm>
            <a:off x="304800" y="3140075"/>
            <a:ext cx="3384550" cy="830263"/>
          </a:xfrm>
          <a:prstGeom prst="rect">
            <a:avLst/>
          </a:prstGeom>
          <a:noFill/>
          <a:ln w="9525">
            <a:noFill/>
            <a:miter lim="800000"/>
          </a:ln>
          <a:effectLst/>
        </p:spPr>
        <p:txBody>
          <a:bodyPr>
            <a:spAutoFit/>
          </a:bodyPr>
          <a:p>
            <a:pPr eaLnBrk="1" hangingPunct="1">
              <a:spcBef>
                <a:spcPct val="20000"/>
              </a:spcBef>
              <a:buClr>
                <a:schemeClr val="hlink"/>
              </a:buClr>
              <a:buSzPct val="120000"/>
              <a:buNone/>
            </a:pPr>
            <a:r>
              <a:rPr sz="2400" b="1" dirty="0">
                <a:latin typeface="Times New Roman" panose="02020603050405020304" pitchFamily="18" charset="0"/>
                <a:cs typeface="Times New Roman" panose="02020603050405020304" pitchFamily="18" charset="0"/>
              </a:rPr>
              <a:t>- Báo cho người lớn khi có sự cố về điện</a:t>
            </a:r>
            <a:r>
              <a:rPr sz="2400" b="1" dirty="0">
                <a:effectLst>
                  <a:outerShdw blurRad="38100" dist="38100" dir="2700000">
                    <a:srgbClr val="C0C0C0"/>
                  </a:outerShdw>
                </a:effectLst>
                <a:latin typeface="Times New Roman" panose="02020603050405020304" pitchFamily="18" charset="0"/>
                <a:cs typeface="Times New Roman" panose="02020603050405020304" pitchFamily="18" charset="0"/>
              </a:rPr>
              <a:t>.</a:t>
            </a:r>
            <a:endParaRPr sz="2400" b="1" dirty="0">
              <a:effectLst>
                <a:outerShdw blurRad="38100" dist="38100" dir="2700000">
                  <a:srgbClr val="C0C0C0"/>
                </a:outerShdw>
              </a:effectLst>
              <a:latin typeface="Times New Roman" panose="02020603050405020304" pitchFamily="18" charset="0"/>
              <a:ea typeface="Times New Roman" panose="02020603050405020304" pitchFamily="18" charset="0"/>
            </a:endParaRPr>
          </a:p>
        </p:txBody>
      </p:sp>
      <p:sp>
        <p:nvSpPr>
          <p:cNvPr id="7186" name="Text Box 35"/>
          <p:cNvSpPr txBox="1"/>
          <p:nvPr/>
        </p:nvSpPr>
        <p:spPr>
          <a:xfrm>
            <a:off x="304800" y="3981450"/>
            <a:ext cx="3384550" cy="904875"/>
          </a:xfrm>
          <a:prstGeom prst="rect">
            <a:avLst/>
          </a:prstGeom>
          <a:noFill/>
          <a:ln w="9525">
            <a:noFill/>
          </a:ln>
        </p:spPr>
        <p:txBody>
          <a:bodyPr>
            <a:spAutoFit/>
          </a:bodyPr>
          <a:p>
            <a:pPr eaLnBrk="1" hangingPunct="1">
              <a:spcBef>
                <a:spcPct val="20000"/>
              </a:spcBef>
              <a:buClr>
                <a:schemeClr val="hlink"/>
              </a:buClr>
              <a:buSzPct val="120000"/>
            </a:pPr>
            <a:r>
              <a:rPr lang="en-US" altLang="en-US" sz="2400" b="1" dirty="0">
                <a:latin typeface="Times New Roman" panose="02020603050405020304" pitchFamily="18" charset="0"/>
                <a:cs typeface="Times New Roman" panose="02020603050405020304" pitchFamily="18" charset="0"/>
              </a:rPr>
              <a:t>- Để ổ điện xa tầm tay </a:t>
            </a:r>
            <a:endParaRPr lang="en-US" altLang="en-US" sz="2400" b="1" dirty="0">
              <a:latin typeface="Times New Roman" panose="02020603050405020304" pitchFamily="18" charset="0"/>
              <a:cs typeface="Times New Roman" panose="02020603050405020304" pitchFamily="18" charset="0"/>
            </a:endParaRPr>
          </a:p>
          <a:p>
            <a:pPr eaLnBrk="1" hangingPunct="1">
              <a:spcBef>
                <a:spcPct val="20000"/>
              </a:spcBef>
              <a:buClr>
                <a:schemeClr val="hlink"/>
              </a:buClr>
              <a:buSzPct val="120000"/>
            </a:pPr>
            <a:r>
              <a:rPr lang="en-US" altLang="en-US" sz="2400" b="1" dirty="0">
                <a:latin typeface="Times New Roman" panose="02020603050405020304" pitchFamily="18" charset="0"/>
                <a:cs typeface="Times New Roman" panose="02020603050405020304" pitchFamily="18" charset="0"/>
              </a:rPr>
              <a:t>trẻ em.</a:t>
            </a:r>
            <a:endParaRPr lang="en-US" altLang="en-US" sz="2400" b="1" dirty="0">
              <a:latin typeface="Times New Roman" panose="02020603050405020304" pitchFamily="18" charset="0"/>
              <a:ea typeface="Times New Roman" panose="02020603050405020304" pitchFamily="18" charset="0"/>
            </a:endParaRPr>
          </a:p>
        </p:txBody>
      </p:sp>
      <p:sp>
        <p:nvSpPr>
          <p:cNvPr id="7187" name="Text Box 36"/>
          <p:cNvSpPr txBox="1"/>
          <p:nvPr/>
        </p:nvSpPr>
        <p:spPr>
          <a:xfrm>
            <a:off x="3717925" y="3429000"/>
            <a:ext cx="5197475" cy="830263"/>
          </a:xfrm>
          <a:prstGeom prst="rect">
            <a:avLst/>
          </a:prstGeom>
          <a:noFill/>
          <a:ln w="9525">
            <a:noFill/>
          </a:ln>
        </p:spPr>
        <p:txBody>
          <a:bodyPr>
            <a:spAutoFit/>
          </a:bodyPr>
          <a:p>
            <a:pPr algn="just" eaLnBrk="1" hangingPunct="1">
              <a:spcBef>
                <a:spcPct val="20000"/>
              </a:spcBef>
              <a:buClr>
                <a:schemeClr val="hlink"/>
              </a:buClr>
              <a:buSzPct val="120000"/>
            </a:pPr>
            <a:r>
              <a:rPr lang="en-US" altLang="en-US" sz="2400" b="1" dirty="0">
                <a:latin typeface="Times New Roman" panose="02020603050405020304" pitchFamily="18" charset="0"/>
                <a:cs typeface="Times New Roman" panose="02020603050405020304" pitchFamily="18" charset="0"/>
              </a:rPr>
              <a:t>- Dùng tay kéo người bị điện giật ra khỏi nguồn điện.</a:t>
            </a:r>
            <a:endParaRPr lang="en-US" altLang="en-US" sz="2400" b="1" dirty="0">
              <a:latin typeface="Times New Roman" panose="02020603050405020304" pitchFamily="18" charset="0"/>
              <a:ea typeface="Times New Roman" panose="02020603050405020304" pitchFamily="18" charset="0"/>
            </a:endParaRPr>
          </a:p>
        </p:txBody>
      </p:sp>
      <p:sp>
        <p:nvSpPr>
          <p:cNvPr id="7188" name="Text Box 37"/>
          <p:cNvSpPr txBox="1"/>
          <p:nvPr/>
        </p:nvSpPr>
        <p:spPr>
          <a:xfrm>
            <a:off x="3733800" y="4267200"/>
            <a:ext cx="5181600" cy="830263"/>
          </a:xfrm>
          <a:prstGeom prst="rect">
            <a:avLst/>
          </a:prstGeom>
          <a:noFill/>
          <a:ln w="9525">
            <a:noFill/>
          </a:ln>
        </p:spPr>
        <p:txBody>
          <a:bodyPr>
            <a:spAutoFit/>
          </a:bodyPr>
          <a:p>
            <a:pPr algn="just" eaLnBrk="1" hangingPunct="1">
              <a:spcBef>
                <a:spcPct val="20000"/>
              </a:spcBef>
              <a:buClr>
                <a:schemeClr val="hlink"/>
              </a:buClr>
              <a:buSzPct val="120000"/>
            </a:pPr>
            <a:r>
              <a:rPr lang="en-US" altLang="en-US" sz="2400" b="1" dirty="0">
                <a:latin typeface="Times New Roman" panose="02020603050405020304" pitchFamily="18" charset="0"/>
                <a:cs typeface="Times New Roman" panose="02020603050405020304" pitchFamily="18" charset="0"/>
              </a:rPr>
              <a:t>- Chạm tay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chỗ hở của đường dây điện.</a:t>
            </a:r>
            <a:endParaRPr lang="en-US" altLang="en-US" sz="2400" b="1" dirty="0">
              <a:latin typeface="Times New Roman" panose="02020603050405020304" pitchFamily="18" charset="0"/>
              <a:ea typeface="Times New Roman" panose="02020603050405020304" pitchFamily="18" charset="0"/>
            </a:endParaRPr>
          </a:p>
        </p:txBody>
      </p:sp>
      <p:sp>
        <p:nvSpPr>
          <p:cNvPr id="7189" name="Text Box 41"/>
          <p:cNvSpPr txBox="1"/>
          <p:nvPr/>
        </p:nvSpPr>
        <p:spPr>
          <a:xfrm>
            <a:off x="3733800" y="5105400"/>
            <a:ext cx="5181600" cy="830263"/>
          </a:xfrm>
          <a:prstGeom prst="rect">
            <a:avLst/>
          </a:prstGeom>
          <a:noFill/>
          <a:ln w="9525">
            <a:noFill/>
          </a:ln>
        </p:spPr>
        <p:txBody>
          <a:bodyPr>
            <a:spAutoFit/>
          </a:bodyPr>
          <a:p>
            <a:pPr algn="just" eaLnBrk="1" hangingPunct="1">
              <a:spcBef>
                <a:spcPct val="20000"/>
              </a:spcBef>
              <a:buClr>
                <a:schemeClr val="hlink"/>
              </a:buClr>
              <a:buSzPct val="120000"/>
              <a:buChar char="-"/>
            </a:pPr>
            <a:r>
              <a:rPr lang="en-US" altLang="en-US" sz="2400" b="1" dirty="0">
                <a:latin typeface="Times New Roman" panose="02020603050405020304" pitchFamily="18" charset="0"/>
                <a:cs typeface="Times New Roman" panose="02020603050405020304" pitchFamily="18" charset="0"/>
              </a:rPr>
              <a:t>Sờ hoặc cắm các vật bằng kim loại v</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cs typeface="Times New Roman" panose="02020603050405020304" pitchFamily="18" charset="0"/>
              </a:rPr>
              <a:t>o ổ điện, </a:t>
            </a:r>
            <a:r>
              <a:rPr lang="en-US" altLang="en-US" sz="2400" b="1" dirty="0">
                <a:latin typeface="Times New Roman" panose="02020603050405020304" pitchFamily="18" charset="0"/>
                <a:ea typeface="Times New Roman" panose="02020603050405020304" pitchFamily="18" charset="0"/>
              </a:rPr>
              <a:t>…</a:t>
            </a:r>
            <a:endParaRPr lang="en-US" altLang="en-US" sz="2400" b="1" dirty="0">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73" name="Text Box 21"/>
          <p:cNvSpPr txBox="1">
            <a:spLocks noChangeArrowheads="1"/>
          </p:cNvSpPr>
          <p:nvPr/>
        </p:nvSpPr>
        <p:spPr bwMode="auto">
          <a:xfrm>
            <a:off x="457200" y="533400"/>
            <a:ext cx="8305800" cy="9540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defRPr/>
            </a:pPr>
            <a:r>
              <a:rPr kumimoji="0" lang="en-US" sz="2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sym typeface="Wingdings" panose="05000000000000000000" pitchFamily="2" charset="2"/>
              </a:rPr>
              <a:t> </a:t>
            </a:r>
            <a:r>
              <a:rPr kumimoji="0" lang="en-US" sz="2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rPr>
              <a:t>Khi nhìn thấy người bị điện giật em sẽ xử lý như thế nào? </a:t>
            </a:r>
            <a:endParaRPr kumimoji="0" lang="en-US" sz="2800" b="0" i="0" u="none" strike="noStrike" kern="1200" cap="none" spc="0" normalizeH="0" baseline="0" noProof="0">
              <a:ln>
                <a:noFill/>
              </a:ln>
              <a:solidFill>
                <a:srgbClr val="FF3300"/>
              </a:solidFill>
              <a:effectLst/>
              <a:uLnTx/>
              <a:uFillTx/>
              <a:latin typeface="Times New Roman" panose="02020603050405020304" pitchFamily="18" charset="0"/>
              <a:ea typeface="+mn-ea"/>
              <a:cs typeface="+mn-cs"/>
            </a:endParaRPr>
          </a:p>
        </p:txBody>
      </p:sp>
      <p:pic>
        <p:nvPicPr>
          <p:cNvPr id="8195" name="Picture 31"/>
          <p:cNvPicPr>
            <a:picLocks noChangeAspect="1"/>
          </p:cNvPicPr>
          <p:nvPr/>
        </p:nvPicPr>
        <p:blipFill>
          <a:blip r:embed="rId1"/>
          <a:stretch>
            <a:fillRect/>
          </a:stretch>
        </p:blipFill>
        <p:spPr>
          <a:xfrm>
            <a:off x="409575" y="1676400"/>
            <a:ext cx="4114800" cy="2276475"/>
          </a:xfrm>
          <a:prstGeom prst="rect">
            <a:avLst/>
          </a:prstGeom>
          <a:noFill/>
          <a:ln w="38100" cap="flat" cmpd="sng">
            <a:solidFill>
              <a:srgbClr val="0000FF"/>
            </a:solidFill>
            <a:prstDash val="solid"/>
            <a:miter/>
            <a:headEnd type="none" w="med" len="med"/>
            <a:tailEnd type="none" w="med" len="med"/>
          </a:ln>
        </p:spPr>
      </p:pic>
      <p:pic>
        <p:nvPicPr>
          <p:cNvPr id="8196" name="Picture 32"/>
          <p:cNvPicPr>
            <a:picLocks noChangeAspect="1"/>
          </p:cNvPicPr>
          <p:nvPr/>
        </p:nvPicPr>
        <p:blipFill>
          <a:blip r:embed="rId2"/>
          <a:stretch>
            <a:fillRect/>
          </a:stretch>
        </p:blipFill>
        <p:spPr>
          <a:xfrm>
            <a:off x="4724400" y="1676400"/>
            <a:ext cx="4057650" cy="2286000"/>
          </a:xfrm>
          <a:prstGeom prst="rect">
            <a:avLst/>
          </a:prstGeom>
          <a:noFill/>
          <a:ln w="38100" cap="flat" cmpd="sng">
            <a:solidFill>
              <a:srgbClr val="0000FF"/>
            </a:solidFill>
            <a:prstDash val="solid"/>
            <a:miter/>
            <a:headEnd type="none" w="med" len="med"/>
            <a:tailEnd type="none" w="med" len="med"/>
          </a:ln>
        </p:spPr>
      </p:pic>
      <p:pic>
        <p:nvPicPr>
          <p:cNvPr id="8197" name="Picture 34"/>
          <p:cNvPicPr>
            <a:picLocks noChangeAspect="1"/>
          </p:cNvPicPr>
          <p:nvPr/>
        </p:nvPicPr>
        <p:blipFill>
          <a:blip r:embed="rId3"/>
          <a:stretch>
            <a:fillRect/>
          </a:stretch>
        </p:blipFill>
        <p:spPr>
          <a:xfrm>
            <a:off x="423863" y="4114800"/>
            <a:ext cx="4114800" cy="2486025"/>
          </a:xfrm>
          <a:prstGeom prst="rect">
            <a:avLst/>
          </a:prstGeom>
          <a:noFill/>
          <a:ln w="38100" cap="flat" cmpd="sng">
            <a:solidFill>
              <a:srgbClr val="0000FF"/>
            </a:solidFill>
            <a:prstDash val="solid"/>
            <a:miter/>
            <a:headEnd type="none" w="med" len="med"/>
            <a:tailEnd type="none" w="med" len="med"/>
          </a:ln>
        </p:spPr>
      </p:pic>
      <p:pic>
        <p:nvPicPr>
          <p:cNvPr id="8198" name="Picture 35"/>
          <p:cNvPicPr>
            <a:picLocks noChangeAspect="1"/>
          </p:cNvPicPr>
          <p:nvPr/>
        </p:nvPicPr>
        <p:blipFill>
          <a:blip r:embed="rId4"/>
          <a:stretch>
            <a:fillRect/>
          </a:stretch>
        </p:blipFill>
        <p:spPr>
          <a:xfrm>
            <a:off x="4676775" y="4114800"/>
            <a:ext cx="4038600" cy="2505075"/>
          </a:xfrm>
          <a:prstGeom prst="rect">
            <a:avLst/>
          </a:prstGeom>
          <a:noFill/>
          <a:ln w="38100" cap="flat" cmpd="sng">
            <a:solidFill>
              <a:srgbClr val="0000FF"/>
            </a:solidFill>
            <a:prstDash val="solid"/>
            <a:miter/>
            <a:headEnd type="none" w="med" len="med"/>
            <a:tailEnd type="none" w="med" len="med"/>
          </a:ln>
        </p:spPr>
      </p:pic>
      <p:sp>
        <p:nvSpPr>
          <p:cNvPr id="74788" name="Oval 36"/>
          <p:cNvSpPr>
            <a:spLocks noChangeArrowheads="1"/>
          </p:cNvSpPr>
          <p:nvPr/>
        </p:nvSpPr>
        <p:spPr bwMode="auto">
          <a:xfrm>
            <a:off x="4724400" y="4191000"/>
            <a:ext cx="384175" cy="352425"/>
          </a:xfrm>
          <a:prstGeom prst="ellipse">
            <a:avLst/>
          </a:prstGeom>
          <a:solidFill>
            <a:schemeClr val="accent1"/>
          </a:solidFill>
          <a:ln w="9525">
            <a:noFill/>
            <a:round/>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4</a:t>
            </a:r>
            <a:endPar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
        <p:nvSpPr>
          <p:cNvPr id="74789" name="Oval 37"/>
          <p:cNvSpPr>
            <a:spLocks noChangeArrowheads="1"/>
          </p:cNvSpPr>
          <p:nvPr/>
        </p:nvSpPr>
        <p:spPr bwMode="auto">
          <a:xfrm>
            <a:off x="533400" y="1905000"/>
            <a:ext cx="384175" cy="352425"/>
          </a:xfrm>
          <a:prstGeom prst="ellipse">
            <a:avLst/>
          </a:prstGeom>
          <a:solidFill>
            <a:schemeClr val="accent1"/>
          </a:solidFill>
          <a:ln w="9525">
            <a:noFill/>
            <a:round/>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1</a:t>
            </a:r>
            <a:endPar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
        <p:nvSpPr>
          <p:cNvPr id="74790" name="Oval 38"/>
          <p:cNvSpPr>
            <a:spLocks noChangeArrowheads="1"/>
          </p:cNvSpPr>
          <p:nvPr/>
        </p:nvSpPr>
        <p:spPr bwMode="auto">
          <a:xfrm>
            <a:off x="533400" y="4191000"/>
            <a:ext cx="384175" cy="352425"/>
          </a:xfrm>
          <a:prstGeom prst="ellipse">
            <a:avLst/>
          </a:prstGeom>
          <a:solidFill>
            <a:schemeClr val="accent1"/>
          </a:solidFill>
          <a:ln w="9525">
            <a:noFill/>
            <a:round/>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3</a:t>
            </a:r>
            <a:endPar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
        <p:nvSpPr>
          <p:cNvPr id="74791" name="Oval 39"/>
          <p:cNvSpPr>
            <a:spLocks noChangeArrowheads="1"/>
          </p:cNvSpPr>
          <p:nvPr/>
        </p:nvSpPr>
        <p:spPr bwMode="auto">
          <a:xfrm>
            <a:off x="4797425" y="1828800"/>
            <a:ext cx="384175" cy="352425"/>
          </a:xfrm>
          <a:prstGeom prst="ellipse">
            <a:avLst/>
          </a:prstGeom>
          <a:solidFill>
            <a:schemeClr val="accent1"/>
          </a:solidFill>
          <a:ln w="9525">
            <a:noFill/>
            <a:round/>
          </a:ln>
          <a:effectLst>
            <a:prstShdw prst="shdw17" dist="17961" dir="2700000">
              <a:schemeClr val="accent1">
                <a:gamma/>
                <a:shade val="60000"/>
                <a:invGamma/>
              </a:schemeClr>
            </a:prst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rPr>
              <a:t>2</a:t>
            </a:r>
            <a:endParaRPr kumimoji="0" lang="en-US" sz="2400" b="1" i="0" u="none" strike="noStrike" kern="1200" cap="none" spc="0" normalizeH="0" baseline="0" noProof="0">
              <a:ln>
                <a:noFill/>
              </a:ln>
              <a:solidFill>
                <a:srgbClr val="FF3300"/>
              </a:solidFill>
              <a:effectLst/>
              <a:uLnTx/>
              <a:uFillTx/>
              <a:latin typeface="Arial" panose="020B0604020202020204" pitchFamily="34" charset="0"/>
              <a:ea typeface="+mn-ea"/>
              <a:cs typeface="+mn-cs"/>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4946</Words>
  <Application>WPS Presentation</Application>
  <PresentationFormat>On-screen Show (4:3)</PresentationFormat>
  <Paragraphs>199</Paragraphs>
  <Slides>41</Slides>
  <Notes>0</Notes>
  <HiddenSlides>0</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1</vt:i4>
      </vt:variant>
      <vt:variant>
        <vt:lpstr>幻灯片标题</vt:lpstr>
      </vt:variant>
      <vt:variant>
        <vt:i4>41</vt:i4>
      </vt:variant>
    </vt:vector>
  </HeadingPairs>
  <TitlesOfParts>
    <vt:vector size="58" baseType="lpstr">
      <vt:lpstr>Arial</vt:lpstr>
      <vt:lpstr>SimSun</vt:lpstr>
      <vt:lpstr>Wingdings</vt:lpstr>
      <vt:lpstr>Times New Roman</vt:lpstr>
      <vt:lpstr>Wingdings 3</vt:lpstr>
      <vt:lpstr>VNI-Times</vt:lpstr>
      <vt:lpstr>SVN-Riesling</vt:lpstr>
      <vt:lpstr>Tahoma</vt:lpstr>
      <vt:lpstr>Times New Roman</vt:lpstr>
      <vt:lpstr>Microsoft YaHei</vt:lpstr>
      <vt:lpstr>Arial Unicode MS</vt:lpstr>
      <vt:lpstr>UVN Mang Tre</vt:lpstr>
      <vt:lpstr>Calibri</vt:lpstr>
      <vt:lpstr>字魂70号-灵悦黑体</vt:lpstr>
      <vt:lpstr>Default Design</vt:lpstr>
      <vt:lpstr>1_Default Design</vt:lpstr>
      <vt:lpstr>CorelDRAW.Graphic.13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BACHVIET</dc:creator>
  <cp:lastModifiedBy>HUONG GIANG</cp:lastModifiedBy>
  <cp:revision>275</cp:revision>
  <dcterms:created xsi:type="dcterms:W3CDTF">2013-11-04T13:36:48Z</dcterms:created>
  <dcterms:modified xsi:type="dcterms:W3CDTF">2023-01-31T20:08:58Z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4AB10D0147D148DCA2A0FA8A671105E8</vt:lpwstr>
  </property>
  <property fmtid="{D5CDD505-2E9C-101B-9397-08002B2CF9AE}" pid="3" name="KSOProductBuildVer">
    <vt:lpwstr>1033-11.2.0.11440</vt:lpwstr>
  </property>
</Properties>
</file>