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A60AA-2907-42DD-9A62-888D2BCE0AA1}" type="datetimeFigureOut">
              <a:rPr lang="en-US" smtClean="0"/>
              <a:t>25/02/2023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54AB4-E9F8-40AC-A287-3A83724B00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1C7A-DEBE-4C00-93A8-5F9DD1F7A0DF}" type="datetimeFigureOut">
              <a:rPr lang="en-US" smtClean="0"/>
              <a:t>25/02/2023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D82F-74E5-4CE1-A966-9F0CC9B523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1C7A-DEBE-4C00-93A8-5F9DD1F7A0DF}" type="datetimeFigureOut">
              <a:rPr lang="en-US" smtClean="0"/>
              <a:t>25/02/2023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D82F-74E5-4CE1-A966-9F0CC9B523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1C7A-DEBE-4C00-93A8-5F9DD1F7A0DF}" type="datetimeFigureOut">
              <a:rPr lang="en-US" smtClean="0"/>
              <a:t>25/02/2023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D82F-74E5-4CE1-A966-9F0CC9B523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1C7A-DEBE-4C00-93A8-5F9DD1F7A0DF}" type="datetimeFigureOut">
              <a:rPr lang="en-US" smtClean="0"/>
              <a:t>25/02/2023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D82F-74E5-4CE1-A966-9F0CC9B523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1C7A-DEBE-4C00-93A8-5F9DD1F7A0DF}" type="datetimeFigureOut">
              <a:rPr lang="en-US" smtClean="0"/>
              <a:t>25/02/2023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D82F-74E5-4CE1-A966-9F0CC9B523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1C7A-DEBE-4C00-93A8-5F9DD1F7A0DF}" type="datetimeFigureOut">
              <a:rPr lang="en-US" smtClean="0"/>
              <a:t>25/02/2023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D82F-74E5-4CE1-A966-9F0CC9B523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1C7A-DEBE-4C00-93A8-5F9DD1F7A0DF}" type="datetimeFigureOut">
              <a:rPr lang="en-US" smtClean="0"/>
              <a:t>25/02/2023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D82F-74E5-4CE1-A966-9F0CC9B523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1C7A-DEBE-4C00-93A8-5F9DD1F7A0DF}" type="datetimeFigureOut">
              <a:rPr lang="en-US" smtClean="0"/>
              <a:t>25/02/2023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D82F-74E5-4CE1-A966-9F0CC9B523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1C7A-DEBE-4C00-93A8-5F9DD1F7A0DF}" type="datetimeFigureOut">
              <a:rPr lang="en-US" smtClean="0"/>
              <a:t>25/02/2023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D82F-74E5-4CE1-A966-9F0CC9B523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1C7A-DEBE-4C00-93A8-5F9DD1F7A0DF}" type="datetimeFigureOut">
              <a:rPr lang="en-US" smtClean="0"/>
              <a:t>25/02/2023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D82F-74E5-4CE1-A966-9F0CC9B523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1C7A-DEBE-4C00-93A8-5F9DD1F7A0DF}" type="datetimeFigureOut">
              <a:rPr lang="en-US" smtClean="0"/>
              <a:t>25/02/2023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D82F-74E5-4CE1-A966-9F0CC9B523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81C7A-DEBE-4C00-93A8-5F9DD1F7A0DF}" type="datetimeFigureOut">
              <a:rPr lang="en-US" smtClean="0"/>
              <a:t>25/02/2023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6D82F-74E5-4CE1-A966-9F0CC9B5239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609600" y="0"/>
            <a:ext cx="8305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endParaRPr lang="vi-VN" sz="3600" b="1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939946"/>
            <a:ext cx="9144000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vi-VN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</a:p>
          <a:p>
            <a:pPr algn="ctr" eaLnBrk="1" hangingPunct="1"/>
            <a:r>
              <a:rPr lang="vi-VN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 đồ vật (Kiểm tra viết)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979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609600" y="0"/>
            <a:ext cx="8305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endParaRPr lang="vi-VN" sz="3600" b="1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939946"/>
            <a:ext cx="914400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653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609600" y="0"/>
            <a:ext cx="8305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endParaRPr lang="vi-VN" sz="3600" b="1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939946"/>
            <a:ext cx="914400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834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81000" y="1187450"/>
            <a:ext cx="8458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*   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286000"/>
            <a:ext cx="7848600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1/ </a:t>
            </a: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</a:t>
            </a: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*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3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066800"/>
            <a:ext cx="7181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5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2209800"/>
            <a:ext cx="14478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miêu</a:t>
            </a:r>
            <a:r>
              <a:rPr lang="en-US" sz="2000" dirty="0"/>
              <a:t> </a:t>
            </a:r>
            <a:r>
              <a:rPr lang="en-US" sz="2000" dirty="0" err="1"/>
              <a:t>tả</a:t>
            </a:r>
            <a:r>
              <a:rPr lang="en-US" sz="2000" dirty="0"/>
              <a:t>, </a:t>
            </a:r>
            <a:r>
              <a:rPr lang="en-US" sz="2000" dirty="0" err="1"/>
              <a:t>phải</a:t>
            </a:r>
            <a:endParaRPr lang="en-US" sz="2000" dirty="0"/>
          </a:p>
        </p:txBody>
      </p:sp>
      <p:sp>
        <p:nvSpPr>
          <p:cNvPr id="3" name="Rounded Rectangle 2"/>
          <p:cNvSpPr/>
          <p:nvPr/>
        </p:nvSpPr>
        <p:spPr>
          <a:xfrm>
            <a:off x="304800" y="4419600"/>
            <a:ext cx="1524000" cy="2438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miêu</a:t>
            </a:r>
            <a:r>
              <a:rPr lang="en-US" sz="2000" dirty="0"/>
              <a:t> </a:t>
            </a:r>
            <a:r>
              <a:rPr lang="en-US" sz="2000" dirty="0" err="1"/>
              <a:t>tả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vật</a:t>
            </a:r>
            <a:r>
              <a:rPr lang="en-US" sz="2000" dirty="0"/>
              <a:t>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sử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</a:t>
            </a:r>
            <a:r>
              <a:rPr lang="en-US" sz="2000" dirty="0" err="1"/>
              <a:t>biện</a:t>
            </a:r>
            <a:r>
              <a:rPr lang="en-US" sz="2000" dirty="0"/>
              <a:t> </a:t>
            </a:r>
            <a:r>
              <a:rPr lang="en-US" sz="2000" dirty="0" err="1"/>
              <a:t>pháp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286000" y="1447800"/>
            <a:ext cx="2895600" cy="1066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sát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2362200" y="2895600"/>
            <a:ext cx="2895600" cy="1676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/>
              <a:t>sử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………………………………..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0" y="5791200"/>
            <a:ext cx="2895600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…………………………………..……….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4724400"/>
            <a:ext cx="28956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…………………………...................</a:t>
            </a:r>
          </a:p>
        </p:txBody>
      </p:sp>
      <p:sp>
        <p:nvSpPr>
          <p:cNvPr id="8" name="Rectangle 7"/>
          <p:cNvSpPr/>
          <p:nvPr/>
        </p:nvSpPr>
        <p:spPr>
          <a:xfrm>
            <a:off x="5791200" y="1524000"/>
            <a:ext cx="3352800" cy="99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/>
              <a:t>phát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   …………………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 </a:t>
            </a:r>
            <a:r>
              <a:rPr lang="en-US" sz="2000" dirty="0" err="1"/>
              <a:t>nổi</a:t>
            </a:r>
            <a:r>
              <a:rPr lang="en-US" sz="2000" dirty="0"/>
              <a:t> </a:t>
            </a:r>
            <a:r>
              <a:rPr lang="en-US" sz="2000" dirty="0" err="1"/>
              <a:t>bật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5791200" y="3048000"/>
            <a:ext cx="3048000" cy="1295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biệt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này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endParaRPr lang="en-US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 ………………………………………….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91200" y="5410200"/>
            <a:ext cx="1371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văn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7543800" y="5943600"/>
            <a:ext cx="13716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/>
              <a:t>hấp</a:t>
            </a:r>
            <a:r>
              <a:rPr lang="en-US" sz="2000" dirty="0"/>
              <a:t> </a:t>
            </a:r>
            <a:r>
              <a:rPr lang="en-US" sz="2000" dirty="0" err="1"/>
              <a:t>dẫn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7543800" y="4876800"/>
            <a:ext cx="13716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endParaRPr lang="en-US" sz="2000" dirty="0"/>
          </a:p>
        </p:txBody>
      </p:sp>
      <p:cxnSp>
        <p:nvCxnSpPr>
          <p:cNvPr id="14" name="Straight Arrow Connector 13"/>
          <p:cNvCxnSpPr>
            <a:stCxn id="2" idx="3"/>
            <a:endCxn id="4" idx="1"/>
          </p:cNvCxnSpPr>
          <p:nvPr/>
        </p:nvCxnSpPr>
        <p:spPr>
          <a:xfrm flipV="1">
            <a:off x="1828800" y="1981200"/>
            <a:ext cx="457200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" idx="3"/>
            <a:endCxn id="5" idx="1"/>
          </p:cNvCxnSpPr>
          <p:nvPr/>
        </p:nvCxnSpPr>
        <p:spPr>
          <a:xfrm>
            <a:off x="1828800" y="2628900"/>
            <a:ext cx="533400" cy="1104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Brace 16"/>
          <p:cNvSpPr/>
          <p:nvPr/>
        </p:nvSpPr>
        <p:spPr>
          <a:xfrm>
            <a:off x="5257800" y="2133600"/>
            <a:ext cx="152400" cy="1219200"/>
          </a:xfrm>
          <a:prstGeom prst="rightBrace">
            <a:avLst>
              <a:gd name="adj1" fmla="val 9924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cxnSp>
        <p:nvCxnSpPr>
          <p:cNvPr id="19" name="Straight Arrow Connector 18"/>
          <p:cNvCxnSpPr>
            <a:stCxn id="17" idx="1"/>
            <a:endCxn id="8" idx="1"/>
          </p:cNvCxnSpPr>
          <p:nvPr/>
        </p:nvCxnSpPr>
        <p:spPr>
          <a:xfrm rot="10800000" flipH="1">
            <a:off x="5410200" y="2019300"/>
            <a:ext cx="381000" cy="723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1"/>
            <a:endCxn id="9" idx="1"/>
          </p:cNvCxnSpPr>
          <p:nvPr/>
        </p:nvCxnSpPr>
        <p:spPr>
          <a:xfrm rot="10800000" flipH="1" flipV="1">
            <a:off x="5410200" y="2743200"/>
            <a:ext cx="381000" cy="952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2" name="TextBox 21"/>
          <p:cNvSpPr txBox="1">
            <a:spLocks noChangeArrowheads="1"/>
          </p:cNvSpPr>
          <p:nvPr/>
        </p:nvSpPr>
        <p:spPr bwMode="auto">
          <a:xfrm>
            <a:off x="5486400" y="2514600"/>
            <a:ext cx="60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để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26" name="Right Brace 25"/>
          <p:cNvSpPr/>
          <p:nvPr/>
        </p:nvSpPr>
        <p:spPr>
          <a:xfrm>
            <a:off x="5257800" y="5105400"/>
            <a:ext cx="152400" cy="1219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cxnSp>
        <p:nvCxnSpPr>
          <p:cNvPr id="28" name="Straight Arrow Connector 27"/>
          <p:cNvCxnSpPr>
            <a:stCxn id="26" idx="1"/>
            <a:endCxn id="10" idx="1"/>
          </p:cNvCxnSpPr>
          <p:nvPr/>
        </p:nvCxnSpPr>
        <p:spPr>
          <a:xfrm rot="10800000" flipH="1">
            <a:off x="5410200" y="57150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3"/>
            <a:endCxn id="12" idx="1"/>
          </p:cNvCxnSpPr>
          <p:nvPr/>
        </p:nvCxnSpPr>
        <p:spPr>
          <a:xfrm flipV="1">
            <a:off x="7162800" y="5181600"/>
            <a:ext cx="381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0" idx="3"/>
            <a:endCxn id="11" idx="1"/>
          </p:cNvCxnSpPr>
          <p:nvPr/>
        </p:nvCxnSpPr>
        <p:spPr>
          <a:xfrm>
            <a:off x="7162800" y="5715000"/>
            <a:ext cx="381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" idx="3"/>
            <a:endCxn id="7" idx="1"/>
          </p:cNvCxnSpPr>
          <p:nvPr/>
        </p:nvCxnSpPr>
        <p:spPr>
          <a:xfrm flipV="1">
            <a:off x="1828800" y="5105400"/>
            <a:ext cx="457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" idx="3"/>
            <a:endCxn id="6" idx="1"/>
          </p:cNvCxnSpPr>
          <p:nvPr/>
        </p:nvCxnSpPr>
        <p:spPr>
          <a:xfrm>
            <a:off x="1828800" y="5638800"/>
            <a:ext cx="45720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895600" y="1905000"/>
            <a:ext cx="20665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trình tự hợp lý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476500" y="3483738"/>
            <a:ext cx="2743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 ( 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</a:rPr>
              <a:t>mắt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</a:rPr>
              <a:t>nhìn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, tai 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</a:rPr>
              <a:t>nghe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</a:rPr>
              <a:t>tay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</a:rPr>
              <a:t>sờ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829411" y="4914399"/>
            <a:ext cx="13837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</a:rPr>
              <a:t>hóa</a:t>
            </a: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065052" y="6038235"/>
            <a:ext cx="11480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so 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</a:rPr>
              <a:t>sánh</a:t>
            </a: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819900" y="1557635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</a:rPr>
              <a:t>đặc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</a:rPr>
              <a:t>riêng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   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925165" y="3736364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</a:rPr>
              <a:t>khác</a:t>
            </a: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62000" y="228600"/>
            <a:ext cx="73914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miêu</a:t>
            </a:r>
            <a:r>
              <a:rPr lang="en-US" sz="2800" dirty="0"/>
              <a:t> </a:t>
            </a:r>
            <a:r>
              <a:rPr lang="en-US" sz="2800" dirty="0" err="1"/>
              <a:t>tả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,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lưu</a:t>
            </a:r>
            <a:r>
              <a:rPr lang="en-US" sz="2800" dirty="0"/>
              <a:t> ý </a:t>
            </a:r>
            <a:r>
              <a:rPr lang="en-US" sz="2800" dirty="0" err="1"/>
              <a:t>điều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  <p:bldP spid="30" grpId="0"/>
      <p:bldP spid="32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 flipH="1">
            <a:off x="793750" y="1447800"/>
            <a:ext cx="774065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Calibri" pitchFamily="34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pPr marL="342900" indent="-342900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</a:rPr>
              <a:t>Chọn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đề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sau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:</a:t>
            </a:r>
          </a:p>
          <a:p>
            <a:pPr marL="342900" indent="-342900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 1   -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Tả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quyển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sách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Việt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5,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hai</a:t>
            </a:r>
            <a:endParaRPr lang="en-US" sz="2800" b="1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 2 –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Tả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cái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đồng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hồ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báo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thức</a:t>
            </a:r>
            <a:endParaRPr lang="en-US" sz="2800" b="1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 3 -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Tả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đồ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nhà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mà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em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yêu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thích</a:t>
            </a:r>
            <a:endParaRPr lang="en-US" sz="2800" b="1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 4 -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Tả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đồ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món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quà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ý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nghĩa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sâu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sắc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đối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với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em</a:t>
            </a:r>
            <a:endParaRPr lang="en-US" sz="2800" b="1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5 -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Tả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đồ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viện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bảo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tàng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nhà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truyền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thống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mà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em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dịp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quan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sát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3" name="WordArt 17"/>
          <p:cNvSpPr>
            <a:spLocks noChangeArrowheads="1" noChangeShapeType="1" noTextEdit="1"/>
          </p:cNvSpPr>
          <p:nvPr/>
        </p:nvSpPr>
        <p:spPr bwMode="auto">
          <a:xfrm>
            <a:off x="2362200" y="381000"/>
            <a:ext cx="4419600" cy="2401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660033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LÀM VĂN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39484" y="1229380"/>
            <a:ext cx="544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itchFamily="34" charset="0"/>
                <a:cs typeface="Tahoma" pitchFamily="34" charset="0"/>
              </a:rPr>
              <a:t>KIỂM TRA VIẾT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6600" y="609600"/>
            <a:ext cx="1873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Tả</a:t>
            </a:r>
            <a:r>
              <a:rPr lang="en-US" sz="3600" dirty="0"/>
              <a:t> </a:t>
            </a:r>
            <a:r>
              <a:rPr lang="en-US" sz="3600" dirty="0" err="1"/>
              <a:t>đồ</a:t>
            </a:r>
            <a:r>
              <a:rPr lang="en-US" sz="3600" dirty="0"/>
              <a:t> </a:t>
            </a:r>
            <a:r>
              <a:rPr lang="en-US" sz="3600" dirty="0" err="1"/>
              <a:t>vật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04800" y="0"/>
            <a:ext cx="8839200" cy="6858000"/>
            <a:chOff x="0" y="0"/>
            <a:chExt cx="13920" cy="10514"/>
          </a:xfrm>
        </p:grpSpPr>
        <p:pic>
          <p:nvPicPr>
            <p:cNvPr id="27653" name="Picture 5" descr="2009%2001%2024%2011%2056%2000_himater-64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00" y="4440"/>
              <a:ext cx="7800" cy="1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4" name="Picture 6" descr="luv1223086303[2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6120"/>
              <a:ext cx="4560" cy="4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5" name="Picture 7" descr="Copy of small_bo%20sgk%20va%20bai%20tap%20lop%205808126[2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440" y="240"/>
              <a:ext cx="3120" cy="4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6" name="Picture 8" descr="jvx1218698793[2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0" y="0"/>
              <a:ext cx="504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7" name="Picture 9" descr="nix1209089574[2]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960" y="5760"/>
              <a:ext cx="3960" cy="4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8" name="Picture 10" descr="slf1220868390[1]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20" y="6120"/>
              <a:ext cx="480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9" name="Picture 11" descr="j023413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880" y="0"/>
              <a:ext cx="3930" cy="3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28600" y="76200"/>
            <a:ext cx="9144000" cy="6172200"/>
            <a:chOff x="0" y="0"/>
            <a:chExt cx="14400" cy="9720"/>
          </a:xfrm>
        </p:grpSpPr>
        <p:pic>
          <p:nvPicPr>
            <p:cNvPr id="28677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60" y="0"/>
              <a:ext cx="6600" cy="5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8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20"/>
              <a:ext cx="6360" cy="4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9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5160"/>
              <a:ext cx="4680" cy="4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0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720" y="5160"/>
              <a:ext cx="468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1" name="Picture 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560" y="0"/>
              <a:ext cx="3840" cy="4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2" name="Picture 1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20" y="5280"/>
              <a:ext cx="4680" cy="4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3"/>
          <p:cNvGrpSpPr>
            <a:grpSpLocks noChangeAspect="1"/>
          </p:cNvGrpSpPr>
          <p:nvPr/>
        </p:nvGrpSpPr>
        <p:grpSpPr bwMode="auto">
          <a:xfrm>
            <a:off x="0" y="76200"/>
            <a:ext cx="9144000" cy="6781800"/>
            <a:chOff x="0" y="0"/>
            <a:chExt cx="14400" cy="1068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1560"/>
              <a:ext cx="6720" cy="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" descr="guestani[1]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840" y="0"/>
              <a:ext cx="6960" cy="5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6" descr="Chu de Nho nguon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0800" y="5520"/>
              <a:ext cx="3600" cy="5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7" descr="DSC0013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960" y="5520"/>
              <a:ext cx="3720" cy="5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0" y="-63500"/>
            <a:ext cx="9147175" cy="6921500"/>
            <a:chOff x="0" y="0"/>
            <a:chExt cx="14405" cy="10909"/>
          </a:xfrm>
        </p:grpSpPr>
        <p:pic>
          <p:nvPicPr>
            <p:cNvPr id="30725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83" y="109"/>
              <a:ext cx="7322" cy="5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6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5869"/>
              <a:ext cx="4440" cy="5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7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0" y="5869"/>
              <a:ext cx="4560" cy="5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8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600" y="5869"/>
              <a:ext cx="4800" cy="5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9" name="Picture 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7080" cy="5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 advTm="6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0" y="0"/>
            <a:ext cx="9144000" cy="6935788"/>
            <a:chOff x="0" y="0"/>
            <a:chExt cx="14400" cy="10922"/>
          </a:xfrm>
        </p:grpSpPr>
        <p:pic>
          <p:nvPicPr>
            <p:cNvPr id="3379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60" y="119"/>
              <a:ext cx="5280" cy="10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79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720" y="2"/>
              <a:ext cx="4680" cy="1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799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4320" cy="10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795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305800" y="5562600"/>
            <a:ext cx="382588" cy="381000"/>
          </a:xfrm>
          <a:prstGeom prst="leftArrow">
            <a:avLst>
              <a:gd name="adj1" fmla="val 50000"/>
              <a:gd name="adj2" fmla="val 251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AutoShap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086600" y="5486400"/>
            <a:ext cx="685800" cy="533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527050" y="0"/>
            <a:ext cx="9674225" cy="6858000"/>
            <a:chOff x="0" y="0"/>
            <a:chExt cx="15246" cy="10800"/>
          </a:xfrm>
        </p:grpSpPr>
        <p:pic>
          <p:nvPicPr>
            <p:cNvPr id="31749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640"/>
              <a:ext cx="5138" cy="5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0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59" y="5640"/>
              <a:ext cx="3840" cy="5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1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899" y="5640"/>
              <a:ext cx="4320" cy="5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2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46" y="960"/>
              <a:ext cx="4440" cy="4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3" name="Picture 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286" y="2"/>
              <a:ext cx="4320" cy="5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4" name="Picture 1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9606" y="0"/>
              <a:ext cx="5640" cy="5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 advTm="600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314</Words>
  <Application>Microsoft Office PowerPoint</Application>
  <PresentationFormat>On-screen Show (4:3)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X453M</dc:creator>
  <cp:lastModifiedBy>53857-NHTAN</cp:lastModifiedBy>
  <cp:revision>8</cp:revision>
  <dcterms:created xsi:type="dcterms:W3CDTF">2016-03-03T01:03:11Z</dcterms:created>
  <dcterms:modified xsi:type="dcterms:W3CDTF">2023-02-25T14:15:06Z</dcterms:modified>
</cp:coreProperties>
</file>