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83" r:id="rId2"/>
    <p:sldMasterId id="2147483696" r:id="rId3"/>
  </p:sldMasterIdLst>
  <p:notesMasterIdLst>
    <p:notesMasterId r:id="rId11"/>
  </p:notesMasterIdLst>
  <p:sldIdLst>
    <p:sldId id="285" r:id="rId4"/>
    <p:sldId id="264" r:id="rId5"/>
    <p:sldId id="269" r:id="rId6"/>
    <p:sldId id="280" r:id="rId7"/>
    <p:sldId id="281" r:id="rId8"/>
    <p:sldId id="282" r:id="rId9"/>
    <p:sldId id="287"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901"/>
    <a:srgbClr val="0000FF"/>
    <a:srgbClr val="6326BC"/>
    <a:srgbClr val="DC24B9"/>
    <a:srgbClr val="F09E70"/>
    <a:srgbClr val="E0120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15" autoAdjust="0"/>
  </p:normalViewPr>
  <p:slideViewPr>
    <p:cSldViewPr>
      <p:cViewPr varScale="1">
        <p:scale>
          <a:sx n="74" d="100"/>
          <a:sy n="74" d="100"/>
        </p:scale>
        <p:origin x="994"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36A7B6CA-25B1-4C9E-83B0-8BC48AB0B632}" type="datetimeFigureOut">
              <a:rPr lang="en-US"/>
              <a:pPr>
                <a:defRPr/>
              </a:pPr>
              <a:t>24/02/2023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62A4F67D-39FA-4DD5-AC24-26210BDA1739}" type="slidenum">
              <a:rPr lang="en-US"/>
              <a:pPr>
                <a:defRPr/>
              </a:pPr>
              <a:t>‹#›</a:t>
            </a:fld>
            <a:endParaRPr lang="en-US"/>
          </a:p>
        </p:txBody>
      </p:sp>
    </p:spTree>
    <p:extLst>
      <p:ext uri="{BB962C8B-B14F-4D97-AF65-F5344CB8AC3E}">
        <p14:creationId xmlns:p14="http://schemas.microsoft.com/office/powerpoint/2010/main" val="1889962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59B1DE-0E41-45A1-A822-1C7BCF29FD6D}" type="slidenum">
              <a:rPr lang="en-US"/>
              <a:pPr>
                <a:defRPr/>
              </a:pPr>
              <a:t>‹#›</a:t>
            </a:fld>
            <a:endParaRPr lang="en-US"/>
          </a:p>
        </p:txBody>
      </p:sp>
    </p:spTree>
    <p:extLst>
      <p:ext uri="{BB962C8B-B14F-4D97-AF65-F5344CB8AC3E}">
        <p14:creationId xmlns:p14="http://schemas.microsoft.com/office/powerpoint/2010/main" val="164515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7CA906-D7F2-4C5C-AF33-E65EA0BC33C8}" type="slidenum">
              <a:rPr lang="en-US"/>
              <a:pPr>
                <a:defRPr/>
              </a:pPr>
              <a:t>‹#›</a:t>
            </a:fld>
            <a:endParaRPr lang="en-US"/>
          </a:p>
        </p:txBody>
      </p:sp>
    </p:spTree>
    <p:extLst>
      <p:ext uri="{BB962C8B-B14F-4D97-AF65-F5344CB8AC3E}">
        <p14:creationId xmlns:p14="http://schemas.microsoft.com/office/powerpoint/2010/main" val="2047439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B94370-D5AB-4D64-B98F-A274E0D1A667}" type="slidenum">
              <a:rPr lang="en-US"/>
              <a:pPr>
                <a:defRPr/>
              </a:pPr>
              <a:t>‹#›</a:t>
            </a:fld>
            <a:endParaRPr lang="en-US"/>
          </a:p>
        </p:txBody>
      </p:sp>
    </p:spTree>
    <p:extLst>
      <p:ext uri="{BB962C8B-B14F-4D97-AF65-F5344CB8AC3E}">
        <p14:creationId xmlns:p14="http://schemas.microsoft.com/office/powerpoint/2010/main" val="201623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33"/>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9B738F-EF7D-4DB8-BF94-881360F2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725841"/>
      </p:ext>
    </p:extLst>
  </p:cSld>
  <p:clrMapOvr>
    <a:masterClrMapping/>
  </p:clrMapOvr>
  <p:transition spd="slow" advTm="24000">
    <p:wheel spokes="8"/>
    <p:sndAc>
      <p:stSnd loop="1">
        <p:snd r:embed="rId1" name="applaus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253EE5-B0A6-4648-B18D-22BB2B424A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4487968"/>
      </p:ext>
    </p:extLst>
  </p:cSld>
  <p:clrMapOvr>
    <a:masterClrMapping/>
  </p:clrMapOvr>
  <p:transition spd="slow" advTm="24000">
    <p:wheel spokes="8"/>
    <p:sndAc>
      <p:stSnd loop="1">
        <p:snd r:embed="rId1" name="applaus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8"/>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803A9F-6144-475F-B58B-A5F7D81239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0493863"/>
      </p:ext>
    </p:extLst>
  </p:cSld>
  <p:clrMapOvr>
    <a:masterClrMapping/>
  </p:clrMapOvr>
  <p:transition spd="slow" advTm="24000">
    <p:wheel spokes="8"/>
    <p:sndAc>
      <p:stSnd loop="1">
        <p:snd r:embed="rId1" name="applaus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F9CAC27-936D-4B5A-8946-A6F4E8AFB8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670926"/>
      </p:ext>
    </p:extLst>
  </p:cSld>
  <p:clrMapOvr>
    <a:masterClrMapping/>
  </p:clrMapOvr>
  <p:transition spd="slow" advTm="24000">
    <p:wheel spokes="8"/>
    <p:sndAc>
      <p:stSnd loop="1">
        <p:snd r:embed="rId1" name="applaus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05CDF4-F36E-4D50-B975-423EA4798C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2453697"/>
      </p:ext>
    </p:extLst>
  </p:cSld>
  <p:clrMapOvr>
    <a:masterClrMapping/>
  </p:clrMapOvr>
  <p:transition spd="slow" advTm="24000">
    <p:wheel spokes="8"/>
    <p:sndAc>
      <p:stSnd loop="1">
        <p:snd r:embed="rId1" name="applause.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A5D666-B393-45ED-B922-F15CAC94C3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2130170"/>
      </p:ext>
    </p:extLst>
  </p:cSld>
  <p:clrMapOvr>
    <a:masterClrMapping/>
  </p:clrMapOvr>
  <p:transition spd="slow" advTm="24000">
    <p:wheel spokes="8"/>
    <p:sndAc>
      <p:stSnd loop="1">
        <p:snd r:embed="rId1" name="applaus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CC08C1-F78D-4982-B2C8-E9351F4CBC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547556"/>
      </p:ext>
    </p:extLst>
  </p:cSld>
  <p:clrMapOvr>
    <a:masterClrMapping/>
  </p:clrMapOvr>
  <p:transition spd="slow" advTm="24000">
    <p:wheel spokes="8"/>
    <p:sndAc>
      <p:stSnd loop="1">
        <p:snd r:embed="rId1" name="applaus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4"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25CE5A-976E-4690-BDE5-372F1B6EDB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0583766"/>
      </p:ext>
    </p:extLst>
  </p:cSld>
  <p:clrMapOvr>
    <a:masterClrMapping/>
  </p:clrMapOvr>
  <p:transition spd="slow" advTm="24000">
    <p:wheel spokes="8"/>
    <p:sndAc>
      <p:stSnd loop="1">
        <p:snd r:embed="rId1" name="applaus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F1628-DC5E-4FB3-892F-C3447F8E32E4}" type="slidenum">
              <a:rPr lang="en-US"/>
              <a:pPr>
                <a:defRPr/>
              </a:pPr>
              <a:t>‹#›</a:t>
            </a:fld>
            <a:endParaRPr lang="en-US"/>
          </a:p>
        </p:txBody>
      </p:sp>
    </p:spTree>
    <p:extLst>
      <p:ext uri="{BB962C8B-B14F-4D97-AF65-F5344CB8AC3E}">
        <p14:creationId xmlns:p14="http://schemas.microsoft.com/office/powerpoint/2010/main" val="3675154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34E42C-4695-4DCE-88C5-0A1CDA6291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5754652"/>
      </p:ext>
    </p:extLst>
  </p:cSld>
  <p:clrMapOvr>
    <a:masterClrMapping/>
  </p:clrMapOvr>
  <p:transition spd="slow" advTm="24000">
    <p:wheel spokes="8"/>
    <p:sndAc>
      <p:stSnd loop="1">
        <p:snd r:embed="rId1" name="applause.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DF237-B762-4BC0-8BF1-4FE2042213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9815699"/>
      </p:ext>
    </p:extLst>
  </p:cSld>
  <p:clrMapOvr>
    <a:masterClrMapping/>
  </p:clrMapOvr>
  <p:transition spd="slow" advTm="24000">
    <p:wheel spokes="8"/>
    <p:sndAc>
      <p:stSnd loop="1">
        <p:snd r:embed="rId1" name="applause.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6"/>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6"/>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E0A3D6-C3E4-48B7-BC8F-2330F2C400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4629925"/>
      </p:ext>
    </p:extLst>
  </p:cSld>
  <p:clrMapOvr>
    <a:masterClrMapping/>
  </p:clrMapOvr>
  <p:transition spd="slow" advTm="24000">
    <p:wheel spokes="8"/>
    <p:sndAc>
      <p:stSnd loop="1">
        <p:snd r:embed="rId1" name="applause.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êu đề, Văn bản và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p:spPr>
        <p:txBody>
          <a:bodyPr/>
          <a:lstStyle/>
          <a:p>
            <a:r>
              <a:rPr lang="vi-VN"/>
              <a:t>Bấm &amp; sửa kiểu tiêu đề</a:t>
            </a:r>
            <a:endParaRPr lang="en-US"/>
          </a:p>
        </p:txBody>
      </p:sp>
      <p:sp>
        <p:nvSpPr>
          <p:cNvPr id="3" name="Nơi giữ chỗ cho Văn bản 2"/>
          <p:cNvSpPr>
            <a:spLocks noGrp="1"/>
          </p:cNvSpPr>
          <p:nvPr>
            <p:ph type="body" sz="half" idx="1"/>
          </p:nvPr>
        </p:nvSpPr>
        <p:spPr>
          <a:xfrm>
            <a:off x="457200" y="1600206"/>
            <a:ext cx="40386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828B74D-5542-4ED8-8DFF-4E042A6912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0156760"/>
      </p:ext>
    </p:extLst>
  </p:cSld>
  <p:clrMapOvr>
    <a:masterClrMapping/>
  </p:clrMapOvr>
  <p:transition spd="slow" advTm="24000">
    <p:wheel spokes="8"/>
    <p:sndAc>
      <p:stSnd loop="1">
        <p:snd r:embed="rId1" name="applause.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47"/>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541270" indent="0" algn="ctr">
              <a:buNone/>
              <a:defRPr>
                <a:solidFill>
                  <a:schemeClr val="tx1">
                    <a:tint val="75000"/>
                  </a:schemeClr>
                </a:solidFill>
              </a:defRPr>
            </a:lvl2pPr>
            <a:lvl3pPr marL="1082538" indent="0" algn="ctr">
              <a:buNone/>
              <a:defRPr>
                <a:solidFill>
                  <a:schemeClr val="tx1">
                    <a:tint val="75000"/>
                  </a:schemeClr>
                </a:solidFill>
              </a:defRPr>
            </a:lvl3pPr>
            <a:lvl4pPr marL="1623809" indent="0" algn="ctr">
              <a:buNone/>
              <a:defRPr>
                <a:solidFill>
                  <a:schemeClr val="tx1">
                    <a:tint val="75000"/>
                  </a:schemeClr>
                </a:solidFill>
              </a:defRPr>
            </a:lvl4pPr>
            <a:lvl5pPr marL="2165077" indent="0" algn="ctr">
              <a:buNone/>
              <a:defRPr>
                <a:solidFill>
                  <a:schemeClr val="tx1">
                    <a:tint val="75000"/>
                  </a:schemeClr>
                </a:solidFill>
              </a:defRPr>
            </a:lvl5pPr>
            <a:lvl6pPr marL="2706347" indent="0" algn="ctr">
              <a:buNone/>
              <a:defRPr>
                <a:solidFill>
                  <a:schemeClr val="tx1">
                    <a:tint val="75000"/>
                  </a:schemeClr>
                </a:solidFill>
              </a:defRPr>
            </a:lvl6pPr>
            <a:lvl7pPr marL="3247616" indent="0" algn="ctr">
              <a:buNone/>
              <a:defRPr>
                <a:solidFill>
                  <a:schemeClr val="tx1">
                    <a:tint val="75000"/>
                  </a:schemeClr>
                </a:solidFill>
              </a:defRPr>
            </a:lvl7pPr>
            <a:lvl8pPr marL="3788885" indent="0" algn="ctr">
              <a:buNone/>
              <a:defRPr>
                <a:solidFill>
                  <a:schemeClr val="tx1">
                    <a:tint val="75000"/>
                  </a:schemeClr>
                </a:solidFill>
              </a:defRPr>
            </a:lvl8pPr>
            <a:lvl9pPr marL="4330156"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3F7AEFDF-BD74-4BED-A2CF-31D930F36D4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8133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738757AF-5891-417A-8789-6826A56FB18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4699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6"/>
            <a:ext cx="7772400" cy="1362075"/>
          </a:xfrm>
        </p:spPr>
        <p:txBody>
          <a:bodyPr anchor="t"/>
          <a:lstStyle>
            <a:lvl1pPr algn="l">
              <a:defRPr sz="47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400">
                <a:solidFill>
                  <a:schemeClr val="tx1">
                    <a:tint val="75000"/>
                  </a:schemeClr>
                </a:solidFill>
              </a:defRPr>
            </a:lvl1pPr>
            <a:lvl2pPr marL="541270" indent="0">
              <a:buNone/>
              <a:defRPr sz="2100">
                <a:solidFill>
                  <a:schemeClr val="tx1">
                    <a:tint val="75000"/>
                  </a:schemeClr>
                </a:solidFill>
              </a:defRPr>
            </a:lvl2pPr>
            <a:lvl3pPr marL="1082538" indent="0">
              <a:buNone/>
              <a:defRPr sz="1900">
                <a:solidFill>
                  <a:schemeClr val="tx1">
                    <a:tint val="75000"/>
                  </a:schemeClr>
                </a:solidFill>
              </a:defRPr>
            </a:lvl3pPr>
            <a:lvl4pPr marL="1623809" indent="0">
              <a:buNone/>
              <a:defRPr sz="1700">
                <a:solidFill>
                  <a:schemeClr val="tx1">
                    <a:tint val="75000"/>
                  </a:schemeClr>
                </a:solidFill>
              </a:defRPr>
            </a:lvl4pPr>
            <a:lvl5pPr marL="2165077" indent="0">
              <a:buNone/>
              <a:defRPr sz="1700">
                <a:solidFill>
                  <a:schemeClr val="tx1">
                    <a:tint val="75000"/>
                  </a:schemeClr>
                </a:solidFill>
              </a:defRPr>
            </a:lvl5pPr>
            <a:lvl6pPr marL="2706347" indent="0">
              <a:buNone/>
              <a:defRPr sz="1700">
                <a:solidFill>
                  <a:schemeClr val="tx1">
                    <a:tint val="75000"/>
                  </a:schemeClr>
                </a:solidFill>
              </a:defRPr>
            </a:lvl6pPr>
            <a:lvl7pPr marL="3247616" indent="0">
              <a:buNone/>
              <a:defRPr sz="1700">
                <a:solidFill>
                  <a:schemeClr val="tx1">
                    <a:tint val="75000"/>
                  </a:schemeClr>
                </a:solidFill>
              </a:defRPr>
            </a:lvl7pPr>
            <a:lvl8pPr marL="3788885" indent="0">
              <a:buNone/>
              <a:defRPr sz="1700">
                <a:solidFill>
                  <a:schemeClr val="tx1">
                    <a:tint val="75000"/>
                  </a:schemeClr>
                </a:solidFill>
              </a:defRPr>
            </a:lvl8pPr>
            <a:lvl9pPr marL="4330156" indent="0">
              <a:buNone/>
              <a:defRPr sz="17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BC49DF4C-359D-4D21-8100-B37C1B56B8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43825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6"/>
            <a:ext cx="4038600" cy="452596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6"/>
            <a:ext cx="4038600" cy="4525963"/>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9D390C8A-CC53-44FC-88F4-C7DB2E0D4B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2302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1" y="1535117"/>
            <a:ext cx="4040188" cy="639763"/>
          </a:xfrm>
        </p:spPr>
        <p:txBody>
          <a:bodyPr anchor="b"/>
          <a:lstStyle>
            <a:lvl1pPr marL="0" indent="0">
              <a:buNone/>
              <a:defRPr sz="2800" b="1"/>
            </a:lvl1pPr>
            <a:lvl2pPr marL="541270" indent="0">
              <a:buNone/>
              <a:defRPr sz="2400" b="1"/>
            </a:lvl2pPr>
            <a:lvl3pPr marL="1082538" indent="0">
              <a:buNone/>
              <a:defRPr sz="2100" b="1"/>
            </a:lvl3pPr>
            <a:lvl4pPr marL="1623809" indent="0">
              <a:buNone/>
              <a:defRPr sz="1900" b="1"/>
            </a:lvl4pPr>
            <a:lvl5pPr marL="2165077" indent="0">
              <a:buNone/>
              <a:defRPr sz="1900" b="1"/>
            </a:lvl5pPr>
            <a:lvl6pPr marL="2706347" indent="0">
              <a:buNone/>
              <a:defRPr sz="1900" b="1"/>
            </a:lvl6pPr>
            <a:lvl7pPr marL="3247616" indent="0">
              <a:buNone/>
              <a:defRPr sz="1900" b="1"/>
            </a:lvl7pPr>
            <a:lvl8pPr marL="3788885" indent="0">
              <a:buNone/>
              <a:defRPr sz="1900" b="1"/>
            </a:lvl8pPr>
            <a:lvl9pPr marL="4330156" indent="0">
              <a:buNone/>
              <a:defRPr sz="1900" b="1"/>
            </a:lvl9pPr>
          </a:lstStyle>
          <a:p>
            <a:pPr lvl="0"/>
            <a:r>
              <a:rPr lang="vi-VN"/>
              <a:t>Bấm &amp; sửa kiểu tiêu đề</a:t>
            </a:r>
          </a:p>
        </p:txBody>
      </p:sp>
      <p:sp>
        <p:nvSpPr>
          <p:cNvPr id="4" name="Nơi giữ chỗ cho Nội dung 3"/>
          <p:cNvSpPr>
            <a:spLocks noGrp="1"/>
          </p:cNvSpPr>
          <p:nvPr>
            <p:ph sz="half" idx="2"/>
          </p:nvPr>
        </p:nvSpPr>
        <p:spPr>
          <a:xfrm>
            <a:off x="457201" y="2174875"/>
            <a:ext cx="4040188" cy="395128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36" y="1535117"/>
            <a:ext cx="4041775" cy="639763"/>
          </a:xfrm>
        </p:spPr>
        <p:txBody>
          <a:bodyPr anchor="b"/>
          <a:lstStyle>
            <a:lvl1pPr marL="0" indent="0">
              <a:buNone/>
              <a:defRPr sz="2800" b="1"/>
            </a:lvl1pPr>
            <a:lvl2pPr marL="541270" indent="0">
              <a:buNone/>
              <a:defRPr sz="2400" b="1"/>
            </a:lvl2pPr>
            <a:lvl3pPr marL="1082538" indent="0">
              <a:buNone/>
              <a:defRPr sz="2100" b="1"/>
            </a:lvl3pPr>
            <a:lvl4pPr marL="1623809" indent="0">
              <a:buNone/>
              <a:defRPr sz="1900" b="1"/>
            </a:lvl4pPr>
            <a:lvl5pPr marL="2165077" indent="0">
              <a:buNone/>
              <a:defRPr sz="1900" b="1"/>
            </a:lvl5pPr>
            <a:lvl6pPr marL="2706347" indent="0">
              <a:buNone/>
              <a:defRPr sz="1900" b="1"/>
            </a:lvl6pPr>
            <a:lvl7pPr marL="3247616" indent="0">
              <a:buNone/>
              <a:defRPr sz="1900" b="1"/>
            </a:lvl7pPr>
            <a:lvl8pPr marL="3788885" indent="0">
              <a:buNone/>
              <a:defRPr sz="1900" b="1"/>
            </a:lvl8pPr>
            <a:lvl9pPr marL="4330156" indent="0">
              <a:buNone/>
              <a:defRPr sz="1900" b="1"/>
            </a:lvl9pPr>
          </a:lstStyle>
          <a:p>
            <a:pPr lvl="0"/>
            <a:r>
              <a:rPr lang="vi-VN"/>
              <a:t>Bấm &amp; sửa kiểu tiêu đề</a:t>
            </a:r>
          </a:p>
        </p:txBody>
      </p:sp>
      <p:sp>
        <p:nvSpPr>
          <p:cNvPr id="6" name="Nơi giữ chỗ cho Nội dung 5"/>
          <p:cNvSpPr>
            <a:spLocks noGrp="1"/>
          </p:cNvSpPr>
          <p:nvPr>
            <p:ph sz="quarter" idx="4"/>
          </p:nvPr>
        </p:nvSpPr>
        <p:spPr>
          <a:xfrm>
            <a:off x="4645036" y="2174875"/>
            <a:ext cx="4041775" cy="3951288"/>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1915BDCD-BFD8-45E2-B599-DFF10E525F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8367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E8609A39-60BF-4061-BF12-7CB3A36F84C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846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D67337-7318-42B7-99FC-B95E40C050E7}" type="slidenum">
              <a:rPr lang="en-US"/>
              <a:pPr>
                <a:defRPr/>
              </a:pPr>
              <a:t>‹#›</a:t>
            </a:fld>
            <a:endParaRPr lang="en-US"/>
          </a:p>
        </p:txBody>
      </p:sp>
    </p:spTree>
    <p:extLst>
      <p:ext uri="{BB962C8B-B14F-4D97-AF65-F5344CB8AC3E}">
        <p14:creationId xmlns:p14="http://schemas.microsoft.com/office/powerpoint/2010/main" val="2515496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7C51981B-65EE-4ADE-B783-D00287B85F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35312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22" y="273054"/>
            <a:ext cx="3008313" cy="1162051"/>
          </a:xfrm>
        </p:spPr>
        <p:txBody>
          <a:bodyPr anchor="b"/>
          <a:lstStyle>
            <a:lvl1pPr algn="l">
              <a:defRPr sz="2400" b="1"/>
            </a:lvl1pPr>
          </a:lstStyle>
          <a:p>
            <a:r>
              <a:rPr lang="vi-VN"/>
              <a:t>Bấm &amp; sửa kiểu tiêu đề</a:t>
            </a:r>
            <a:endParaRPr lang="en-US"/>
          </a:p>
        </p:txBody>
      </p:sp>
      <p:sp>
        <p:nvSpPr>
          <p:cNvPr id="3" name="Nơi giữ chỗ cho Nội dung 2"/>
          <p:cNvSpPr>
            <a:spLocks noGrp="1"/>
          </p:cNvSpPr>
          <p:nvPr>
            <p:ph idx="1"/>
          </p:nvPr>
        </p:nvSpPr>
        <p:spPr>
          <a:xfrm>
            <a:off x="3575050" y="273073"/>
            <a:ext cx="5111750" cy="5853113"/>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22" y="1435104"/>
            <a:ext cx="3008313" cy="4691063"/>
          </a:xfrm>
        </p:spPr>
        <p:txBody>
          <a:bodyPr/>
          <a:lstStyle>
            <a:lvl1pPr marL="0" indent="0">
              <a:buNone/>
              <a:defRPr sz="1700"/>
            </a:lvl1pPr>
            <a:lvl2pPr marL="541270" indent="0">
              <a:buNone/>
              <a:defRPr sz="1400"/>
            </a:lvl2pPr>
            <a:lvl3pPr marL="1082538" indent="0">
              <a:buNone/>
              <a:defRPr sz="1200"/>
            </a:lvl3pPr>
            <a:lvl4pPr marL="1623809" indent="0">
              <a:buNone/>
              <a:defRPr sz="1100"/>
            </a:lvl4pPr>
            <a:lvl5pPr marL="2165077" indent="0">
              <a:buNone/>
              <a:defRPr sz="1100"/>
            </a:lvl5pPr>
            <a:lvl6pPr marL="2706347" indent="0">
              <a:buNone/>
              <a:defRPr sz="1100"/>
            </a:lvl6pPr>
            <a:lvl7pPr marL="3247616" indent="0">
              <a:buNone/>
              <a:defRPr sz="1100"/>
            </a:lvl7pPr>
            <a:lvl8pPr marL="3788885" indent="0">
              <a:buNone/>
              <a:defRPr sz="1100"/>
            </a:lvl8pPr>
            <a:lvl9pPr marL="4330156" indent="0">
              <a:buNone/>
              <a:defRPr sz="11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500E099A-0475-4CAC-AADF-901D9BF16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4633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6"/>
            <a:ext cx="5486400" cy="566739"/>
          </a:xfrm>
        </p:spPr>
        <p:txBody>
          <a:bodyPr anchor="b"/>
          <a:lstStyle>
            <a:lvl1pPr algn="l">
              <a:defRPr sz="24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800"/>
            </a:lvl1pPr>
            <a:lvl2pPr marL="541270" indent="0">
              <a:buNone/>
              <a:defRPr sz="3300"/>
            </a:lvl2pPr>
            <a:lvl3pPr marL="1082538" indent="0">
              <a:buNone/>
              <a:defRPr sz="2800"/>
            </a:lvl3pPr>
            <a:lvl4pPr marL="1623809" indent="0">
              <a:buNone/>
              <a:defRPr sz="2400"/>
            </a:lvl4pPr>
            <a:lvl5pPr marL="2165077" indent="0">
              <a:buNone/>
              <a:defRPr sz="2400"/>
            </a:lvl5pPr>
            <a:lvl6pPr marL="2706347" indent="0">
              <a:buNone/>
              <a:defRPr sz="2400"/>
            </a:lvl6pPr>
            <a:lvl7pPr marL="3247616" indent="0">
              <a:buNone/>
              <a:defRPr sz="2400"/>
            </a:lvl7pPr>
            <a:lvl8pPr marL="3788885" indent="0">
              <a:buNone/>
              <a:defRPr sz="2400"/>
            </a:lvl8pPr>
            <a:lvl9pPr marL="4330156" indent="0">
              <a:buNone/>
              <a:defRPr sz="2400"/>
            </a:lvl9pPr>
          </a:lstStyle>
          <a:p>
            <a:pPr lvl="0"/>
            <a:endParaRPr lang="en-US" noProof="0"/>
          </a:p>
        </p:txBody>
      </p:sp>
      <p:sp>
        <p:nvSpPr>
          <p:cNvPr id="4" name="Nơi giữ chỗ cho Văn bản 3"/>
          <p:cNvSpPr>
            <a:spLocks noGrp="1"/>
          </p:cNvSpPr>
          <p:nvPr>
            <p:ph type="body" sz="half" idx="2"/>
          </p:nvPr>
        </p:nvSpPr>
        <p:spPr>
          <a:xfrm>
            <a:off x="1792288" y="5367359"/>
            <a:ext cx="5486400" cy="804863"/>
          </a:xfrm>
        </p:spPr>
        <p:txBody>
          <a:bodyPr/>
          <a:lstStyle>
            <a:lvl1pPr marL="0" indent="0">
              <a:buNone/>
              <a:defRPr sz="1700"/>
            </a:lvl1pPr>
            <a:lvl2pPr marL="541270" indent="0">
              <a:buNone/>
              <a:defRPr sz="1400"/>
            </a:lvl2pPr>
            <a:lvl3pPr marL="1082538" indent="0">
              <a:buNone/>
              <a:defRPr sz="1200"/>
            </a:lvl3pPr>
            <a:lvl4pPr marL="1623809" indent="0">
              <a:buNone/>
              <a:defRPr sz="1100"/>
            </a:lvl4pPr>
            <a:lvl5pPr marL="2165077" indent="0">
              <a:buNone/>
              <a:defRPr sz="1100"/>
            </a:lvl5pPr>
            <a:lvl6pPr marL="2706347" indent="0">
              <a:buNone/>
              <a:defRPr sz="1100"/>
            </a:lvl6pPr>
            <a:lvl7pPr marL="3247616" indent="0">
              <a:buNone/>
              <a:defRPr sz="1100"/>
            </a:lvl7pPr>
            <a:lvl8pPr marL="3788885" indent="0">
              <a:buNone/>
              <a:defRPr sz="1100"/>
            </a:lvl8pPr>
            <a:lvl9pPr marL="4330156" indent="0">
              <a:buNone/>
              <a:defRPr sz="11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38863982-5327-4CD4-94B4-5E4F7CEC0A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424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71A66D23-6EDF-4DC8-9B2B-56D8065CE6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5559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45"/>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45"/>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23EB6EF0-0DF2-4ED8-BE8D-8E617ADFB8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166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457200" y="274645"/>
            <a:ext cx="82296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88D5599C-36E9-4257-AD3E-41097DACBF2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493362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9"/>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3"/>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60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60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DA30A2B6-90FD-446C-B001-C680BAD375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576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DB61E8-2BC3-44B7-A3C2-4F8F03161A69}" type="slidenum">
              <a:rPr lang="en-US"/>
              <a:pPr>
                <a:defRPr/>
              </a:pPr>
              <a:t>‹#›</a:t>
            </a:fld>
            <a:endParaRPr lang="en-US"/>
          </a:p>
        </p:txBody>
      </p:sp>
    </p:spTree>
    <p:extLst>
      <p:ext uri="{BB962C8B-B14F-4D97-AF65-F5344CB8AC3E}">
        <p14:creationId xmlns:p14="http://schemas.microsoft.com/office/powerpoint/2010/main" val="373926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D141C9-1339-4CFF-9277-4FDE29875D0C}" type="slidenum">
              <a:rPr lang="en-US"/>
              <a:pPr>
                <a:defRPr/>
              </a:pPr>
              <a:t>‹#›</a:t>
            </a:fld>
            <a:endParaRPr lang="en-US"/>
          </a:p>
        </p:txBody>
      </p:sp>
    </p:spTree>
    <p:extLst>
      <p:ext uri="{BB962C8B-B14F-4D97-AF65-F5344CB8AC3E}">
        <p14:creationId xmlns:p14="http://schemas.microsoft.com/office/powerpoint/2010/main" val="315771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632A5F5-A64C-4590-8E3A-738155E6CACC}" type="slidenum">
              <a:rPr lang="en-US"/>
              <a:pPr>
                <a:defRPr/>
              </a:pPr>
              <a:t>‹#›</a:t>
            </a:fld>
            <a:endParaRPr lang="en-US"/>
          </a:p>
        </p:txBody>
      </p:sp>
    </p:spTree>
    <p:extLst>
      <p:ext uri="{BB962C8B-B14F-4D97-AF65-F5344CB8AC3E}">
        <p14:creationId xmlns:p14="http://schemas.microsoft.com/office/powerpoint/2010/main" val="21808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F5D7A1-2153-4734-9FF3-FA23F9AA6B44}" type="slidenum">
              <a:rPr lang="en-US"/>
              <a:pPr>
                <a:defRPr/>
              </a:pPr>
              <a:t>‹#›</a:t>
            </a:fld>
            <a:endParaRPr lang="en-US"/>
          </a:p>
        </p:txBody>
      </p:sp>
    </p:spTree>
    <p:extLst>
      <p:ext uri="{BB962C8B-B14F-4D97-AF65-F5344CB8AC3E}">
        <p14:creationId xmlns:p14="http://schemas.microsoft.com/office/powerpoint/2010/main" val="14379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208C55-B60E-4F21-93A6-F9C8C68C29F1}" type="slidenum">
              <a:rPr lang="en-US"/>
              <a:pPr>
                <a:defRPr/>
              </a:pPr>
              <a:t>‹#›</a:t>
            </a:fld>
            <a:endParaRPr lang="en-US"/>
          </a:p>
        </p:txBody>
      </p:sp>
    </p:spTree>
    <p:extLst>
      <p:ext uri="{BB962C8B-B14F-4D97-AF65-F5344CB8AC3E}">
        <p14:creationId xmlns:p14="http://schemas.microsoft.com/office/powerpoint/2010/main" val="240052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051876-99E9-440F-BDE3-B619300CBDEC}" type="slidenum">
              <a:rPr lang="en-US"/>
              <a:pPr>
                <a:defRPr/>
              </a:pPr>
              <a:t>‹#›</a:t>
            </a:fld>
            <a:endParaRPr lang="en-US"/>
          </a:p>
        </p:txBody>
      </p:sp>
    </p:spTree>
    <p:extLst>
      <p:ext uri="{BB962C8B-B14F-4D97-AF65-F5344CB8AC3E}">
        <p14:creationId xmlns:p14="http://schemas.microsoft.com/office/powerpoint/2010/main" val="330831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6"/>
            <a:ext cx="2057400" cy="365125"/>
          </a:xfrm>
          <a:prstGeom prst="rect">
            <a:avLst/>
          </a:prstGeom>
        </p:spPr>
        <p:txBody>
          <a:bodyPr vert="horz" lIns="91440" tIns="45720" rIns="91440" bIns="45720" rtlCol="0" anchor="ctr"/>
          <a:lstStyle>
            <a:lvl1pPr algn="l" eaLnBrk="1" hangingPunct="1">
              <a:defRPr sz="900" smtClean="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6"/>
            <a:ext cx="3086100" cy="365125"/>
          </a:xfrm>
          <a:prstGeom prst="rect">
            <a:avLst/>
          </a:prstGeom>
        </p:spPr>
        <p:txBody>
          <a:bodyPr vert="horz" lIns="91440" tIns="45720" rIns="91440" bIns="45720" rtlCol="0" anchor="ctr"/>
          <a:lstStyle>
            <a:lvl1pPr algn="ctr" eaLnBrk="1" hangingPunct="1">
              <a:defRPr sz="9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40" tIns="45720" rIns="91440" bIns="45720" rtlCol="0" anchor="ctr"/>
          <a:lstStyle>
            <a:lvl1pPr algn="r" eaLnBrk="1" hangingPunct="1">
              <a:defRPr sz="900" smtClean="0">
                <a:solidFill>
                  <a:schemeClr val="tx1">
                    <a:tint val="75000"/>
                  </a:schemeClr>
                </a:solidFill>
              </a:defRPr>
            </a:lvl1pPr>
          </a:lstStyle>
          <a:p>
            <a:pPr>
              <a:defRPr/>
            </a:pPr>
            <a:fld id="{ECFF0F0B-83ED-4F1C-ABD8-DD0E7D8DBE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1" hangingPunct="1">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1" hangingPunct="1">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defRPr/>
            </a:pPr>
            <a:fld id="{B89C0F1F-BFA6-4CE9-B0D7-54C7BD375B20}" type="slidenum">
              <a:rPr lang="en-US">
                <a:solidFill>
                  <a:srgbClr val="000000"/>
                </a:solidFill>
                <a:latin typeface="Arial" charset="0"/>
              </a:rPr>
              <a:pPr eaLnBrk="1" hangingPunct="1">
                <a:defRPr/>
              </a:pPr>
              <a:t>‹#›</a:t>
            </a:fld>
            <a:endParaRPr lang="en-US">
              <a:solidFill>
                <a:srgbClr val="000000"/>
              </a:solidFill>
              <a:latin typeface="Arial" charset="0"/>
            </a:endParaRPr>
          </a:p>
        </p:txBody>
      </p:sp>
    </p:spTree>
    <p:extLst>
      <p:ext uri="{BB962C8B-B14F-4D97-AF65-F5344CB8AC3E}">
        <p14:creationId xmlns:p14="http://schemas.microsoft.com/office/powerpoint/2010/main" val="42637330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ransition spd="slow" advTm="24000">
    <p:wheel spokes="8"/>
    <p:sndAc>
      <p:stSnd loop="1">
        <p:snd r:embed="rId14" name="applause.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254" tIns="54128" rIns="108254" bIns="54128" numCol="1" anchor="ctr" anchorCtr="0" compatLnSpc="1">
            <a:prstTxWarp prst="textNoShape">
              <a:avLst/>
            </a:prstTxWarp>
          </a:bodyPr>
          <a:lstStyle/>
          <a:p>
            <a:pPr lvl="0"/>
            <a:r>
              <a:rPr lang="vi-VN"/>
              <a:t>Bấm &amp; sửa kiểu tiêu đề</a:t>
            </a:r>
            <a:endParaRPr lang="en-US"/>
          </a:p>
        </p:txBody>
      </p:sp>
      <p:sp>
        <p:nvSpPr>
          <p:cNvPr id="1027" name="Nơi giữ chỗ cho Văn bản 2"/>
          <p:cNvSpPr>
            <a:spLocks noGrp="1"/>
          </p:cNvSpPr>
          <p:nvPr>
            <p:ph type="body" idx="1"/>
          </p:nvPr>
        </p:nvSpPr>
        <p:spPr bwMode="auto">
          <a:xfrm>
            <a:off x="457200" y="1600205"/>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8254" tIns="54128" rIns="108254" bIns="54128" numCol="1" anchor="t" anchorCtr="0" compatLnSpc="1">
            <a:prstTxWarp prst="textNoShape">
              <a:avLst/>
            </a:prstTxWarp>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6356356"/>
            <a:ext cx="2133600" cy="366183"/>
          </a:xfrm>
          <a:prstGeom prst="rect">
            <a:avLst/>
          </a:prstGeom>
        </p:spPr>
        <p:txBody>
          <a:bodyPr vert="horz" lIns="108254" tIns="54128" rIns="108254" bIns="54128" rtlCol="0" anchor="ctr"/>
          <a:lstStyle>
            <a:lvl1pPr algn="l">
              <a:defRPr sz="14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3124200" y="6356356"/>
            <a:ext cx="2895600" cy="366183"/>
          </a:xfrm>
          <a:prstGeom prst="rect">
            <a:avLst/>
          </a:prstGeom>
        </p:spPr>
        <p:txBody>
          <a:bodyPr vert="horz" lIns="108254" tIns="54128" rIns="108254" bIns="54128" rtlCol="0" anchor="ctr"/>
          <a:lstStyle>
            <a:lvl1pPr algn="ctr">
              <a:defRPr sz="14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6553200" y="6356356"/>
            <a:ext cx="2133600" cy="366183"/>
          </a:xfrm>
          <a:prstGeom prst="rect">
            <a:avLst/>
          </a:prstGeom>
        </p:spPr>
        <p:txBody>
          <a:bodyPr vert="horz" lIns="108254" tIns="54128" rIns="108254" bIns="54128" rtlCol="0" anchor="ctr"/>
          <a:lstStyle>
            <a:lvl1pPr algn="r">
              <a:defRPr sz="1400">
                <a:solidFill>
                  <a:schemeClr val="tx1">
                    <a:tint val="75000"/>
                  </a:schemeClr>
                </a:solidFill>
                <a:latin typeface="Arial" charset="0"/>
              </a:defRPr>
            </a:lvl1pPr>
          </a:lstStyle>
          <a:p>
            <a:pPr>
              <a:defRPr/>
            </a:pPr>
            <a:fld id="{529273E3-489E-452A-BBE0-C48A40B9244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44615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0" fontAlgn="base" hangingPunct="0">
        <a:spcBef>
          <a:spcPct val="0"/>
        </a:spcBef>
        <a:spcAft>
          <a:spcPct val="0"/>
        </a:spcAft>
        <a:defRPr sz="5200" kern="1200">
          <a:solidFill>
            <a:schemeClr val="tx1"/>
          </a:solidFill>
          <a:latin typeface="+mj-lt"/>
          <a:ea typeface="+mj-ea"/>
          <a:cs typeface="+mj-cs"/>
        </a:defRPr>
      </a:lvl1pPr>
      <a:lvl2pPr algn="ctr" rtl="0" eaLnBrk="0" fontAlgn="base" hangingPunct="0">
        <a:spcBef>
          <a:spcPct val="0"/>
        </a:spcBef>
        <a:spcAft>
          <a:spcPct val="0"/>
        </a:spcAft>
        <a:defRPr sz="5200">
          <a:solidFill>
            <a:schemeClr val="tx1"/>
          </a:solidFill>
          <a:latin typeface="Calibri" pitchFamily="34" charset="0"/>
        </a:defRPr>
      </a:lvl2pPr>
      <a:lvl3pPr algn="ctr" rtl="0" eaLnBrk="0" fontAlgn="base" hangingPunct="0">
        <a:spcBef>
          <a:spcPct val="0"/>
        </a:spcBef>
        <a:spcAft>
          <a:spcPct val="0"/>
        </a:spcAft>
        <a:defRPr sz="5200">
          <a:solidFill>
            <a:schemeClr val="tx1"/>
          </a:solidFill>
          <a:latin typeface="Calibri" pitchFamily="34" charset="0"/>
        </a:defRPr>
      </a:lvl3pPr>
      <a:lvl4pPr algn="ctr" rtl="0" eaLnBrk="0" fontAlgn="base" hangingPunct="0">
        <a:spcBef>
          <a:spcPct val="0"/>
        </a:spcBef>
        <a:spcAft>
          <a:spcPct val="0"/>
        </a:spcAft>
        <a:defRPr sz="5200">
          <a:solidFill>
            <a:schemeClr val="tx1"/>
          </a:solidFill>
          <a:latin typeface="Calibri" pitchFamily="34" charset="0"/>
        </a:defRPr>
      </a:lvl4pPr>
      <a:lvl5pPr algn="ctr" rtl="0" eaLnBrk="0" fontAlgn="base" hangingPunct="0">
        <a:spcBef>
          <a:spcPct val="0"/>
        </a:spcBef>
        <a:spcAft>
          <a:spcPct val="0"/>
        </a:spcAft>
        <a:defRPr sz="5200">
          <a:solidFill>
            <a:schemeClr val="tx1"/>
          </a:solidFill>
          <a:latin typeface="Calibri" pitchFamily="34" charset="0"/>
        </a:defRPr>
      </a:lvl5pPr>
      <a:lvl6pPr marL="541270" algn="ctr" rtl="0" fontAlgn="base">
        <a:spcBef>
          <a:spcPct val="0"/>
        </a:spcBef>
        <a:spcAft>
          <a:spcPct val="0"/>
        </a:spcAft>
        <a:defRPr sz="5200">
          <a:solidFill>
            <a:schemeClr val="tx1"/>
          </a:solidFill>
          <a:latin typeface="Calibri" pitchFamily="34" charset="0"/>
        </a:defRPr>
      </a:lvl6pPr>
      <a:lvl7pPr marL="1082538" algn="ctr" rtl="0" fontAlgn="base">
        <a:spcBef>
          <a:spcPct val="0"/>
        </a:spcBef>
        <a:spcAft>
          <a:spcPct val="0"/>
        </a:spcAft>
        <a:defRPr sz="5200">
          <a:solidFill>
            <a:schemeClr val="tx1"/>
          </a:solidFill>
          <a:latin typeface="Calibri" pitchFamily="34" charset="0"/>
        </a:defRPr>
      </a:lvl7pPr>
      <a:lvl8pPr marL="1623809" algn="ctr" rtl="0" fontAlgn="base">
        <a:spcBef>
          <a:spcPct val="0"/>
        </a:spcBef>
        <a:spcAft>
          <a:spcPct val="0"/>
        </a:spcAft>
        <a:defRPr sz="5200">
          <a:solidFill>
            <a:schemeClr val="tx1"/>
          </a:solidFill>
          <a:latin typeface="Calibri" pitchFamily="34" charset="0"/>
        </a:defRPr>
      </a:lvl8pPr>
      <a:lvl9pPr marL="2165077" algn="ctr" rtl="0" fontAlgn="base">
        <a:spcBef>
          <a:spcPct val="0"/>
        </a:spcBef>
        <a:spcAft>
          <a:spcPct val="0"/>
        </a:spcAft>
        <a:defRPr sz="5200">
          <a:solidFill>
            <a:schemeClr val="tx1"/>
          </a:solidFill>
          <a:latin typeface="Calibri" pitchFamily="34" charset="0"/>
        </a:defRPr>
      </a:lvl9pPr>
    </p:titleStyle>
    <p:bodyStyle>
      <a:lvl1pPr marL="404115" indent="-404115" algn="l"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77774" indent="-336449" algn="l"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51433" indent="-26878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892758" indent="-26878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4pPr>
      <a:lvl5pPr marL="2434083" indent="-26878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5pPr>
      <a:lvl6pPr marL="2976982" indent="-270635" algn="l" defTabSz="108253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18250" indent="-270635" algn="l" defTabSz="108253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59520" indent="-270635" algn="l" defTabSz="108253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00790" indent="-270635" algn="l" defTabSz="108253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2538" rtl="0" eaLnBrk="1" latinLnBrk="0" hangingPunct="1">
        <a:defRPr sz="2100" kern="1200">
          <a:solidFill>
            <a:schemeClr val="tx1"/>
          </a:solidFill>
          <a:latin typeface="+mn-lt"/>
          <a:ea typeface="+mn-ea"/>
          <a:cs typeface="+mn-cs"/>
        </a:defRPr>
      </a:lvl1pPr>
      <a:lvl2pPr marL="541270" algn="l" defTabSz="1082538" rtl="0" eaLnBrk="1" latinLnBrk="0" hangingPunct="1">
        <a:defRPr sz="2100" kern="1200">
          <a:solidFill>
            <a:schemeClr val="tx1"/>
          </a:solidFill>
          <a:latin typeface="+mn-lt"/>
          <a:ea typeface="+mn-ea"/>
          <a:cs typeface="+mn-cs"/>
        </a:defRPr>
      </a:lvl2pPr>
      <a:lvl3pPr marL="1082538" algn="l" defTabSz="1082538" rtl="0" eaLnBrk="1" latinLnBrk="0" hangingPunct="1">
        <a:defRPr sz="2100" kern="1200">
          <a:solidFill>
            <a:schemeClr val="tx1"/>
          </a:solidFill>
          <a:latin typeface="+mn-lt"/>
          <a:ea typeface="+mn-ea"/>
          <a:cs typeface="+mn-cs"/>
        </a:defRPr>
      </a:lvl3pPr>
      <a:lvl4pPr marL="1623809" algn="l" defTabSz="1082538" rtl="0" eaLnBrk="1" latinLnBrk="0" hangingPunct="1">
        <a:defRPr sz="2100" kern="1200">
          <a:solidFill>
            <a:schemeClr val="tx1"/>
          </a:solidFill>
          <a:latin typeface="+mn-lt"/>
          <a:ea typeface="+mn-ea"/>
          <a:cs typeface="+mn-cs"/>
        </a:defRPr>
      </a:lvl4pPr>
      <a:lvl5pPr marL="2165077" algn="l" defTabSz="1082538" rtl="0" eaLnBrk="1" latinLnBrk="0" hangingPunct="1">
        <a:defRPr sz="2100" kern="1200">
          <a:solidFill>
            <a:schemeClr val="tx1"/>
          </a:solidFill>
          <a:latin typeface="+mn-lt"/>
          <a:ea typeface="+mn-ea"/>
          <a:cs typeface="+mn-cs"/>
        </a:defRPr>
      </a:lvl5pPr>
      <a:lvl6pPr marL="2706347" algn="l" defTabSz="1082538" rtl="0" eaLnBrk="1" latinLnBrk="0" hangingPunct="1">
        <a:defRPr sz="2100" kern="1200">
          <a:solidFill>
            <a:schemeClr val="tx1"/>
          </a:solidFill>
          <a:latin typeface="+mn-lt"/>
          <a:ea typeface="+mn-ea"/>
          <a:cs typeface="+mn-cs"/>
        </a:defRPr>
      </a:lvl6pPr>
      <a:lvl7pPr marL="3247616" algn="l" defTabSz="1082538" rtl="0" eaLnBrk="1" latinLnBrk="0" hangingPunct="1">
        <a:defRPr sz="2100" kern="1200">
          <a:solidFill>
            <a:schemeClr val="tx1"/>
          </a:solidFill>
          <a:latin typeface="+mn-lt"/>
          <a:ea typeface="+mn-ea"/>
          <a:cs typeface="+mn-cs"/>
        </a:defRPr>
      </a:lvl7pPr>
      <a:lvl8pPr marL="3788885" algn="l" defTabSz="1082538" rtl="0" eaLnBrk="1" latinLnBrk="0" hangingPunct="1">
        <a:defRPr sz="2100" kern="1200">
          <a:solidFill>
            <a:schemeClr val="tx1"/>
          </a:solidFill>
          <a:latin typeface="+mn-lt"/>
          <a:ea typeface="+mn-ea"/>
          <a:cs typeface="+mn-cs"/>
        </a:defRPr>
      </a:lvl8pPr>
      <a:lvl9pPr marL="4330156" algn="l" defTabSz="108253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2362200" y="1600200"/>
            <a:ext cx="5410200" cy="838200"/>
          </a:xfrm>
          <a:prstGeom prst="rect">
            <a:avLst/>
          </a:prstGeom>
        </p:spPr>
        <p:txBody>
          <a:bodyPr wrap="none" fromWordArt="1">
            <a:prstTxWarp prst="textPlain">
              <a:avLst>
                <a:gd name="adj" fmla="val 50000"/>
              </a:avLst>
            </a:prstTxWarp>
          </a:bodyPr>
          <a:lstStyle/>
          <a:p>
            <a:pPr eaLnBrk="1" hangingPunct="1"/>
            <a:r>
              <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làm văn – Lớp 5</a:t>
            </a:r>
          </a:p>
        </p:txBody>
      </p:sp>
      <p:sp>
        <p:nvSpPr>
          <p:cNvPr id="2052" name="WordArt 21"/>
          <p:cNvSpPr>
            <a:spLocks noChangeArrowheads="1" noChangeShapeType="1" noTextEdit="1"/>
          </p:cNvSpPr>
          <p:nvPr/>
        </p:nvSpPr>
        <p:spPr bwMode="auto">
          <a:xfrm>
            <a:off x="457200" y="2743200"/>
            <a:ext cx="8382000" cy="4114800"/>
          </a:xfrm>
          <a:prstGeom prst="rect">
            <a:avLst/>
          </a:prstGeom>
        </p:spPr>
        <p:txBody>
          <a:bodyPr wrap="none" fromWordArt="1">
            <a:prstTxWarp prst="textPlain">
              <a:avLst>
                <a:gd name="adj" fmla="val 50000"/>
              </a:avLst>
            </a:prstTxWarp>
          </a:bodyPr>
          <a:lstStyle/>
          <a:p>
            <a:pPr eaLnBrk="1" hangingPunct="1"/>
            <a:r>
              <a:rPr lang="vi-VN"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viết</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đoạn</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đối</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vi-VN"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thoại</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eaLnBrk="1" hangingPunct="1"/>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 Tuần 25)</a:t>
            </a:r>
          </a:p>
        </p:txBody>
      </p:sp>
      <p:sp>
        <p:nvSpPr>
          <p:cNvPr id="13" name="WordArt 20"/>
          <p:cNvSpPr>
            <a:spLocks noChangeArrowheads="1" noChangeShapeType="1" noTextEdit="1"/>
          </p:cNvSpPr>
          <p:nvPr/>
        </p:nvSpPr>
        <p:spPr bwMode="auto">
          <a:xfrm>
            <a:off x="1866900" y="304788"/>
            <a:ext cx="5410200" cy="609612"/>
          </a:xfrm>
          <a:prstGeom prst="rect">
            <a:avLst/>
          </a:prstGeom>
        </p:spPr>
        <p:txBody>
          <a:bodyPr wrap="none" fromWordArt="1">
            <a:prstTxWarp prst="textPlain">
              <a:avLst>
                <a:gd name="adj" fmla="val 50000"/>
              </a:avLst>
            </a:prstTxWarp>
          </a:bodyPr>
          <a:lstStyle/>
          <a:p>
            <a:pPr eaLnBrk="1" hangingPunct="1"/>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PHÚC LỢI</a:t>
            </a:r>
            <a:endParaRPr lang="vi-VN"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80255255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0" y="1143006"/>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47" name="Text Box 7"/>
          <p:cNvSpPr txBox="1">
            <a:spLocks noChangeArrowheads="1"/>
          </p:cNvSpPr>
          <p:nvPr/>
        </p:nvSpPr>
        <p:spPr bwMode="auto">
          <a:xfrm>
            <a:off x="1143000" y="2286006"/>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6148" name="Text Box 8"/>
          <p:cNvSpPr txBox="1">
            <a:spLocks noChangeArrowheads="1"/>
          </p:cNvSpPr>
          <p:nvPr/>
        </p:nvSpPr>
        <p:spPr bwMode="auto">
          <a:xfrm>
            <a:off x="1066800" y="1524006"/>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1753" name="Text Box 9"/>
          <p:cNvSpPr txBox="1">
            <a:spLocks noChangeArrowheads="1"/>
          </p:cNvSpPr>
          <p:nvPr/>
        </p:nvSpPr>
        <p:spPr bwMode="auto">
          <a:xfrm>
            <a:off x="457200" y="457206"/>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solidFill>
                  <a:srgbClr val="FF0000"/>
                </a:solidFill>
                <a:latin typeface="Times New Roman" panose="02020603050405020304" pitchFamily="18" charset="0"/>
                <a:cs typeface="Times New Roman" panose="02020603050405020304" pitchFamily="18" charset="0"/>
              </a:rPr>
              <a:t>Tập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viết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đoạn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đối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thoại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31754" name="Text Box 10"/>
          <p:cNvSpPr txBox="1">
            <a:spLocks noChangeArrowheads="1"/>
          </p:cNvSpPr>
          <p:nvPr/>
        </p:nvSpPr>
        <p:spPr bwMode="auto">
          <a:xfrm>
            <a:off x="0" y="990600"/>
            <a:ext cx="91440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b="1" u="sng" dirty="0" err="1">
                <a:latin typeface="Times New Roman" panose="02020603050405020304" pitchFamily="18" charset="0"/>
                <a:cs typeface="Times New Roman" panose="02020603050405020304" pitchFamily="18" charset="0"/>
              </a:rPr>
              <a:t>Bài</a:t>
            </a:r>
            <a:r>
              <a:rPr lang="en-US" altLang="en-US" sz="2400" b="1" u="sng" dirty="0">
                <a:latin typeface="Times New Roman" panose="02020603050405020304" pitchFamily="18" charset="0"/>
                <a:cs typeface="Times New Roman" panose="02020603050405020304" pitchFamily="18" charset="0"/>
              </a:rPr>
              <a:t> </a:t>
            </a:r>
            <a:r>
              <a:rPr lang="en-US" altLang="en-US" sz="2400" b="1" u="sng" dirty="0" err="1">
                <a:latin typeface="Times New Roman" panose="02020603050405020304" pitchFamily="18" charset="0"/>
                <a:cs typeface="Times New Roman" panose="02020603050405020304" pitchFamily="18" charset="0"/>
              </a:rPr>
              <a:t>tập</a:t>
            </a:r>
            <a:r>
              <a:rPr lang="en-US" altLang="en-US" sz="2400" b="1" u="sng" dirty="0">
                <a:latin typeface="Times New Roman" panose="02020603050405020304" pitchFamily="18" charset="0"/>
                <a:cs typeface="Times New Roman" panose="02020603050405020304" pitchFamily="18" charset="0"/>
              </a:rPr>
              <a:t> 1:</a:t>
            </a:r>
            <a:r>
              <a:rPr lang="en-US" altLang="en-US" sz="2400" b="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Đọc</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đoạn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trích</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dưới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của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truyện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Thái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sư</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Trần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Thủ</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Độ</a:t>
            </a:r>
            <a:r>
              <a:rPr lang="en-US" altLang="en-US" sz="2400" b="1" i="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Có</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lần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Linh</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Từ</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Quốc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Mẫu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vợ</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muốn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riêng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một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làm</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Trần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Thủ</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Độ</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bảo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ấy</a:t>
            </a:r>
            <a:r>
              <a:rPr lang="en-US" altLang="en-US" sz="2400" b="1" dirty="0">
                <a:solidFill>
                  <a:schemeClr val="folHlink"/>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solidFill>
                  <a:schemeClr val="folHlink"/>
                </a:solidFill>
                <a:latin typeface="Times New Roman" panose="02020603050405020304" pitchFamily="18" charset="0"/>
                <a:cs typeface="Times New Roman" panose="02020603050405020304" pitchFamily="18" charset="0"/>
              </a:rPr>
              <a:t>	- </a:t>
            </a:r>
            <a:r>
              <a:rPr lang="en-US" altLang="en-US" sz="2400" b="1" dirty="0" err="1">
                <a:solidFill>
                  <a:schemeClr val="folHlink"/>
                </a:solidFill>
                <a:latin typeface="Times New Roman" panose="02020603050405020304" pitchFamily="18" charset="0"/>
                <a:cs typeface="Times New Roman" panose="02020603050405020304" pitchFamily="18" charset="0"/>
              </a:rPr>
              <a:t>Ngươi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có</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làm</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không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thể</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ví</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như</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những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khác.Vì</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vậy</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phải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chặt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một</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ngón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để</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phân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biệt</a:t>
            </a:r>
            <a:r>
              <a:rPr lang="en-US" altLang="en-US" sz="2400" b="1" dirty="0">
                <a:solidFill>
                  <a:schemeClr val="folHlink"/>
                </a:solidFill>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ấy</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kêu</a:t>
            </a:r>
            <a:r>
              <a:rPr lang="en-US" altLang="en-US" sz="2400" b="1" dirty="0">
                <a:solidFill>
                  <a:schemeClr val="folHlink"/>
                </a:solidFill>
                <a:latin typeface="Times New Roman" panose="02020603050405020304" pitchFamily="18" charset="0"/>
                <a:cs typeface="Times New Roman" panose="02020603050405020304" pitchFamily="18" charset="0"/>
              </a:rPr>
              <a:t> van </a:t>
            </a:r>
            <a:r>
              <a:rPr lang="en-US" altLang="en-US" sz="2400" b="1" dirty="0" err="1">
                <a:solidFill>
                  <a:schemeClr val="folHlink"/>
                </a:solidFill>
                <a:latin typeface="Times New Roman" panose="02020603050405020304" pitchFamily="18" charset="0"/>
                <a:cs typeface="Times New Roman" panose="02020603050405020304" pitchFamily="18" charset="0"/>
              </a:rPr>
              <a:t>mãi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mới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tha</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a:t>
            </a:r>
          </a:p>
        </p:txBody>
      </p:sp>
      <p:sp>
        <p:nvSpPr>
          <p:cNvPr id="6151" name="Text Box 19"/>
          <p:cNvSpPr txBox="1">
            <a:spLocks noChangeArrowheads="1"/>
          </p:cNvSpPr>
          <p:nvPr/>
        </p:nvSpPr>
        <p:spPr bwMode="auto">
          <a:xfrm>
            <a:off x="2895600" y="0"/>
            <a:ext cx="3048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Tập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endParaRPr lang="en-US" altLang="en-US" sz="2800" b="1" dirty="0">
              <a:latin typeface="Times New Roman" panose="02020603050405020304" pitchFamily="18" charset="0"/>
              <a:cs typeface="Times New Roman" panose="02020603050405020304" pitchFamily="18" charset="0"/>
            </a:endParaRPr>
          </a:p>
        </p:txBody>
      </p:sp>
      <p:sp>
        <p:nvSpPr>
          <p:cNvPr id="31764" name="Text Box 20"/>
          <p:cNvSpPr txBox="1">
            <a:spLocks noChangeArrowheads="1"/>
          </p:cNvSpPr>
          <p:nvPr/>
        </p:nvSpPr>
        <p:spPr bwMode="auto">
          <a:xfrm>
            <a:off x="762000" y="556260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Các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những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ai</a:t>
            </a:r>
            <a:r>
              <a:rPr lang="en-US" altLang="en-US" sz="2400" b="1" dirty="0">
                <a:latin typeface="Times New Roman" panose="02020603050405020304" pitchFamily="18" charset="0"/>
                <a:cs typeface="Times New Roman" panose="02020603050405020304" pitchFamily="18" charset="0"/>
              </a:rPr>
              <a:t>? </a:t>
            </a:r>
          </a:p>
        </p:txBody>
      </p:sp>
      <p:sp>
        <p:nvSpPr>
          <p:cNvPr id="31765" name="Text Box 21"/>
          <p:cNvSpPr txBox="1">
            <a:spLocks noChangeArrowheads="1"/>
          </p:cNvSpPr>
          <p:nvPr/>
        </p:nvSpPr>
        <p:spPr bwMode="auto">
          <a:xfrm>
            <a:off x="990600" y="4191000"/>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Nội</a:t>
            </a:r>
            <a:r>
              <a:rPr lang="en-US" altLang="en-US" sz="2400" b="1" dirty="0">
                <a:latin typeface="Times New Roman" panose="02020603050405020304" pitchFamily="18" charset="0"/>
                <a:cs typeface="Times New Roman" panose="02020603050405020304" pitchFamily="18" charset="0"/>
              </a:rPr>
              <a:t> dung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trích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gì</a:t>
            </a:r>
            <a:r>
              <a:rPr lang="en-US" altLang="en-US" sz="2400" b="1" dirty="0">
                <a:latin typeface="Times New Roman" panose="02020603050405020304" pitchFamily="18" charset="0"/>
                <a:cs typeface="Times New Roman" panose="02020603050405020304" pitchFamily="18" charset="0"/>
              </a:rPr>
              <a:t>?</a:t>
            </a:r>
          </a:p>
        </p:txBody>
      </p:sp>
      <p:sp>
        <p:nvSpPr>
          <p:cNvPr id="31766" name="Text Box 22"/>
          <p:cNvSpPr txBox="1">
            <a:spLocks noChangeArrowheads="1"/>
          </p:cNvSpPr>
          <p:nvPr/>
        </p:nvSpPr>
        <p:spPr bwMode="auto">
          <a:xfrm>
            <a:off x="609600" y="4724400"/>
            <a:ext cx="7620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Đoạn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trích</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kể</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về</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sự</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việc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Thái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Sư</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xử</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trí</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với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kẻ</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nhờ</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vợ</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cho</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làm</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câu</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đương</a:t>
            </a:r>
            <a:endParaRPr lang="en-US" altLang="en-US" sz="2400" b="1" dirty="0">
              <a:solidFill>
                <a:schemeClr val="folHlink"/>
              </a:solidFill>
              <a:latin typeface="Times New Roman" panose="02020603050405020304" pitchFamily="18" charset="0"/>
              <a:cs typeface="Times New Roman" panose="02020603050405020304" pitchFamily="18" charset="0"/>
            </a:endParaRPr>
          </a:p>
        </p:txBody>
      </p:sp>
      <p:sp>
        <p:nvSpPr>
          <p:cNvPr id="11" name="Text Box 22"/>
          <p:cNvSpPr txBox="1">
            <a:spLocks noChangeArrowheads="1"/>
          </p:cNvSpPr>
          <p:nvPr/>
        </p:nvSpPr>
        <p:spPr bwMode="auto">
          <a:xfrm>
            <a:off x="533400" y="6027003"/>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400"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Thái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Sư</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Trần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Thủ</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Độ</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người</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xin</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chức</a:t>
            </a:r>
            <a:r>
              <a:rPr lang="en-US" altLang="en-US" sz="2400" b="1" dirty="0">
                <a:solidFill>
                  <a:schemeClr val="folHlink"/>
                </a:solidFill>
                <a:latin typeface="Times New Roman" panose="02020603050405020304" pitchFamily="18" charset="0"/>
                <a:cs typeface="Times New Roman" panose="02020603050405020304" pitchFamily="18" charset="0"/>
              </a:rPr>
              <a:t> ( </a:t>
            </a:r>
            <a:r>
              <a:rPr lang="en-US" altLang="en-US" sz="2400" b="1" dirty="0" err="1">
                <a:solidFill>
                  <a:schemeClr val="folHlink"/>
                </a:solidFill>
                <a:latin typeface="Times New Roman" panose="02020603050405020304" pitchFamily="18" charset="0"/>
                <a:cs typeface="Times New Roman" panose="02020603050405020304" pitchFamily="18" charset="0"/>
              </a:rPr>
              <a:t>phú</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nông</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lính</a:t>
            </a:r>
            <a:r>
              <a:rPr lang="en-US" altLang="en-US" sz="2400" b="1" dirty="0">
                <a:solidFill>
                  <a:schemeClr val="folHlink"/>
                </a:solidFill>
                <a:latin typeface="Times New Roman" panose="02020603050405020304" pitchFamily="18" charset="0"/>
                <a:cs typeface="Times New Roman" panose="02020603050405020304" pitchFamily="18" charset="0"/>
              </a:rPr>
              <a:t> </a:t>
            </a:r>
            <a:r>
              <a:rPr lang="en-US" altLang="en-US" sz="2400" b="1" dirty="0" err="1">
                <a:solidFill>
                  <a:schemeClr val="folHlink"/>
                </a:solidFill>
                <a:latin typeface="Times New Roman" panose="02020603050405020304" pitchFamily="18" charset="0"/>
                <a:cs typeface="Times New Roman" panose="02020603050405020304" pitchFamily="18" charset="0"/>
              </a:rPr>
              <a:t>gác</a:t>
            </a:r>
            <a:r>
              <a:rPr lang="en-US" altLang="en-US" sz="2400" b="1" dirty="0">
                <a:solidFill>
                  <a:schemeClr val="folHlink"/>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1753"/>
                                        </p:tgtEl>
                                        <p:attrNameLst>
                                          <p:attrName>style.visibility</p:attrName>
                                        </p:attrNameLst>
                                      </p:cBhvr>
                                      <p:to>
                                        <p:strVal val="visible"/>
                                      </p:to>
                                    </p:set>
                                    <p:anim calcmode="lin" valueType="num">
                                      <p:cBhvr>
                                        <p:cTn id="7" dur="500" fill="hold"/>
                                        <p:tgtEl>
                                          <p:spTgt spid="31753"/>
                                        </p:tgtEl>
                                        <p:attrNameLst>
                                          <p:attrName>ppt_w</p:attrName>
                                        </p:attrNameLst>
                                      </p:cBhvr>
                                      <p:tavLst>
                                        <p:tav tm="0">
                                          <p:val>
                                            <p:fltVal val="0"/>
                                          </p:val>
                                        </p:tav>
                                        <p:tav tm="100000">
                                          <p:val>
                                            <p:strVal val="#ppt_w"/>
                                          </p:val>
                                        </p:tav>
                                      </p:tavLst>
                                    </p:anim>
                                    <p:anim calcmode="lin" valueType="num">
                                      <p:cBhvr>
                                        <p:cTn id="8" dur="500" fill="hold"/>
                                        <p:tgtEl>
                                          <p:spTgt spid="3175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1754">
                                            <p:txEl>
                                              <p:pRg st="0" end="0"/>
                                            </p:txEl>
                                          </p:spTgt>
                                        </p:tgtEl>
                                        <p:attrNameLst>
                                          <p:attrName>style.visibility</p:attrName>
                                        </p:attrNameLst>
                                      </p:cBhvr>
                                      <p:to>
                                        <p:strVal val="visible"/>
                                      </p:to>
                                    </p:set>
                                    <p:anim calcmode="lin" valueType="num">
                                      <p:cBhvr>
                                        <p:cTn id="13" dur="500" fill="hold"/>
                                        <p:tgtEl>
                                          <p:spTgt spid="3175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5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1754">
                                            <p:txEl>
                                              <p:pRg st="1" end="1"/>
                                            </p:txEl>
                                          </p:spTgt>
                                        </p:tgtEl>
                                        <p:attrNameLst>
                                          <p:attrName>style.visibility</p:attrName>
                                        </p:attrNameLst>
                                      </p:cBhvr>
                                      <p:to>
                                        <p:strVal val="visible"/>
                                      </p:to>
                                    </p:set>
                                    <p:anim calcmode="lin" valueType="num">
                                      <p:cBhvr>
                                        <p:cTn id="19" dur="500" fill="hold"/>
                                        <p:tgtEl>
                                          <p:spTgt spid="3175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754">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1754">
                                            <p:txEl>
                                              <p:pRg st="2" end="2"/>
                                            </p:txEl>
                                          </p:spTgt>
                                        </p:tgtEl>
                                        <p:attrNameLst>
                                          <p:attrName>style.visibility</p:attrName>
                                        </p:attrNameLst>
                                      </p:cBhvr>
                                      <p:to>
                                        <p:strVal val="visible"/>
                                      </p:to>
                                    </p:set>
                                    <p:anim calcmode="lin" valueType="num">
                                      <p:cBhvr>
                                        <p:cTn id="23" dur="500" fill="hold"/>
                                        <p:tgtEl>
                                          <p:spTgt spid="3175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1754">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1754">
                                            <p:txEl>
                                              <p:pRg st="3" end="3"/>
                                            </p:txEl>
                                          </p:spTgt>
                                        </p:tgtEl>
                                        <p:attrNameLst>
                                          <p:attrName>style.visibility</p:attrName>
                                        </p:attrNameLst>
                                      </p:cBhvr>
                                      <p:to>
                                        <p:strVal val="visible"/>
                                      </p:to>
                                    </p:set>
                                    <p:anim calcmode="lin" valueType="num">
                                      <p:cBhvr>
                                        <p:cTn id="27" dur="500" fill="hold"/>
                                        <p:tgtEl>
                                          <p:spTgt spid="31754">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175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1765"/>
                                        </p:tgtEl>
                                        <p:attrNameLst>
                                          <p:attrName>style.visibility</p:attrName>
                                        </p:attrNameLst>
                                      </p:cBhvr>
                                      <p:to>
                                        <p:strVal val="visible"/>
                                      </p:to>
                                    </p:set>
                                    <p:anim calcmode="lin" valueType="num">
                                      <p:cBhvr>
                                        <p:cTn id="33" dur="500" fill="hold"/>
                                        <p:tgtEl>
                                          <p:spTgt spid="31765"/>
                                        </p:tgtEl>
                                        <p:attrNameLst>
                                          <p:attrName>ppt_w</p:attrName>
                                        </p:attrNameLst>
                                      </p:cBhvr>
                                      <p:tavLst>
                                        <p:tav tm="0">
                                          <p:val>
                                            <p:fltVal val="0"/>
                                          </p:val>
                                        </p:tav>
                                        <p:tav tm="100000">
                                          <p:val>
                                            <p:strVal val="#ppt_w"/>
                                          </p:val>
                                        </p:tav>
                                      </p:tavLst>
                                    </p:anim>
                                    <p:anim calcmode="lin" valueType="num">
                                      <p:cBhvr>
                                        <p:cTn id="34" dur="500" fill="hold"/>
                                        <p:tgtEl>
                                          <p:spTgt spid="31765"/>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31766"/>
                                        </p:tgtEl>
                                        <p:attrNameLst>
                                          <p:attrName>style.visibility</p:attrName>
                                        </p:attrNameLst>
                                      </p:cBhvr>
                                      <p:to>
                                        <p:strVal val="visible"/>
                                      </p:to>
                                    </p:set>
                                    <p:anim calcmode="lin" valueType="num">
                                      <p:cBhvr>
                                        <p:cTn id="39" dur="500" fill="hold"/>
                                        <p:tgtEl>
                                          <p:spTgt spid="31766"/>
                                        </p:tgtEl>
                                        <p:attrNameLst>
                                          <p:attrName>ppt_w</p:attrName>
                                        </p:attrNameLst>
                                      </p:cBhvr>
                                      <p:tavLst>
                                        <p:tav tm="0">
                                          <p:val>
                                            <p:fltVal val="0"/>
                                          </p:val>
                                        </p:tav>
                                        <p:tav tm="100000">
                                          <p:val>
                                            <p:strVal val="#ppt_w"/>
                                          </p:val>
                                        </p:tav>
                                      </p:tavLst>
                                    </p:anim>
                                    <p:anim calcmode="lin" valueType="num">
                                      <p:cBhvr>
                                        <p:cTn id="40" dur="500" fill="hold"/>
                                        <p:tgtEl>
                                          <p:spTgt spid="31766"/>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31764"/>
                                        </p:tgtEl>
                                        <p:attrNameLst>
                                          <p:attrName>style.visibility</p:attrName>
                                        </p:attrNameLst>
                                      </p:cBhvr>
                                      <p:to>
                                        <p:strVal val="visible"/>
                                      </p:to>
                                    </p:set>
                                    <p:anim calcmode="lin" valueType="num">
                                      <p:cBhvr>
                                        <p:cTn id="45" dur="500" fill="hold"/>
                                        <p:tgtEl>
                                          <p:spTgt spid="31764"/>
                                        </p:tgtEl>
                                        <p:attrNameLst>
                                          <p:attrName>ppt_w</p:attrName>
                                        </p:attrNameLst>
                                      </p:cBhvr>
                                      <p:tavLst>
                                        <p:tav tm="0">
                                          <p:val>
                                            <p:fltVal val="0"/>
                                          </p:val>
                                        </p:tav>
                                        <p:tav tm="100000">
                                          <p:val>
                                            <p:strVal val="#ppt_w"/>
                                          </p:val>
                                        </p:tav>
                                      </p:tavLst>
                                    </p:anim>
                                    <p:anim calcmode="lin" valueType="num">
                                      <p:cBhvr>
                                        <p:cTn id="46" dur="500" fill="hold"/>
                                        <p:tgtEl>
                                          <p:spTgt spid="31764"/>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p:bldP spid="31764" grpId="0"/>
      <p:bldP spid="31765" grpId="0"/>
      <p:bldP spid="3176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1143006"/>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171" name="Text Box 7"/>
          <p:cNvSpPr txBox="1">
            <a:spLocks noChangeArrowheads="1"/>
          </p:cNvSpPr>
          <p:nvPr/>
        </p:nvSpPr>
        <p:spPr bwMode="auto">
          <a:xfrm>
            <a:off x="1143000" y="2286006"/>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7172" name="Text Box 8"/>
          <p:cNvSpPr txBox="1">
            <a:spLocks noChangeArrowheads="1"/>
          </p:cNvSpPr>
          <p:nvPr/>
        </p:nvSpPr>
        <p:spPr bwMode="auto">
          <a:xfrm>
            <a:off x="1066800" y="1524006"/>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36874" name="Text Box 10"/>
          <p:cNvSpPr txBox="1">
            <a:spLocks noChangeArrowheads="1"/>
          </p:cNvSpPr>
          <p:nvPr/>
        </p:nvSpPr>
        <p:spPr bwMode="auto">
          <a:xfrm>
            <a:off x="0" y="2"/>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just" eaLnBrk="1" hangingPunct="1">
              <a:lnSpc>
                <a:spcPct val="150000"/>
              </a:lnSpc>
              <a:spcBef>
                <a:spcPts val="0"/>
              </a:spcBef>
            </a:pPr>
            <a:r>
              <a:rPr lang="en-US" altLang="en-US" sz="2000" b="1" u="sng" dirty="0" err="1">
                <a:latin typeface="Times New Roman" panose="02020603050405020304" pitchFamily="18" charset="0"/>
                <a:cs typeface="Times New Roman" panose="02020603050405020304" pitchFamily="18" charset="0"/>
              </a:rPr>
              <a:t>Bài</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tập</a:t>
            </a:r>
            <a:r>
              <a:rPr lang="en-US" altLang="en-US" sz="2000" b="1" u="sng" dirty="0">
                <a:latin typeface="Times New Roman" panose="02020603050405020304" pitchFamily="18" charset="0"/>
                <a:cs typeface="Times New Roman" panose="02020603050405020304" pitchFamily="18" charset="0"/>
              </a:rPr>
              <a:t> 2:</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Dựa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nội</a:t>
            </a:r>
            <a:r>
              <a:rPr lang="en-US" altLang="en-US" sz="2000" b="1" dirty="0">
                <a:latin typeface="Times New Roman" panose="02020603050405020304" pitchFamily="18" charset="0"/>
                <a:cs typeface="Times New Roman" panose="02020603050405020304" pitchFamily="18" charset="0"/>
              </a:rPr>
              <a:t> dung </a:t>
            </a:r>
            <a:r>
              <a:rPr lang="en-US" altLang="en-US" sz="2000" b="1" dirty="0" err="1">
                <a:latin typeface="Times New Roman" panose="02020603050405020304" pitchFamily="18" charset="0"/>
                <a:cs typeface="Times New Roman" panose="02020603050405020304" pitchFamily="18" charset="0"/>
              </a:rPr>
              <a:t>đoạn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trích</a:t>
            </a:r>
            <a:r>
              <a:rPr lang="en-US" altLang="en-US" sz="2000" b="1" dirty="0">
                <a:latin typeface="Times New Roman" panose="02020603050405020304" pitchFamily="18" charset="0"/>
                <a:cs typeface="Times New Roman" panose="02020603050405020304" pitchFamily="18" charset="0"/>
              </a:rPr>
              <a:t> ở </a:t>
            </a:r>
            <a:r>
              <a:rPr lang="en-US" altLang="en-US" sz="2000" b="1" dirty="0" err="1">
                <a:latin typeface="Times New Roman" panose="02020603050405020304" pitchFamily="18" charset="0"/>
                <a:cs typeface="Times New Roman" panose="02020603050405020304" pitchFamily="18" charset="0"/>
              </a:rPr>
              <a:t>bài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tập</a:t>
            </a:r>
            <a:r>
              <a:rPr lang="en-US" altLang="en-US" sz="2000" b="1" dirty="0">
                <a:latin typeface="Times New Roman" panose="02020603050405020304" pitchFamily="18" charset="0"/>
                <a:cs typeface="Times New Roman" panose="02020603050405020304" pitchFamily="18" charset="0"/>
              </a:rPr>
              <a:t> 1, </a:t>
            </a:r>
            <a:r>
              <a:rPr lang="en-US" altLang="en-US" sz="2000" b="1" dirty="0" err="1">
                <a:latin typeface="Times New Roman" panose="02020603050405020304" pitchFamily="18" charset="0"/>
                <a:cs typeface="Times New Roman" panose="02020603050405020304" pitchFamily="18" charset="0"/>
              </a:rPr>
              <a:t>viết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tiếp</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đối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thoại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hoàn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chỉnh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kịch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theo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gợi</a:t>
            </a:r>
            <a:r>
              <a:rPr lang="en-US" altLang="en-US" sz="2000" b="1" dirty="0">
                <a:latin typeface="Times New Roman" panose="02020603050405020304" pitchFamily="18" charset="0"/>
                <a:cs typeface="Times New Roman" panose="02020603050405020304" pitchFamily="18" charset="0"/>
              </a:rPr>
              <a:t> ý </a:t>
            </a:r>
            <a:r>
              <a:rPr lang="en-US" altLang="en-US" sz="2000" b="1" dirty="0" err="1">
                <a:latin typeface="Times New Roman" panose="02020603050405020304" pitchFamily="18" charset="0"/>
                <a:cs typeface="Times New Roman" panose="02020603050405020304" pitchFamily="18" charset="0"/>
              </a:rPr>
              <a:t>sau</a:t>
            </a:r>
            <a:r>
              <a:rPr lang="en-US" altLang="en-US" sz="2000" b="1"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
        <p:nvSpPr>
          <p:cNvPr id="7174" name="Text Box 14"/>
          <p:cNvSpPr txBox="1">
            <a:spLocks noChangeArrowheads="1"/>
          </p:cNvSpPr>
          <p:nvPr/>
        </p:nvSpPr>
        <p:spPr bwMode="auto">
          <a:xfrm>
            <a:off x="1143000" y="1981206"/>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7175" name="Line 19"/>
          <p:cNvSpPr>
            <a:spLocks noChangeShapeType="1"/>
          </p:cNvSpPr>
          <p:nvPr/>
        </p:nvSpPr>
        <p:spPr bwMode="auto">
          <a:xfrm>
            <a:off x="5105398" y="1295400"/>
            <a:ext cx="2" cy="5562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4" name="Text Box 20"/>
          <p:cNvSpPr txBox="1">
            <a:spLocks noChangeArrowheads="1"/>
          </p:cNvSpPr>
          <p:nvPr/>
        </p:nvSpPr>
        <p:spPr bwMode="auto">
          <a:xfrm>
            <a:off x="3124200" y="838200"/>
            <a:ext cx="3581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rgbClr val="FF0000"/>
                </a:solidFill>
                <a:latin typeface="Times New Roman" panose="02020603050405020304" pitchFamily="18" charset="0"/>
                <a:cs typeface="Times New Roman" panose="02020603050405020304" pitchFamily="18" charset="0"/>
              </a:rPr>
              <a:t>Xin </a:t>
            </a:r>
            <a:r>
              <a:rPr lang="en-US" altLang="en-US" sz="2000" b="1" dirty="0" err="1">
                <a:solidFill>
                  <a:srgbClr val="FF0000"/>
                </a:solidFill>
                <a:latin typeface="Times New Roman" panose="02020603050405020304" pitchFamily="18" charset="0"/>
                <a:cs typeface="Times New Roman" panose="02020603050405020304" pitchFamily="18" charset="0"/>
              </a:rPr>
              <a:t>Thái</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Sư</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tha</a:t>
            </a:r>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err="1">
                <a:solidFill>
                  <a:srgbClr val="FF0000"/>
                </a:solidFill>
                <a:latin typeface="Times New Roman" panose="02020603050405020304" pitchFamily="18" charset="0"/>
                <a:cs typeface="Times New Roman" panose="02020603050405020304" pitchFamily="18" charset="0"/>
              </a:rPr>
              <a:t>cho</a:t>
            </a:r>
            <a:r>
              <a:rPr lang="en-US" altLang="en-US" sz="2000" b="1" dirty="0">
                <a:solidFill>
                  <a:srgbClr val="FF0000"/>
                </a:solidFill>
                <a:latin typeface="Times New Roman" panose="02020603050405020304" pitchFamily="18" charset="0"/>
                <a:cs typeface="Times New Roman" panose="02020603050405020304" pitchFamily="18" charset="0"/>
              </a:rPr>
              <a:t> !</a:t>
            </a:r>
          </a:p>
        </p:txBody>
      </p:sp>
      <p:sp>
        <p:nvSpPr>
          <p:cNvPr id="36885" name="Text Box 21"/>
          <p:cNvSpPr txBox="1">
            <a:spLocks noChangeArrowheads="1"/>
          </p:cNvSpPr>
          <p:nvPr/>
        </p:nvSpPr>
        <p:spPr bwMode="auto">
          <a:xfrm>
            <a:off x="2" y="1219200"/>
            <a:ext cx="5105399"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Gợi</a:t>
            </a:r>
            <a:r>
              <a:rPr lang="en-US" altLang="en-US" sz="2000" b="1" dirty="0">
                <a:latin typeface="Times New Roman" panose="02020603050405020304" pitchFamily="18" charset="0"/>
                <a:cs typeface="Times New Roman" panose="02020603050405020304" pitchFamily="18" charset="0"/>
              </a:rPr>
              <a:t> ý </a:t>
            </a:r>
            <a:r>
              <a:rPr lang="en-US" altLang="en-US" sz="2000" b="1" dirty="0" err="1">
                <a:latin typeface="Times New Roman" panose="02020603050405020304" pitchFamily="18" charset="0"/>
                <a:cs typeface="Times New Roman" panose="02020603050405020304" pitchFamily="18" charset="0"/>
              </a:rPr>
              <a:t>lời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đối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thoại</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1. </a:t>
            </a:r>
            <a:r>
              <a:rPr lang="en-US" altLang="en-US" sz="2000" b="1" dirty="0" err="1">
                <a:latin typeface="Times New Roman" panose="02020603050405020304" pitchFamily="18" charset="0"/>
                <a:cs typeface="Times New Roman" panose="02020603050405020304" pitchFamily="18" charset="0"/>
              </a:rPr>
              <a:t>Trần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lệnh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lính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hầu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phú</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vào</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2. </a:t>
            </a:r>
            <a:r>
              <a:rPr lang="en-US" altLang="en-US" sz="2000" b="1" dirty="0" err="1">
                <a:latin typeface="Times New Roman" panose="02020603050405020304" pitchFamily="18" charset="0"/>
                <a:cs typeface="Times New Roman" panose="02020603050405020304" pitchFamily="18" charset="0"/>
              </a:rPr>
              <a:t>Trần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hỏi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tuổi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nguyện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vọng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phú</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3. </a:t>
            </a:r>
            <a:r>
              <a:rPr lang="en-US" altLang="en-US" sz="2000" b="1" dirty="0" err="1">
                <a:latin typeface="Times New Roman" panose="02020603050405020304" pitchFamily="18" charset="0"/>
                <a:cs typeface="Times New Roman" panose="02020603050405020304" pitchFamily="18" charset="0"/>
              </a:rPr>
              <a:t>Trần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hỏi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phú</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câu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đương</a:t>
            </a:r>
            <a:r>
              <a:rPr lang="en-US" altLang="en-US" sz="2000" b="1" dirty="0">
                <a:latin typeface="Times New Roman" panose="02020603050405020304" pitchFamily="18" charset="0"/>
                <a:cs typeface="Times New Roman" panose="02020603050405020304" pitchFamily="18" charset="0"/>
              </a:rPr>
              <a:t>. </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4. </a:t>
            </a:r>
            <a:r>
              <a:rPr lang="en-US" altLang="en-US" sz="2000" b="1" dirty="0" err="1">
                <a:latin typeface="Times New Roman" panose="02020603050405020304" pitchFamily="18" charset="0"/>
                <a:cs typeface="Times New Roman" panose="02020603050405020304" pitchFamily="18" charset="0"/>
              </a:rPr>
              <a:t>Phú</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tỏ</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rất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ít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hiểu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về</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phận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câu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đương</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5. </a:t>
            </a:r>
            <a:r>
              <a:rPr lang="en-US" altLang="en-US" sz="2000" b="1" dirty="0" err="1">
                <a:latin typeface="Times New Roman" panose="02020603050405020304" pitchFamily="18" charset="0"/>
                <a:cs typeface="Times New Roman" panose="02020603050405020304" pitchFamily="18" charset="0"/>
              </a:rPr>
              <a:t>Trần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phải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chặt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một</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ngón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của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phú</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đánh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dấu</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6. </a:t>
            </a:r>
            <a:r>
              <a:rPr lang="en-US" altLang="en-US" sz="2000" b="1" dirty="0" err="1">
                <a:latin typeface="Times New Roman" panose="02020603050405020304" pitchFamily="18" charset="0"/>
                <a:cs typeface="Times New Roman" panose="02020603050405020304" pitchFamily="18" charset="0"/>
              </a:rPr>
              <a:t>Phú</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hãi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kêu</a:t>
            </a:r>
            <a:r>
              <a:rPr lang="en-US" altLang="en-US" sz="2000" b="1" dirty="0">
                <a:latin typeface="Times New Roman" panose="02020603050405020304" pitchFamily="18" charset="0"/>
                <a:cs typeface="Times New Roman" panose="02020603050405020304" pitchFamily="18" charset="0"/>
              </a:rPr>
              <a:t> van </a:t>
            </a:r>
            <a:r>
              <a:rPr lang="en-US" altLang="en-US" sz="2000" b="1" dirty="0" err="1">
                <a:latin typeface="Times New Roman" panose="02020603050405020304" pitchFamily="18" charset="0"/>
                <a:cs typeface="Times New Roman" panose="02020603050405020304" pitchFamily="18" charset="0"/>
              </a:rPr>
              <a:t>xin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a:t>
            </a:r>
            <a:r>
              <a:rPr lang="en-US" altLang="en-US" sz="2000" b="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2000" b="1" dirty="0">
                <a:latin typeface="Times New Roman" panose="02020603050405020304" pitchFamily="18" charset="0"/>
                <a:cs typeface="Times New Roman" panose="02020603050405020304" pitchFamily="18" charset="0"/>
              </a:rPr>
              <a:t>7. </a:t>
            </a:r>
            <a:r>
              <a:rPr lang="en-US" altLang="en-US" sz="2000" b="1" dirty="0" err="1">
                <a:latin typeface="Times New Roman" panose="02020603050405020304" pitchFamily="18" charset="0"/>
                <a:cs typeface="Times New Roman" panose="02020603050405020304" pitchFamily="18" charset="0"/>
              </a:rPr>
              <a:t>Trần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anh</a:t>
            </a:r>
            <a:r>
              <a:rPr lang="en-US" altLang="en-US" sz="2000" b="1" dirty="0">
                <a:latin typeface="Times New Roman" panose="02020603050405020304" pitchFamily="18" charset="0"/>
                <a:cs typeface="Times New Roman" panose="02020603050405020304" pitchFamily="18" charset="0"/>
              </a:rPr>
              <a:t> ta.</a:t>
            </a:r>
          </a:p>
        </p:txBody>
      </p:sp>
      <p:sp>
        <p:nvSpPr>
          <p:cNvPr id="36888" name="Text Box 24"/>
          <p:cNvSpPr txBox="1">
            <a:spLocks noChangeArrowheads="1"/>
          </p:cNvSpPr>
          <p:nvPr/>
        </p:nvSpPr>
        <p:spPr bwMode="auto">
          <a:xfrm>
            <a:off x="5105398" y="1219200"/>
            <a:ext cx="403860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spcBef>
                <a:spcPct val="50000"/>
              </a:spcBef>
            </a:pPr>
            <a:r>
              <a:rPr lang="en-US" altLang="en-US" sz="2000" b="1" i="1" dirty="0" err="1">
                <a:solidFill>
                  <a:schemeClr val="folHlink"/>
                </a:solidFill>
                <a:latin typeface="Times New Roman" panose="02020603050405020304" pitchFamily="18" charset="0"/>
                <a:cs typeface="Times New Roman" panose="02020603050405020304" pitchFamily="18" charset="0"/>
              </a:rPr>
              <a:t>Lính</a:t>
            </a: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Bước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vào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sư</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Người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rồi</a:t>
            </a:r>
            <a:r>
              <a:rPr lang="en-US" altLang="en-US" sz="2000" b="1" dirty="0">
                <a:latin typeface="Times New Roman" panose="02020603050405020304" pitchFamily="18" charset="0"/>
                <a:cs typeface="Times New Roman" panose="02020603050405020304" pitchFamily="18" charset="0"/>
              </a:rPr>
              <a:t> ạ. </a:t>
            </a:r>
          </a:p>
          <a:p>
            <a:pPr algn="just" eaLnBrk="1" hangingPunct="1">
              <a:lnSpc>
                <a:spcPct val="125000"/>
              </a:lnSpc>
              <a:spcBef>
                <a:spcPct val="50000"/>
              </a:spcBef>
            </a:pPr>
            <a:r>
              <a:rPr lang="en-US" altLang="en-US" sz="2000" b="1" i="1" dirty="0" err="1">
                <a:solidFill>
                  <a:schemeClr val="folHlink"/>
                </a:solidFill>
                <a:latin typeface="Times New Roman" panose="02020603050405020304" pitchFamily="18" charset="0"/>
                <a:cs typeface="Times New Roman" panose="02020603050405020304" pitchFamily="18" charset="0"/>
              </a:rPr>
              <a:t>Trần</a:t>
            </a:r>
            <a:r>
              <a:rPr lang="en-US" altLang="en-US" sz="2000" b="1" i="1" dirty="0">
                <a:solidFill>
                  <a:schemeClr val="folHlink"/>
                </a:solidFill>
                <a:latin typeface="Times New Roman" panose="02020603050405020304" pitchFamily="18" charset="0"/>
                <a:cs typeface="Times New Roman" panose="02020603050405020304" pitchFamily="18" charset="0"/>
              </a:rPr>
              <a:t> </a:t>
            </a:r>
            <a:r>
              <a:rPr lang="en-US" altLang="en-US" sz="2000" b="1" i="1" dirty="0" err="1">
                <a:solidFill>
                  <a:schemeClr val="folHlink"/>
                </a:solidFill>
                <a:latin typeface="Times New Roman" panose="02020603050405020304" pitchFamily="18" charset="0"/>
                <a:cs typeface="Times New Roman" panose="02020603050405020304" pitchFamily="18" charset="0"/>
              </a:rPr>
              <a:t>Thủ</a:t>
            </a:r>
            <a:r>
              <a:rPr lang="en-US" altLang="en-US" sz="2000" b="1" i="1" dirty="0">
                <a:solidFill>
                  <a:schemeClr val="folHlink"/>
                </a:solidFill>
                <a:latin typeface="Times New Roman" panose="02020603050405020304" pitchFamily="18" charset="0"/>
                <a:cs typeface="Times New Roman" panose="02020603050405020304" pitchFamily="18" charset="0"/>
              </a:rPr>
              <a:t> </a:t>
            </a:r>
            <a:r>
              <a:rPr lang="en-US" altLang="en-US" sz="2000" b="1" i="1" dirty="0" err="1">
                <a:solidFill>
                  <a:schemeClr val="folHlink"/>
                </a:solidFill>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 Cho </a:t>
            </a:r>
            <a:r>
              <a:rPr lang="en-US" altLang="en-US" sz="2000" b="1" dirty="0" err="1">
                <a:latin typeface="Times New Roman" panose="02020603050405020304" pitchFamily="18" charset="0"/>
                <a:cs typeface="Times New Roman" panose="02020603050405020304" pitchFamily="18" charset="0"/>
              </a:rPr>
              <a:t>anh</a:t>
            </a:r>
            <a:r>
              <a:rPr lang="en-US" altLang="en-US" sz="2000" b="1" dirty="0">
                <a:latin typeface="Times New Roman" panose="02020603050405020304" pitchFamily="18" charset="0"/>
                <a:cs typeface="Times New Roman" panose="02020603050405020304" pitchFamily="18" charset="0"/>
              </a:rPr>
              <a:t> ta </a:t>
            </a:r>
            <a:r>
              <a:rPr lang="en-US" altLang="en-US" sz="2000" b="1" dirty="0" err="1">
                <a:latin typeface="Times New Roman" panose="02020603050405020304" pitchFamily="18" charset="0"/>
                <a:cs typeface="Times New Roman" panose="02020603050405020304" pitchFamily="18" charset="0"/>
              </a:rPr>
              <a:t>vào</a:t>
            </a:r>
            <a:r>
              <a:rPr lang="en-US" altLang="en-US" sz="20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a:latin typeface="Times New Roman" panose="02020603050405020304" pitchFamily="18" charset="0"/>
                <a:cs typeface="Times New Roman" panose="02020603050405020304" pitchFamily="18" charset="0"/>
              </a:rPr>
              <a:t>(</a:t>
            </a:r>
            <a:r>
              <a:rPr lang="en-US" altLang="en-US" sz="2000" b="1" i="1" dirty="0" err="1">
                <a:latin typeface="Times New Roman" panose="02020603050405020304" pitchFamily="18" charset="0"/>
                <a:cs typeface="Times New Roman" panose="02020603050405020304" pitchFamily="18" charset="0"/>
              </a:rPr>
              <a:t>Lính</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đi</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ra</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sau</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đó</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dẫn</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vào</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một</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người</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khoảng</a:t>
            </a:r>
            <a:r>
              <a:rPr lang="en-US" altLang="en-US" sz="2000" b="1" i="1" dirty="0">
                <a:latin typeface="Times New Roman" panose="02020603050405020304" pitchFamily="18" charset="0"/>
                <a:cs typeface="Times New Roman" panose="02020603050405020304" pitchFamily="18" charset="0"/>
              </a:rPr>
              <a:t> 30 </a:t>
            </a:r>
            <a:r>
              <a:rPr lang="en-US" altLang="en-US" sz="2000" b="1" i="1" dirty="0" err="1">
                <a:latin typeface="Times New Roman" panose="02020603050405020304" pitchFamily="18" charset="0"/>
                <a:cs typeface="Times New Roman" panose="02020603050405020304" pitchFamily="18" charset="0"/>
              </a:rPr>
              <a:t>tuổi</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ăn</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mặc</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kiểu</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nhà</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giàu</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nhưng</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hơi</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quê</a:t>
            </a:r>
            <a:r>
              <a:rPr lang="en-US" altLang="en-US" sz="2000" b="1" i="1" dirty="0">
                <a:latin typeface="Times New Roman" panose="02020603050405020304" pitchFamily="18" charset="0"/>
                <a:cs typeface="Times New Roman" panose="02020603050405020304" pitchFamily="18" charset="0"/>
              </a:rPr>
              <a:t> </a:t>
            </a:r>
            <a:r>
              <a:rPr lang="en-US" altLang="en-US" sz="2000" b="1" i="1" dirty="0" err="1">
                <a:latin typeface="Times New Roman" panose="02020603050405020304" pitchFamily="18" charset="0"/>
                <a:cs typeface="Times New Roman" panose="02020603050405020304" pitchFamily="18" charset="0"/>
              </a:rPr>
              <a:t>kệch</a:t>
            </a:r>
            <a:r>
              <a:rPr lang="en-US" altLang="en-US" sz="2000" b="1" i="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err="1">
                <a:solidFill>
                  <a:schemeClr val="folHlink"/>
                </a:solidFill>
                <a:latin typeface="Times New Roman" panose="02020603050405020304" pitchFamily="18" charset="0"/>
                <a:cs typeface="Times New Roman" panose="02020603050405020304" pitchFamily="18" charset="0"/>
              </a:rPr>
              <a:t>Phú</a:t>
            </a:r>
            <a:r>
              <a:rPr lang="en-US" altLang="en-US" sz="2000" b="1" i="1" dirty="0">
                <a:solidFill>
                  <a:schemeClr val="folHlink"/>
                </a:solidFill>
                <a:latin typeface="Times New Roman" panose="02020603050405020304" pitchFamily="18" charset="0"/>
                <a:cs typeface="Times New Roman" panose="02020603050405020304" pitchFamily="18" charset="0"/>
              </a:rPr>
              <a:t> </a:t>
            </a:r>
            <a:r>
              <a:rPr lang="en-US" altLang="en-US" sz="2000" b="1" i="1" dirty="0" err="1">
                <a:solidFill>
                  <a:schemeClr val="folHlink"/>
                </a:solidFill>
                <a:latin typeface="Times New Roman" panose="02020603050405020304" pitchFamily="18" charset="0"/>
                <a:cs typeface="Times New Roman" panose="02020603050405020304" pitchFamily="18" charset="0"/>
              </a:rPr>
              <a:t>nông</a:t>
            </a: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Lạy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Đức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Ông</a:t>
            </a:r>
            <a:r>
              <a:rPr lang="en-US" altLang="en-US" sz="20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err="1">
                <a:solidFill>
                  <a:schemeClr val="folHlink"/>
                </a:solidFill>
                <a:latin typeface="Times New Roman" panose="02020603050405020304" pitchFamily="18" charset="0"/>
                <a:cs typeface="Times New Roman" panose="02020603050405020304" pitchFamily="18" charset="0"/>
              </a:rPr>
              <a:t>Trần</a:t>
            </a:r>
            <a:r>
              <a:rPr lang="en-US" altLang="en-US" sz="2000" b="1" i="1" dirty="0">
                <a:solidFill>
                  <a:schemeClr val="folHlink"/>
                </a:solidFill>
                <a:latin typeface="Times New Roman" panose="02020603050405020304" pitchFamily="18" charset="0"/>
                <a:cs typeface="Times New Roman" panose="02020603050405020304" pitchFamily="18" charset="0"/>
              </a:rPr>
              <a:t> </a:t>
            </a:r>
            <a:r>
              <a:rPr lang="en-US" altLang="en-US" sz="2000" b="1" i="1" dirty="0" err="1">
                <a:solidFill>
                  <a:schemeClr val="folHlink"/>
                </a:solidFill>
                <a:latin typeface="Times New Roman" panose="02020603050405020304" pitchFamily="18" charset="0"/>
                <a:cs typeface="Times New Roman" panose="02020603050405020304" pitchFamily="18" charset="0"/>
              </a:rPr>
              <a:t>Thủ</a:t>
            </a:r>
            <a:r>
              <a:rPr lang="en-US" altLang="en-US" sz="2000" b="1" i="1" dirty="0">
                <a:solidFill>
                  <a:schemeClr val="folHlink"/>
                </a:solidFill>
                <a:latin typeface="Times New Roman" panose="02020603050405020304" pitchFamily="18" charset="0"/>
                <a:cs typeface="Times New Roman" panose="02020603050405020304" pitchFamily="18" charset="0"/>
              </a:rPr>
              <a:t> </a:t>
            </a:r>
            <a:r>
              <a:rPr lang="en-US" altLang="en-US" sz="2000" b="1" i="1" dirty="0" err="1">
                <a:solidFill>
                  <a:schemeClr val="folHlink"/>
                </a:solidFill>
                <a:latin typeface="Times New Roman" panose="02020603050405020304" pitchFamily="18" charset="0"/>
                <a:cs typeface="Times New Roman" panose="02020603050405020304" pitchFamily="18" charset="0"/>
              </a:rPr>
              <a:t>Độ</a:t>
            </a:r>
            <a:r>
              <a:rPr lang="en-US" altLang="en-US" sz="2000" b="1" dirty="0">
                <a:latin typeface="Times New Roman" panose="02020603050405020304" pitchFamily="18" charset="0"/>
                <a:cs typeface="Times New Roman" panose="02020603050405020304" pitchFamily="18" charset="0"/>
              </a:rPr>
              <a:t>:  - </a:t>
            </a:r>
            <a:r>
              <a:rPr lang="en-US" altLang="en-US" sz="2000" b="1" dirty="0" err="1">
                <a:latin typeface="Times New Roman" panose="02020603050405020304" pitchFamily="18" charset="0"/>
                <a:cs typeface="Times New Roman" panose="02020603050405020304" pitchFamily="18" charset="0"/>
              </a:rPr>
              <a:t>Ngươi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phải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Đặng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Văn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Sửu</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không</a:t>
            </a:r>
            <a:r>
              <a:rPr lang="en-US" altLang="en-US" sz="20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i="1" dirty="0" err="1">
                <a:solidFill>
                  <a:schemeClr val="folHlink"/>
                </a:solidFill>
                <a:latin typeface="Times New Roman" panose="02020603050405020304" pitchFamily="18" charset="0"/>
                <a:cs typeface="Times New Roman" panose="02020603050405020304" pitchFamily="18" charset="0"/>
              </a:rPr>
              <a:t>Phú</a:t>
            </a:r>
            <a:r>
              <a:rPr lang="en-US" altLang="en-US" sz="2000" b="1" i="1" dirty="0">
                <a:solidFill>
                  <a:schemeClr val="folHlink"/>
                </a:solidFill>
                <a:latin typeface="Times New Roman" panose="02020603050405020304" pitchFamily="18" charset="0"/>
                <a:cs typeface="Times New Roman" panose="02020603050405020304" pitchFamily="18" charset="0"/>
              </a:rPr>
              <a:t> </a:t>
            </a:r>
            <a:r>
              <a:rPr lang="en-US" altLang="en-US" sz="2000" b="1" i="1" dirty="0" err="1">
                <a:solidFill>
                  <a:schemeClr val="folHlink"/>
                </a:solidFill>
                <a:latin typeface="Times New Roman" panose="02020603050405020304" pitchFamily="18" charset="0"/>
                <a:cs typeface="Times New Roman" panose="02020603050405020304" pitchFamily="18" charset="0"/>
              </a:rPr>
              <a:t>nông</a:t>
            </a:r>
            <a:r>
              <a:rPr lang="en-US" altLang="en-US" sz="2000" b="1" i="1" dirty="0">
                <a:latin typeface="Times New Roman" panose="02020603050405020304" pitchFamily="18" charset="0"/>
                <a:cs typeface="Times New Roman" panose="02020603050405020304" pitchFamily="18" charset="0"/>
              </a:rPr>
              <a:t>:         </a:t>
            </a:r>
            <a:r>
              <a:rPr lang="en-US" altLang="en-US" sz="20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000" b="1"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 calcmode="lin" valueType="num">
                                      <p:cBhvr>
                                        <p:cTn id="7" dur="500" fill="hold"/>
                                        <p:tgtEl>
                                          <p:spTgt spid="36874"/>
                                        </p:tgtEl>
                                        <p:attrNameLst>
                                          <p:attrName>ppt_w</p:attrName>
                                        </p:attrNameLst>
                                      </p:cBhvr>
                                      <p:tavLst>
                                        <p:tav tm="0">
                                          <p:val>
                                            <p:fltVal val="0"/>
                                          </p:val>
                                        </p:tav>
                                        <p:tav tm="100000">
                                          <p:val>
                                            <p:strVal val="#ppt_w"/>
                                          </p:val>
                                        </p:tav>
                                      </p:tavLst>
                                    </p:anim>
                                    <p:anim calcmode="lin" valueType="num">
                                      <p:cBhvr>
                                        <p:cTn id="8" dur="500" fill="hold"/>
                                        <p:tgtEl>
                                          <p:spTgt spid="368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6884"/>
                                        </p:tgtEl>
                                        <p:attrNameLst>
                                          <p:attrName>style.visibility</p:attrName>
                                        </p:attrNameLst>
                                      </p:cBhvr>
                                      <p:to>
                                        <p:strVal val="visible"/>
                                      </p:to>
                                    </p:set>
                                    <p:anim calcmode="lin" valueType="num">
                                      <p:cBhvr>
                                        <p:cTn id="13" dur="500" fill="hold"/>
                                        <p:tgtEl>
                                          <p:spTgt spid="36884"/>
                                        </p:tgtEl>
                                        <p:attrNameLst>
                                          <p:attrName>ppt_w</p:attrName>
                                        </p:attrNameLst>
                                      </p:cBhvr>
                                      <p:tavLst>
                                        <p:tav tm="0">
                                          <p:val>
                                            <p:fltVal val="0"/>
                                          </p:val>
                                        </p:tav>
                                        <p:tav tm="100000">
                                          <p:val>
                                            <p:strVal val="#ppt_w"/>
                                          </p:val>
                                        </p:tav>
                                      </p:tavLst>
                                    </p:anim>
                                    <p:anim calcmode="lin" valueType="num">
                                      <p:cBhvr>
                                        <p:cTn id="14" dur="500" fill="hold"/>
                                        <p:tgtEl>
                                          <p:spTgt spid="36884"/>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6885"/>
                                        </p:tgtEl>
                                        <p:attrNameLst>
                                          <p:attrName>style.visibility</p:attrName>
                                        </p:attrNameLst>
                                      </p:cBhvr>
                                      <p:to>
                                        <p:strVal val="visible"/>
                                      </p:to>
                                    </p:set>
                                    <p:anim calcmode="lin" valueType="num">
                                      <p:cBhvr>
                                        <p:cTn id="19" dur="500" fill="hold"/>
                                        <p:tgtEl>
                                          <p:spTgt spid="36885"/>
                                        </p:tgtEl>
                                        <p:attrNameLst>
                                          <p:attrName>ppt_w</p:attrName>
                                        </p:attrNameLst>
                                      </p:cBhvr>
                                      <p:tavLst>
                                        <p:tav tm="0">
                                          <p:val>
                                            <p:fltVal val="0"/>
                                          </p:val>
                                        </p:tav>
                                        <p:tav tm="100000">
                                          <p:val>
                                            <p:strVal val="#ppt_w"/>
                                          </p:val>
                                        </p:tav>
                                      </p:tavLst>
                                    </p:anim>
                                    <p:anim calcmode="lin" valueType="num">
                                      <p:cBhvr>
                                        <p:cTn id="20" dur="500" fill="hold"/>
                                        <p:tgtEl>
                                          <p:spTgt spid="3688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6888"/>
                                        </p:tgtEl>
                                        <p:attrNameLst>
                                          <p:attrName>style.visibility</p:attrName>
                                        </p:attrNameLst>
                                      </p:cBhvr>
                                      <p:to>
                                        <p:strVal val="visible"/>
                                      </p:to>
                                    </p:set>
                                    <p:anim calcmode="lin" valueType="num">
                                      <p:cBhvr>
                                        <p:cTn id="25" dur="500" fill="hold"/>
                                        <p:tgtEl>
                                          <p:spTgt spid="36888"/>
                                        </p:tgtEl>
                                        <p:attrNameLst>
                                          <p:attrName>ppt_w</p:attrName>
                                        </p:attrNameLst>
                                      </p:cBhvr>
                                      <p:tavLst>
                                        <p:tav tm="0">
                                          <p:val>
                                            <p:fltVal val="0"/>
                                          </p:val>
                                        </p:tav>
                                        <p:tav tm="100000">
                                          <p:val>
                                            <p:strVal val="#ppt_w"/>
                                          </p:val>
                                        </p:tav>
                                      </p:tavLst>
                                    </p:anim>
                                    <p:anim calcmode="lin" valueType="num">
                                      <p:cBhvr>
                                        <p:cTn id="26" dur="500" fill="hold"/>
                                        <p:tgtEl>
                                          <p:spTgt spid="368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6884" grpId="0"/>
      <p:bldP spid="36885" grpId="0"/>
      <p:bldP spid="368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1143000" y="2286006"/>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243" name="Text Box 8"/>
          <p:cNvSpPr txBox="1">
            <a:spLocks noChangeArrowheads="1"/>
          </p:cNvSpPr>
          <p:nvPr/>
        </p:nvSpPr>
        <p:spPr bwMode="auto">
          <a:xfrm>
            <a:off x="1066800" y="1524006"/>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0244" name="Text Box 14"/>
          <p:cNvSpPr txBox="1">
            <a:spLocks noChangeArrowheads="1"/>
          </p:cNvSpPr>
          <p:nvPr/>
        </p:nvSpPr>
        <p:spPr bwMode="auto">
          <a:xfrm>
            <a:off x="1143000" y="1981206"/>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49170" name="Text Box 18"/>
          <p:cNvSpPr txBox="1">
            <a:spLocks noChangeArrowheads="1"/>
          </p:cNvSpPr>
          <p:nvPr/>
        </p:nvSpPr>
        <p:spPr bwMode="auto">
          <a:xfrm>
            <a:off x="0" y="609605"/>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Phú</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nông</a:t>
            </a:r>
            <a:r>
              <a:rPr lang="en-US" altLang="en-US" sz="2400" b="1" dirty="0">
                <a:solidFill>
                  <a:srgbClr val="0000FF"/>
                </a:solidFill>
                <a:latin typeface="Times New Roman" panose="02020603050405020304" pitchFamily="18" charset="0"/>
                <a:cs typeface="Times New Roman" panose="02020603050405020304" pitchFamily="18" charset="0"/>
              </a:rPr>
              <a:t>:</a:t>
            </a:r>
            <a:r>
              <a:rPr lang="en-US" altLang="en-US" sz="2400" b="1" i="1" dirty="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Bẩm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vâng</a:t>
            </a:r>
            <a:r>
              <a:rPr lang="en-US" altLang="en-US" sz="2400" b="1" dirty="0">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Trần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Thủ</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Độ</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Ta </a:t>
            </a:r>
            <a:r>
              <a:rPr lang="en-US" altLang="en-US" sz="2400" b="1" dirty="0" err="1">
                <a:latin typeface="Times New Roman" panose="02020603050405020304" pitchFamily="18" charset="0"/>
                <a:cs typeface="Times New Roman" panose="02020603050405020304" pitchFamily="18" charset="0"/>
              </a:rPr>
              <a:t>nghe</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nói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muốn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vậy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endParaRPr lang="en-US" altLang="en-US" sz="2400" b="1" i="1" dirty="0">
              <a:latin typeface="Times New Roman" panose="02020603050405020304" pitchFamily="18" charset="0"/>
              <a:cs typeface="Times New Roman" panose="02020603050405020304" pitchFamily="18" charset="0"/>
            </a:endParaRPr>
          </a:p>
          <a:p>
            <a:pPr eaLnBrk="1" hangingPunct="1">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Phú</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nông</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Dạ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Xin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thỏa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nguyện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ước</a:t>
            </a:r>
            <a:r>
              <a:rPr lang="en-US" altLang="en-US" sz="2400" b="1" dirty="0">
                <a:latin typeface="Times New Roman" panose="02020603050405020304" pitchFamily="18" charset="0"/>
                <a:cs typeface="Times New Roman" panose="02020603050405020304" pitchFamily="18" charset="0"/>
              </a:rPr>
              <a:t>.</a:t>
            </a: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Trần Thủ Độ </a:t>
            </a:r>
            <a:r>
              <a:rPr lang="vi-VN" altLang="en-US" sz="2400" b="1" dirty="0">
                <a:latin typeface="Times New Roman" panose="02020603050405020304" pitchFamily="18" charset="0"/>
                <a:cs typeface="Times New Roman" panose="02020603050405020304" pitchFamily="18" charset="0"/>
              </a:rPr>
              <a:t>:- Ngươi có biết chức câu đương phải làm những việc gì không ? </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vi-VN" altLang="en-US" sz="2400" b="1" dirty="0">
                <a:latin typeface="Times New Roman" panose="02020603050405020304" pitchFamily="18" charset="0"/>
                <a:cs typeface="Times New Roman" panose="02020603050405020304" pitchFamily="18" charset="0"/>
              </a:rPr>
              <a:t>: - Dạ bẩm … (gãi đầu, lúng túng). Con phải … phải … đi bắt tội phạm ạ …</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Trần Thủ Độ </a:t>
            </a:r>
            <a:r>
              <a:rPr lang="vi-VN" altLang="en-US" sz="2400" b="1" dirty="0">
                <a:latin typeface="Times New Roman" panose="02020603050405020304" pitchFamily="18" charset="0"/>
                <a:cs typeface="Times New Roman" panose="02020603050405020304" pitchFamily="18" charset="0"/>
              </a:rPr>
              <a:t>: Làm sao ngươi biết kẻ nào là phạm tội ?</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vi-VN" altLang="en-US" sz="2400" b="1" dirty="0">
                <a:latin typeface="Times New Roman" panose="02020603050405020304" pitchFamily="18" charset="0"/>
                <a:cs typeface="Times New Roman" panose="02020603050405020304" pitchFamily="18" charset="0"/>
              </a:rPr>
              <a:t>: -Dạ bẩm …bẩm … Con cứ thấy nghi nghi là bắt ạ.</a:t>
            </a:r>
            <a:endParaRPr lang="en-US" alt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49170"/>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p:cNvSpPr txBox="1">
            <a:spLocks noChangeArrowheads="1"/>
          </p:cNvSpPr>
          <p:nvPr/>
        </p:nvSpPr>
        <p:spPr bwMode="auto">
          <a:xfrm>
            <a:off x="1143000" y="2286006"/>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1267" name="Text Box 8"/>
          <p:cNvSpPr txBox="1">
            <a:spLocks noChangeArrowheads="1"/>
          </p:cNvSpPr>
          <p:nvPr/>
        </p:nvSpPr>
        <p:spPr bwMode="auto">
          <a:xfrm>
            <a:off x="1066800" y="1524006"/>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1268" name="Text Box 14"/>
          <p:cNvSpPr txBox="1">
            <a:spLocks noChangeArrowheads="1"/>
          </p:cNvSpPr>
          <p:nvPr/>
        </p:nvSpPr>
        <p:spPr bwMode="auto">
          <a:xfrm>
            <a:off x="1143000" y="1981206"/>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49170" name="Text Box 18"/>
          <p:cNvSpPr txBox="1">
            <a:spLocks noChangeArrowheads="1"/>
          </p:cNvSpPr>
          <p:nvPr/>
        </p:nvSpPr>
        <p:spPr bwMode="auto">
          <a:xfrm>
            <a:off x="0" y="838200"/>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Trần Thủ Độ: </a:t>
            </a:r>
            <a:r>
              <a:rPr lang="vi-VN" altLang="en-US" sz="2400" b="1" dirty="0">
                <a:latin typeface="Times New Roman" panose="02020603050405020304" pitchFamily="18" charset="0"/>
                <a:cs typeface="Times New Roman" panose="02020603050405020304" pitchFamily="18" charset="0"/>
              </a:rPr>
              <a:t>- Thì ra ngươi hiểu chức phận thế đấy! Thôi được, nể tình phu nhân, ta sẽ cho ngươi được thỏa nguyện. Có điều chức câu đương của ngươi là do phu nhân xin cho nên không thể ví như những câu đương khác. Vì vậy, phải chặt một ngón chân ngươi để phân biệt.</a:t>
            </a:r>
            <a:endParaRPr lang="en-US" altLang="en-US" sz="2400" b="1" dirty="0">
              <a:latin typeface="Times New Roman" panose="02020603050405020304" pitchFamily="18" charset="0"/>
              <a:cs typeface="Times New Roman" panose="02020603050405020304" pitchFamily="18" charset="0"/>
            </a:endParaRPr>
          </a:p>
          <a:p>
            <a:pPr algn="just" eaLnBrk="1" hangingPunct="1">
              <a:lnSpc>
                <a:spcPct val="125000"/>
              </a:lnSpc>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vi-VN" altLang="en-US" sz="2400" b="1" dirty="0">
                <a:latin typeface="Times New Roman" panose="02020603050405020304" pitchFamily="18" charset="0"/>
                <a:cs typeface="Times New Roman" panose="02020603050405020304" pitchFamily="18" charset="0"/>
              </a:rPr>
              <a:t>(Hoảng hốt, cuống cuồng). Ấy chết! Sao ạ? Đức ông bảo gì cơ ạ?</a:t>
            </a:r>
            <a:endParaRPr lang="en-US" altLang="en-US" sz="2400" b="1" dirty="0">
              <a:latin typeface="Times New Roman" panose="02020603050405020304" pitchFamily="18" charset="0"/>
              <a:cs typeface="Times New Roman" panose="02020603050405020304" pitchFamily="18" charset="0"/>
            </a:endParaRPr>
          </a:p>
          <a:p>
            <a:pPr algn="just" eaLnBrk="1" hangingPunct="1">
              <a:lnSpc>
                <a:spcPct val="125000"/>
              </a:lnSpc>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Trần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Thủ</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Độ</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Ngươi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nghĩ</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việc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phép</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nước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việc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đùa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sao</a:t>
            </a:r>
            <a:r>
              <a:rPr lang="en-US" altLang="en-US" sz="2400" b="1" dirty="0">
                <a:latin typeface="Times New Roman" panose="02020603050405020304" pitchFamily="18" charset="0"/>
                <a:cs typeface="Times New Roman" panose="02020603050405020304" pitchFamily="18" charset="0"/>
              </a:rPr>
              <a:t> ?</a:t>
            </a:r>
          </a:p>
          <a:p>
            <a:pPr algn="just" eaLnBrk="1" hangingPunct="1">
              <a:lnSpc>
                <a:spcPct val="125000"/>
              </a:lnSpc>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Phú</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nông</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Cuống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quýt</a:t>
            </a:r>
            <a:r>
              <a:rPr lang="en-US" altLang="en-US" sz="2400" b="1" dirty="0">
                <a:latin typeface="Times New Roman" panose="02020603050405020304" pitchFamily="18" charset="0"/>
                <a:cs typeface="Times New Roman" panose="02020603050405020304" pitchFamily="18" charset="0"/>
              </a:rPr>
              <a:t>, van </a:t>
            </a:r>
            <a:r>
              <a:rPr lang="en-US" altLang="en-US" sz="2400" b="1" dirty="0" err="1">
                <a:latin typeface="Times New Roman" panose="02020603050405020304" pitchFamily="18" charset="0"/>
                <a:cs typeface="Times New Roman" panose="02020603050405020304" pitchFamily="18" charset="0"/>
              </a:rPr>
              <a:t>xin</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biết</a:t>
            </a:r>
            <a:r>
              <a:rPr lang="en-US" altLang="en-US" sz="2400" b="1" dirty="0">
                <a:latin typeface="Times New Roman" panose="02020603050405020304" pitchFamily="18" charset="0"/>
                <a:cs typeface="Times New Roman" panose="02020603050405020304" pitchFamily="18" charset="0"/>
              </a:rPr>
              <a:t> con </a:t>
            </a:r>
            <a:r>
              <a:rPr lang="en-US" altLang="en-US" sz="2400" b="1" dirty="0" err="1">
                <a:latin typeface="Times New Roman" panose="02020603050405020304" pitchFamily="18" charset="0"/>
                <a:cs typeface="Times New Roman" panose="02020603050405020304" pitchFamily="18" charset="0"/>
              </a:rPr>
              <a:t>đắc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tội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nễ</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con.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49170"/>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1143000" y="2286006"/>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12292" name="Text Box 14"/>
          <p:cNvSpPr txBox="1">
            <a:spLocks noChangeArrowheads="1"/>
          </p:cNvSpPr>
          <p:nvPr/>
        </p:nvSpPr>
        <p:spPr bwMode="auto">
          <a:xfrm>
            <a:off x="1143000" y="1981206"/>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433513" indent="-14335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t>                 </a:t>
            </a:r>
            <a:r>
              <a:rPr lang="en-US" altLang="en-US" sz="2800">
                <a:latin typeface="Times New Roman" panose="02020603050405020304" pitchFamily="18" charset="0"/>
              </a:rPr>
              <a:t> </a:t>
            </a:r>
            <a:endParaRPr lang="en-US" altLang="en-US"/>
          </a:p>
        </p:txBody>
      </p:sp>
      <p:sp>
        <p:nvSpPr>
          <p:cNvPr id="49170" name="Text Box 18"/>
          <p:cNvSpPr txBox="1">
            <a:spLocks noChangeArrowheads="1"/>
          </p:cNvSpPr>
          <p:nvPr/>
        </p:nvSpPr>
        <p:spPr bwMode="auto">
          <a:xfrm>
            <a:off x="-1" y="838203"/>
            <a:ext cx="914400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25000"/>
              </a:lnSpc>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Trần Thủ Độ:</a:t>
            </a:r>
            <a:r>
              <a:rPr lang="en-US" altLang="en-US" sz="2400" b="1" dirty="0">
                <a:latin typeface="Times New Roman" panose="02020603050405020304" pitchFamily="18" charset="0"/>
                <a:cs typeface="Times New Roman" panose="02020603050405020304" pitchFamily="18" charset="0"/>
              </a:rPr>
              <a:t>Ta </a:t>
            </a:r>
            <a:r>
              <a:rPr lang="en-US" altLang="en-US" sz="2400" b="1" dirty="0" err="1">
                <a:latin typeface="Times New Roman" panose="02020603050405020304" pitchFamily="18" charset="0"/>
                <a:cs typeface="Times New Roman" panose="02020603050405020304" pitchFamily="18" charset="0"/>
              </a:rPr>
              <a:t>nể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câu đương </a:t>
            </a:r>
            <a:r>
              <a:rPr lang="en-US" altLang="en-US" sz="2400" b="1" dirty="0" err="1">
                <a:latin typeface="Times New Roman" panose="02020603050405020304" pitchFamily="18" charset="0"/>
                <a:cs typeface="Times New Roman" panose="02020603050405020304" pitchFamily="18" charset="0"/>
              </a:rPr>
              <a:t>đấy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thôi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Chặt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ngón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phân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biệt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câu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đương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của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thôi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mà</a:t>
            </a:r>
            <a:r>
              <a:rPr lang="en-US" altLang="en-US" sz="24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en-US" altLang="en-US" sz="2400" b="1" dirty="0">
                <a:latin typeface="Times New Roman" panose="02020603050405020304" pitchFamily="18" charset="0"/>
                <a:cs typeface="Times New Roman" panose="02020603050405020304" pitchFamily="18" charset="0"/>
              </a:rPr>
              <a:t>Con </a:t>
            </a:r>
            <a:r>
              <a:rPr lang="en-US" altLang="en-US" sz="2400" b="1" dirty="0" err="1">
                <a:latin typeface="Times New Roman" panose="02020603050405020304" pitchFamily="18" charset="0"/>
                <a:cs typeface="Times New Roman" panose="02020603050405020304" pitchFamily="18" charset="0"/>
              </a:rPr>
              <a:t>không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dám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xin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này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nữa</a:t>
            </a:r>
            <a:r>
              <a:rPr lang="en-US" altLang="en-US" sz="2400" b="1" dirty="0">
                <a:latin typeface="Times New Roman" panose="02020603050405020304" pitchFamily="18" charset="0"/>
                <a:cs typeface="Times New Roman" panose="02020603050405020304" pitchFamily="18" charset="0"/>
              </a:rPr>
              <a:t>. Xin </a:t>
            </a:r>
            <a:r>
              <a:rPr lang="en-US" altLang="en-US" sz="2400" b="1" dirty="0" err="1">
                <a:latin typeface="Times New Roman" panose="02020603050405020304" pitchFamily="18" charset="0"/>
                <a:cs typeface="Times New Roman" panose="02020603050405020304" pitchFamily="18" charset="0"/>
              </a:rPr>
              <a:t>Thái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tội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 Xin </a:t>
            </a:r>
            <a:r>
              <a:rPr lang="en-US" altLang="en-US" sz="2400" b="1" dirty="0" err="1">
                <a:latin typeface="Times New Roman" panose="02020603050405020304" pitchFamily="18" charset="0"/>
                <a:cs typeface="Times New Roman" panose="02020603050405020304" pitchFamily="18" charset="0"/>
              </a:rPr>
              <a:t>Thái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sư</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tội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cho</a:t>
            </a:r>
            <a:r>
              <a:rPr lang="en-US" altLang="en-US" sz="24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en-US" altLang="en-US" sz="2400" b="1" dirty="0" err="1">
                <a:solidFill>
                  <a:srgbClr val="0000FF"/>
                </a:solidFill>
                <a:latin typeface="Times New Roman" panose="02020603050405020304" pitchFamily="18" charset="0"/>
                <a:cs typeface="Times New Roman" panose="02020603050405020304" pitchFamily="18" charset="0"/>
              </a:rPr>
              <a:t>Trần</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Thủ</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dirty="0" err="1">
                <a:solidFill>
                  <a:srgbClr val="0000FF"/>
                </a:solidFill>
                <a:latin typeface="Times New Roman" panose="02020603050405020304" pitchFamily="18" charset="0"/>
                <a:cs typeface="Times New Roman" panose="02020603050405020304" pitchFamily="18" charset="0"/>
              </a:rPr>
              <a:t>Độ</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b="1" i="1" dirty="0">
                <a:latin typeface="Times New Roman" panose="02020603050405020304" pitchFamily="18" charset="0"/>
                <a:cs typeface="Times New Roman" panose="02020603050405020304" pitchFamily="18" charset="0"/>
              </a:rPr>
              <a:t>:</a:t>
            </a:r>
            <a:r>
              <a:rPr lang="en-US" altLang="en-US" sz="2400" b="1" dirty="0">
                <a:latin typeface="Times New Roman" panose="02020603050405020304" pitchFamily="18" charset="0"/>
                <a:cs typeface="Times New Roman" panose="02020603050405020304" pitchFamily="18" charset="0"/>
              </a:rPr>
              <a:t> - </a:t>
            </a:r>
            <a:r>
              <a:rPr lang="en-US" altLang="en-US" sz="2400" b="1" dirty="0" err="1">
                <a:latin typeface="Times New Roman" panose="02020603050405020304" pitchFamily="18" charset="0"/>
                <a:cs typeface="Times New Roman" panose="02020603050405020304" pitchFamily="18" charset="0"/>
              </a:rPr>
              <a:t>Ngươi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thì</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được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Hãy</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về</a:t>
            </a:r>
            <a:r>
              <a:rPr lang="en-US" altLang="en-US" sz="2400" b="1" dirty="0">
                <a:latin typeface="Times New Roman" panose="02020603050405020304" pitchFamily="18" charset="0"/>
                <a:cs typeface="Times New Roman" panose="02020603050405020304" pitchFamily="18" charset="0"/>
              </a:rPr>
              <a:t> lo </a:t>
            </a:r>
            <a:r>
              <a:rPr lang="en-US" altLang="en-US" sz="2400" b="1" dirty="0" err="1">
                <a:latin typeface="Times New Roman" panose="02020603050405020304" pitchFamily="18" charset="0"/>
                <a:cs typeface="Times New Roman" panose="02020603050405020304" pitchFamily="18" charset="0"/>
              </a:rPr>
              <a:t>mà</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làm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một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người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tốt</a:t>
            </a:r>
            <a:r>
              <a:rPr lang="en-US" altLang="en-US" sz="2400" b="1" dirty="0">
                <a:latin typeface="Times New Roman" panose="02020603050405020304" pitchFamily="18" charset="0"/>
                <a:cs typeface="Times New Roman" panose="02020603050405020304" pitchFamily="18" charset="0"/>
              </a:rPr>
              <a:t>.</a:t>
            </a:r>
          </a:p>
          <a:p>
            <a:pPr algn="just" eaLnBrk="1" hangingPunct="1">
              <a:lnSpc>
                <a:spcPct val="125000"/>
              </a:lnSpc>
              <a:spcBef>
                <a:spcPct val="50000"/>
              </a:spcBef>
            </a:pPr>
            <a:r>
              <a:rPr lang="vi-VN" altLang="en-US" sz="2400" b="1" dirty="0">
                <a:solidFill>
                  <a:srgbClr val="0000FF"/>
                </a:solidFill>
                <a:latin typeface="Times New Roman" panose="02020603050405020304" pitchFamily="18" charset="0"/>
                <a:cs typeface="Times New Roman" panose="02020603050405020304" pitchFamily="18" charset="0"/>
              </a:rPr>
              <a:t>Phú nông: </a:t>
            </a:r>
            <a:r>
              <a:rPr lang="en-US" altLang="en-US" sz="2400" b="1" dirty="0" err="1">
                <a:latin typeface="Times New Roman" panose="02020603050405020304" pitchFamily="18" charset="0"/>
                <a:cs typeface="Times New Roman" panose="02020603050405020304" pitchFamily="18" charset="0"/>
              </a:rPr>
              <a:t>Đa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tạ</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Đức</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Ông</a:t>
            </a:r>
            <a:r>
              <a:rPr lang="en-US" altLang="en-US" sz="24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49170"/>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WordArt 3"/>
          <p:cNvSpPr>
            <a:spLocks noChangeArrowheads="1" noChangeShapeType="1" noTextEdit="1"/>
          </p:cNvSpPr>
          <p:nvPr/>
        </p:nvSpPr>
        <p:spPr bwMode="auto">
          <a:xfrm>
            <a:off x="1600200" y="1905000"/>
            <a:ext cx="5410200" cy="1930400"/>
          </a:xfrm>
          <a:prstGeom prst="rect">
            <a:avLst/>
          </a:prstGeom>
        </p:spPr>
        <p:txBody>
          <a:bodyPr wrap="none" lIns="108253" tIns="54125" rIns="108253" bIns="54125" fromWordArt="1">
            <a:prstTxWarp prst="textPlain">
              <a:avLst>
                <a:gd name="adj" fmla="val 50000"/>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4300" kern="10" dirty="0">
                <a:ln w="9525">
                  <a:round/>
                  <a:headEnd/>
                  <a:tailEnd/>
                </a:ln>
                <a:gradFill rotWithShape="1">
                  <a:gsLst>
                    <a:gs pos="0">
                      <a:srgbClr val="FFE701"/>
                    </a:gs>
                    <a:gs pos="100000">
                      <a:srgbClr val="FE3E02"/>
                    </a:gs>
                  </a:gsLst>
                  <a:lin ang="5400000" scaled="1"/>
                </a:gradFill>
                <a:latin typeface="Arial"/>
                <a:cs typeface="Arial"/>
              </a:rPr>
              <a:t>TẠM BIỆT</a:t>
            </a:r>
            <a:endParaRPr lang="vi-VN" sz="4300" kern="10" dirty="0">
              <a:ln w="9525">
                <a:round/>
                <a:headEnd/>
                <a:tailEnd/>
              </a:ln>
              <a:gradFill rotWithShape="1">
                <a:gsLst>
                  <a:gs pos="0">
                    <a:srgbClr val="FFE701"/>
                  </a:gs>
                  <a:gs pos="100000">
                    <a:srgbClr val="FE3E02"/>
                  </a:gs>
                </a:gsLst>
                <a:lin ang="5400000" scaled="1"/>
              </a:gradFill>
              <a:latin typeface="Arial"/>
              <a:cs typeface="Arial"/>
            </a:endParaRPr>
          </a:p>
        </p:txBody>
      </p:sp>
    </p:spTree>
    <p:extLst>
      <p:ext uri="{BB962C8B-B14F-4D97-AF65-F5344CB8AC3E}">
        <p14:creationId xmlns:p14="http://schemas.microsoft.com/office/powerpoint/2010/main" val="110816590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1031</TotalTime>
  <Words>770</Words>
  <Application>Microsoft Office PowerPoint</Application>
  <PresentationFormat>On-screen Show (4:3)</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Calibri Light</vt:lpstr>
      <vt:lpstr>Times New Roman</vt:lpstr>
      <vt:lpstr>Office Theme</vt:lpstr>
      <vt:lpstr>2_Default Design</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kienbai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dc:creator>
  <cp:lastModifiedBy>53857-NHTAN</cp:lastModifiedBy>
  <cp:revision>130</cp:revision>
  <dcterms:created xsi:type="dcterms:W3CDTF">2007-03-07T08:06:25Z</dcterms:created>
  <dcterms:modified xsi:type="dcterms:W3CDTF">2023-02-24T02:34:16Z</dcterms:modified>
</cp:coreProperties>
</file>