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1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ZAdQrynWGQkwgVhEtV8EY1==" textCheckSum="" fHybridRaster="0" shapeId="95241" ver="1"/>
</file>