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slideLayouts/slideLayout33.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 id="2147483671" r:id="rId3"/>
    <p:sldMasterId id="2147483683" r:id="rId4"/>
  </p:sldMasterIdLst>
  <p:notesMasterIdLst>
    <p:notesMasterId r:id="rId34"/>
  </p:notesMasterIdLst>
  <p:sldIdLst>
    <p:sldId id="256" r:id="rId5"/>
    <p:sldId id="282" r:id="rId6"/>
    <p:sldId id="281" r:id="rId7"/>
    <p:sldId id="283"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84" r:id="rId23"/>
    <p:sldId id="271" r:id="rId24"/>
    <p:sldId id="272" r:id="rId25"/>
    <p:sldId id="273" r:id="rId26"/>
    <p:sldId id="274" r:id="rId27"/>
    <p:sldId id="275" r:id="rId28"/>
    <p:sldId id="276" r:id="rId29"/>
    <p:sldId id="277" r:id="rId30"/>
    <p:sldId id="278" r:id="rId31"/>
    <p:sldId id="279" r:id="rId32"/>
    <p:sldId id="280" r:id="rId33"/>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5" roundtripDataSignature="AMtx7mg+TaZp4pvrE3lNBQaxG9kz5ltZ7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AD1042AF-B81E-4819-86CC-DC62854081F7}">
  <a:tblStyle styleId="{AD1042AF-B81E-4819-86CC-DC62854081F7}"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9" d="100"/>
          <a:sy n="79" d="100"/>
        </p:scale>
        <p:origin x="157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customschemas.google.com/relationships/presentationmetadata" Target="metadata"/><Relationship Id="rId8" Type="http://schemas.openxmlformats.org/officeDocument/2006/relationships/slide" Target="slides/slide4.xml"/><Relationship Id="rId3" Type="http://schemas.openxmlformats.org/officeDocument/2006/relationships/slideMaster" Target="slideMasters/slideMaster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2" y="0"/>
            <a:ext cx="29718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8685212"/>
            <a:ext cx="29718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t>‹#›</a:t>
            </a:fld>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5"/>
        <p:cNvGrpSpPr/>
        <p:nvPr/>
      </p:nvGrpSpPr>
      <p:grpSpPr>
        <a:xfrm>
          <a:off x="0" y="0"/>
          <a:ext cx="0" cy="0"/>
          <a:chOff x="0" y="0"/>
          <a:chExt cx="0" cy="0"/>
        </a:xfrm>
      </p:grpSpPr>
      <p:sp>
        <p:nvSpPr>
          <p:cNvPr id="356" name="Google Shape;356;p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57" name="Google Shape;357;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8"/>
        <p:cNvGrpSpPr/>
        <p:nvPr/>
      </p:nvGrpSpPr>
      <p:grpSpPr>
        <a:xfrm>
          <a:off x="0" y="0"/>
          <a:ext cx="0" cy="0"/>
          <a:chOff x="0" y="0"/>
          <a:chExt cx="0" cy="0"/>
        </a:xfrm>
      </p:grpSpPr>
      <p:sp>
        <p:nvSpPr>
          <p:cNvPr id="449" name="Google Shape;449;p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50" name="Google Shape;450;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8"/>
        <p:cNvGrpSpPr/>
        <p:nvPr/>
      </p:nvGrpSpPr>
      <p:grpSpPr>
        <a:xfrm>
          <a:off x="0" y="0"/>
          <a:ext cx="0" cy="0"/>
          <a:chOff x="0" y="0"/>
          <a:chExt cx="0" cy="0"/>
        </a:xfrm>
      </p:grpSpPr>
      <p:sp>
        <p:nvSpPr>
          <p:cNvPr id="459" name="Google Shape;459;p1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60" name="Google Shape;460;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1"/>
        <p:cNvGrpSpPr/>
        <p:nvPr/>
      </p:nvGrpSpPr>
      <p:grpSpPr>
        <a:xfrm>
          <a:off x="0" y="0"/>
          <a:ext cx="0" cy="0"/>
          <a:chOff x="0" y="0"/>
          <a:chExt cx="0" cy="0"/>
        </a:xfrm>
      </p:grpSpPr>
      <p:sp>
        <p:nvSpPr>
          <p:cNvPr id="472" name="Google Shape;472;p1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73" name="Google Shape;473;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8"/>
        <p:cNvGrpSpPr/>
        <p:nvPr/>
      </p:nvGrpSpPr>
      <p:grpSpPr>
        <a:xfrm>
          <a:off x="0" y="0"/>
          <a:ext cx="0" cy="0"/>
          <a:chOff x="0" y="0"/>
          <a:chExt cx="0" cy="0"/>
        </a:xfrm>
      </p:grpSpPr>
      <p:sp>
        <p:nvSpPr>
          <p:cNvPr id="479" name="Google Shape;479;p1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80" name="Google Shape;480;p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5"/>
        <p:cNvGrpSpPr/>
        <p:nvPr/>
      </p:nvGrpSpPr>
      <p:grpSpPr>
        <a:xfrm>
          <a:off x="0" y="0"/>
          <a:ext cx="0" cy="0"/>
          <a:chOff x="0" y="0"/>
          <a:chExt cx="0" cy="0"/>
        </a:xfrm>
      </p:grpSpPr>
      <p:sp>
        <p:nvSpPr>
          <p:cNvPr id="486" name="Google Shape;486;p1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87" name="Google Shape;487;p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2"/>
        <p:cNvGrpSpPr/>
        <p:nvPr/>
      </p:nvGrpSpPr>
      <p:grpSpPr>
        <a:xfrm>
          <a:off x="0" y="0"/>
          <a:ext cx="0" cy="0"/>
          <a:chOff x="0" y="0"/>
          <a:chExt cx="0" cy="0"/>
        </a:xfrm>
      </p:grpSpPr>
      <p:sp>
        <p:nvSpPr>
          <p:cNvPr id="493" name="Google Shape;493;p1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94" name="Google Shape;494;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7"/>
        <p:cNvGrpSpPr/>
        <p:nvPr/>
      </p:nvGrpSpPr>
      <p:grpSpPr>
        <a:xfrm>
          <a:off x="0" y="0"/>
          <a:ext cx="0" cy="0"/>
          <a:chOff x="0" y="0"/>
          <a:chExt cx="0" cy="0"/>
        </a:xfrm>
      </p:grpSpPr>
      <p:sp>
        <p:nvSpPr>
          <p:cNvPr id="498" name="Google Shape;498;p1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99" name="Google Shape;499;p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3"/>
        <p:cNvGrpSpPr/>
        <p:nvPr/>
      </p:nvGrpSpPr>
      <p:grpSpPr>
        <a:xfrm>
          <a:off x="0" y="0"/>
          <a:ext cx="0" cy="0"/>
          <a:chOff x="0" y="0"/>
          <a:chExt cx="0" cy="0"/>
        </a:xfrm>
      </p:grpSpPr>
      <p:sp>
        <p:nvSpPr>
          <p:cNvPr id="504" name="Google Shape;504;p1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05" name="Google Shape;505;p1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9"/>
        <p:cNvGrpSpPr/>
        <p:nvPr/>
      </p:nvGrpSpPr>
      <p:grpSpPr>
        <a:xfrm>
          <a:off x="0" y="0"/>
          <a:ext cx="0" cy="0"/>
          <a:chOff x="0" y="0"/>
          <a:chExt cx="0" cy="0"/>
        </a:xfrm>
      </p:grpSpPr>
      <p:sp>
        <p:nvSpPr>
          <p:cNvPr id="510" name="Google Shape;510;p1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11" name="Google Shape;511;p1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9"/>
        <p:cNvGrpSpPr/>
        <p:nvPr/>
      </p:nvGrpSpPr>
      <p:grpSpPr>
        <a:xfrm>
          <a:off x="0" y="0"/>
          <a:ext cx="0" cy="0"/>
          <a:chOff x="0" y="0"/>
          <a:chExt cx="0" cy="0"/>
        </a:xfrm>
      </p:grpSpPr>
      <p:sp>
        <p:nvSpPr>
          <p:cNvPr id="520" name="Google Shape;520;p1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21" name="Google Shape;521;p1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5"/>
        <p:cNvGrpSpPr/>
        <p:nvPr/>
      </p:nvGrpSpPr>
      <p:grpSpPr>
        <a:xfrm>
          <a:off x="0" y="0"/>
          <a:ext cx="0" cy="0"/>
          <a:chOff x="0" y="0"/>
          <a:chExt cx="0" cy="0"/>
        </a:xfrm>
      </p:grpSpPr>
      <p:sp>
        <p:nvSpPr>
          <p:cNvPr id="356" name="Google Shape;356;p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57" name="Google Shape;357;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893935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3"/>
        <p:cNvGrpSpPr/>
        <p:nvPr/>
      </p:nvGrpSpPr>
      <p:grpSpPr>
        <a:xfrm>
          <a:off x="0" y="0"/>
          <a:ext cx="0" cy="0"/>
          <a:chOff x="0" y="0"/>
          <a:chExt cx="0" cy="0"/>
        </a:xfrm>
      </p:grpSpPr>
      <p:sp>
        <p:nvSpPr>
          <p:cNvPr id="534" name="Google Shape;534;p1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35" name="Google Shape;535;p1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7"/>
        <p:cNvGrpSpPr/>
        <p:nvPr/>
      </p:nvGrpSpPr>
      <p:grpSpPr>
        <a:xfrm>
          <a:off x="0" y="0"/>
          <a:ext cx="0" cy="0"/>
          <a:chOff x="0" y="0"/>
          <a:chExt cx="0" cy="0"/>
        </a:xfrm>
      </p:grpSpPr>
      <p:sp>
        <p:nvSpPr>
          <p:cNvPr id="548" name="Google Shape;548;p2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49" name="Google Shape;549;p2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1"/>
        <p:cNvGrpSpPr/>
        <p:nvPr/>
      </p:nvGrpSpPr>
      <p:grpSpPr>
        <a:xfrm>
          <a:off x="0" y="0"/>
          <a:ext cx="0" cy="0"/>
          <a:chOff x="0" y="0"/>
          <a:chExt cx="0" cy="0"/>
        </a:xfrm>
      </p:grpSpPr>
      <p:sp>
        <p:nvSpPr>
          <p:cNvPr id="562" name="Google Shape;562;p2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63" name="Google Shape;563;p2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5"/>
        <p:cNvGrpSpPr/>
        <p:nvPr/>
      </p:nvGrpSpPr>
      <p:grpSpPr>
        <a:xfrm>
          <a:off x="0" y="0"/>
          <a:ext cx="0" cy="0"/>
          <a:chOff x="0" y="0"/>
          <a:chExt cx="0" cy="0"/>
        </a:xfrm>
      </p:grpSpPr>
      <p:sp>
        <p:nvSpPr>
          <p:cNvPr id="576" name="Google Shape;576;p2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77" name="Google Shape;577;p2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9"/>
        <p:cNvGrpSpPr/>
        <p:nvPr/>
      </p:nvGrpSpPr>
      <p:grpSpPr>
        <a:xfrm>
          <a:off x="0" y="0"/>
          <a:ext cx="0" cy="0"/>
          <a:chOff x="0" y="0"/>
          <a:chExt cx="0" cy="0"/>
        </a:xfrm>
      </p:grpSpPr>
      <p:sp>
        <p:nvSpPr>
          <p:cNvPr id="590" name="Google Shape;590;p2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91" name="Google Shape;591;p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4"/>
        <p:cNvGrpSpPr/>
        <p:nvPr/>
      </p:nvGrpSpPr>
      <p:grpSpPr>
        <a:xfrm>
          <a:off x="0" y="0"/>
          <a:ext cx="0" cy="0"/>
          <a:chOff x="0" y="0"/>
          <a:chExt cx="0" cy="0"/>
        </a:xfrm>
      </p:grpSpPr>
      <p:sp>
        <p:nvSpPr>
          <p:cNvPr id="605" name="Google Shape;605;p2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06" name="Google Shape;606;p2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1"/>
        <p:cNvGrpSpPr/>
        <p:nvPr/>
      </p:nvGrpSpPr>
      <p:grpSpPr>
        <a:xfrm>
          <a:off x="0" y="0"/>
          <a:ext cx="0" cy="0"/>
          <a:chOff x="0" y="0"/>
          <a:chExt cx="0" cy="0"/>
        </a:xfrm>
      </p:grpSpPr>
      <p:sp>
        <p:nvSpPr>
          <p:cNvPr id="612" name="Google Shape;612;p2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13" name="Google Shape;613;p2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3"/>
        <p:cNvGrpSpPr/>
        <p:nvPr/>
      </p:nvGrpSpPr>
      <p:grpSpPr>
        <a:xfrm>
          <a:off x="0" y="0"/>
          <a:ext cx="0" cy="0"/>
          <a:chOff x="0" y="0"/>
          <a:chExt cx="0" cy="0"/>
        </a:xfrm>
      </p:grpSpPr>
      <p:sp>
        <p:nvSpPr>
          <p:cNvPr id="364" name="Google Shape;36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65" name="Google Shape;36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1"/>
        <p:cNvGrpSpPr/>
        <p:nvPr/>
      </p:nvGrpSpPr>
      <p:grpSpPr>
        <a:xfrm>
          <a:off x="0" y="0"/>
          <a:ext cx="0" cy="0"/>
          <a:chOff x="0" y="0"/>
          <a:chExt cx="0" cy="0"/>
        </a:xfrm>
      </p:grpSpPr>
      <p:sp>
        <p:nvSpPr>
          <p:cNvPr id="372" name="Google Shape;372;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73" name="Google Shape;373;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3"/>
        <p:cNvGrpSpPr/>
        <p:nvPr/>
      </p:nvGrpSpPr>
      <p:grpSpPr>
        <a:xfrm>
          <a:off x="0" y="0"/>
          <a:ext cx="0" cy="0"/>
          <a:chOff x="0" y="0"/>
          <a:chExt cx="0" cy="0"/>
        </a:xfrm>
      </p:grpSpPr>
      <p:sp>
        <p:nvSpPr>
          <p:cNvPr id="394" name="Google Shape;394;p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95" name="Google Shape;395;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8"/>
        <p:cNvGrpSpPr/>
        <p:nvPr/>
      </p:nvGrpSpPr>
      <p:grpSpPr>
        <a:xfrm>
          <a:off x="0" y="0"/>
          <a:ext cx="0" cy="0"/>
          <a:chOff x="0" y="0"/>
          <a:chExt cx="0" cy="0"/>
        </a:xfrm>
      </p:grpSpPr>
      <p:sp>
        <p:nvSpPr>
          <p:cNvPr id="399" name="Google Shape;399;p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0" name="Google Shape;400;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5"/>
        <p:cNvGrpSpPr/>
        <p:nvPr/>
      </p:nvGrpSpPr>
      <p:grpSpPr>
        <a:xfrm>
          <a:off x="0" y="0"/>
          <a:ext cx="0" cy="0"/>
          <a:chOff x="0" y="0"/>
          <a:chExt cx="0" cy="0"/>
        </a:xfrm>
      </p:grpSpPr>
      <p:sp>
        <p:nvSpPr>
          <p:cNvPr id="406" name="Google Shape;406;p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7" name="Google Shape;407;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3"/>
        <p:cNvGrpSpPr/>
        <p:nvPr/>
      </p:nvGrpSpPr>
      <p:grpSpPr>
        <a:xfrm>
          <a:off x="0" y="0"/>
          <a:ext cx="0" cy="0"/>
          <a:chOff x="0" y="0"/>
          <a:chExt cx="0" cy="0"/>
        </a:xfrm>
      </p:grpSpPr>
      <p:sp>
        <p:nvSpPr>
          <p:cNvPr id="424" name="Google Shape;424;p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25" name="Google Shape;425;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1"/>
        <p:cNvGrpSpPr/>
        <p:nvPr/>
      </p:nvGrpSpPr>
      <p:grpSpPr>
        <a:xfrm>
          <a:off x="0" y="0"/>
          <a:ext cx="0" cy="0"/>
          <a:chOff x="0" y="0"/>
          <a:chExt cx="0" cy="0"/>
        </a:xfrm>
      </p:grpSpPr>
      <p:sp>
        <p:nvSpPr>
          <p:cNvPr id="442" name="Google Shape;442;p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43" name="Google Shape;443;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
        <p:cNvGrpSpPr/>
        <p:nvPr/>
      </p:nvGrpSpPr>
      <p:grpSpPr>
        <a:xfrm>
          <a:off x="0" y="0"/>
          <a:ext cx="0" cy="0"/>
          <a:chOff x="0" y="0"/>
          <a:chExt cx="0" cy="0"/>
        </a:xfrm>
      </p:grpSpPr>
      <p:sp>
        <p:nvSpPr>
          <p:cNvPr id="16" name="Google Shape;16;p2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2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 name="Google Shape;18;p2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69"/>
        <p:cNvGrpSpPr/>
        <p:nvPr/>
      </p:nvGrpSpPr>
      <p:grpSpPr>
        <a:xfrm>
          <a:off x="0" y="0"/>
          <a:ext cx="0" cy="0"/>
          <a:chOff x="0" y="0"/>
          <a:chExt cx="0" cy="0"/>
        </a:xfrm>
      </p:grpSpPr>
      <p:sp>
        <p:nvSpPr>
          <p:cNvPr id="70" name="Google Shape;70;p49"/>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1" name="Google Shape;71;p49"/>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72" name="Google Shape;72;p49"/>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73" name="Google Shape;73;p49"/>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74" name="Google Shape;74;p49"/>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75" name="Google Shape;75;p4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4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4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78"/>
        <p:cNvGrpSpPr/>
        <p:nvPr/>
      </p:nvGrpSpPr>
      <p:grpSpPr>
        <a:xfrm>
          <a:off x="0" y="0"/>
          <a:ext cx="0" cy="0"/>
          <a:chOff x="0" y="0"/>
          <a:chExt cx="0" cy="0"/>
        </a:xfrm>
      </p:grpSpPr>
      <p:sp>
        <p:nvSpPr>
          <p:cNvPr id="79" name="Google Shape;79;p50"/>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50"/>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81" name="Google Shape;81;p5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5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5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36"/>
        <p:cNvGrpSpPr/>
        <p:nvPr/>
      </p:nvGrpSpPr>
      <p:grpSpPr>
        <a:xfrm>
          <a:off x="0" y="0"/>
          <a:ext cx="0" cy="0"/>
          <a:chOff x="0" y="0"/>
          <a:chExt cx="0" cy="0"/>
        </a:xfrm>
      </p:grpSpPr>
      <p:sp>
        <p:nvSpPr>
          <p:cNvPr id="137" name="Google Shape;137;p31"/>
          <p:cNvSpPr txBox="1">
            <a:spLocks noGrp="1"/>
          </p:cNvSpPr>
          <p:nvPr>
            <p:ph type="dt" idx="10"/>
          </p:nvPr>
        </p:nvSpPr>
        <p:spPr>
          <a:xfrm>
            <a:off x="13716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8" name="Google Shape;138;p31"/>
          <p:cNvSpPr txBox="1">
            <a:spLocks noGrp="1"/>
          </p:cNvSpPr>
          <p:nvPr>
            <p:ph type="ftr" idx="11"/>
          </p:nvPr>
        </p:nvSpPr>
        <p:spPr>
          <a:xfrm>
            <a:off x="35560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9" name="Google Shape;139;p31"/>
          <p:cNvSpPr txBox="1">
            <a:spLocks noGrp="1"/>
          </p:cNvSpPr>
          <p:nvPr>
            <p:ph type="sldNum" idx="12"/>
          </p:nvPr>
        </p:nvSpPr>
        <p:spPr>
          <a:xfrm>
            <a:off x="67183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1pPr>
            <a:lvl2pPr marL="0" marR="0" lvl="1"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2pPr>
            <a:lvl3pPr marL="0" marR="0" lvl="2"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3pPr>
            <a:lvl4pPr marL="0" marR="0" lvl="3"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4pPr>
            <a:lvl5pPr marL="0" marR="0" lvl="4"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5pPr>
            <a:lvl6pPr marL="0" marR="0" lvl="5"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6pPr>
            <a:lvl7pPr marL="0" marR="0" lvl="6"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7pPr>
            <a:lvl8pPr marL="0" marR="0" lvl="7"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8pPr>
            <a:lvl9pPr marL="0" marR="0" lvl="8"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40"/>
        <p:cNvGrpSpPr/>
        <p:nvPr/>
      </p:nvGrpSpPr>
      <p:grpSpPr>
        <a:xfrm>
          <a:off x="0" y="0"/>
          <a:ext cx="0" cy="0"/>
          <a:chOff x="0" y="0"/>
          <a:chExt cx="0" cy="0"/>
        </a:xfrm>
      </p:grpSpPr>
      <p:sp>
        <p:nvSpPr>
          <p:cNvPr id="141" name="Google Shape;141;p35"/>
          <p:cNvSpPr txBox="1">
            <a:spLocks noGrp="1"/>
          </p:cNvSpPr>
          <p:nvPr>
            <p:ph type="title"/>
          </p:nvPr>
        </p:nvSpPr>
        <p:spPr>
          <a:xfrm rot="5400000">
            <a:off x="4752975" y="1857375"/>
            <a:ext cx="5334000" cy="1924050"/>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42" name="Google Shape;142;p35"/>
          <p:cNvSpPr txBox="1">
            <a:spLocks noGrp="1"/>
          </p:cNvSpPr>
          <p:nvPr>
            <p:ph type="body" idx="1"/>
          </p:nvPr>
        </p:nvSpPr>
        <p:spPr>
          <a:xfrm rot="5400000">
            <a:off x="828675" y="9525"/>
            <a:ext cx="5334000" cy="561975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43" name="Google Shape;143;p35"/>
          <p:cNvSpPr txBox="1">
            <a:spLocks noGrp="1"/>
          </p:cNvSpPr>
          <p:nvPr>
            <p:ph type="dt" idx="10"/>
          </p:nvPr>
        </p:nvSpPr>
        <p:spPr>
          <a:xfrm>
            <a:off x="13716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4" name="Google Shape;144;p35"/>
          <p:cNvSpPr txBox="1">
            <a:spLocks noGrp="1"/>
          </p:cNvSpPr>
          <p:nvPr>
            <p:ph type="ftr" idx="11"/>
          </p:nvPr>
        </p:nvSpPr>
        <p:spPr>
          <a:xfrm>
            <a:off x="35560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5" name="Google Shape;145;p35"/>
          <p:cNvSpPr txBox="1">
            <a:spLocks noGrp="1"/>
          </p:cNvSpPr>
          <p:nvPr>
            <p:ph type="sldNum" idx="12"/>
          </p:nvPr>
        </p:nvSpPr>
        <p:spPr>
          <a:xfrm>
            <a:off x="67183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1pPr>
            <a:lvl2pPr marL="0" marR="0" lvl="1"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2pPr>
            <a:lvl3pPr marL="0" marR="0" lvl="2"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3pPr>
            <a:lvl4pPr marL="0" marR="0" lvl="3"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4pPr>
            <a:lvl5pPr marL="0" marR="0" lvl="4"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5pPr>
            <a:lvl6pPr marL="0" marR="0" lvl="5"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6pPr>
            <a:lvl7pPr marL="0" marR="0" lvl="6"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7pPr>
            <a:lvl8pPr marL="0" marR="0" lvl="7"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8pPr>
            <a:lvl9pPr marL="0" marR="0" lvl="8"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46"/>
        <p:cNvGrpSpPr/>
        <p:nvPr/>
      </p:nvGrpSpPr>
      <p:grpSpPr>
        <a:xfrm>
          <a:off x="0" y="0"/>
          <a:ext cx="0" cy="0"/>
          <a:chOff x="0" y="0"/>
          <a:chExt cx="0" cy="0"/>
        </a:xfrm>
      </p:grpSpPr>
      <p:sp>
        <p:nvSpPr>
          <p:cNvPr id="147" name="Google Shape;147;p36"/>
          <p:cNvSpPr txBox="1">
            <a:spLocks noGrp="1"/>
          </p:cNvSpPr>
          <p:nvPr>
            <p:ph type="title"/>
          </p:nvPr>
        </p:nvSpPr>
        <p:spPr>
          <a:xfrm>
            <a:off x="685800" y="152400"/>
            <a:ext cx="6870700" cy="1600200"/>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48" name="Google Shape;148;p36"/>
          <p:cNvSpPr txBox="1">
            <a:spLocks noGrp="1"/>
          </p:cNvSpPr>
          <p:nvPr>
            <p:ph type="body" idx="1"/>
          </p:nvPr>
        </p:nvSpPr>
        <p:spPr>
          <a:xfrm rot="5400000">
            <a:off x="2705100" y="-190500"/>
            <a:ext cx="3657600" cy="76962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49" name="Google Shape;149;p36"/>
          <p:cNvSpPr txBox="1">
            <a:spLocks noGrp="1"/>
          </p:cNvSpPr>
          <p:nvPr>
            <p:ph type="dt" idx="10"/>
          </p:nvPr>
        </p:nvSpPr>
        <p:spPr>
          <a:xfrm>
            <a:off x="13716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0" name="Google Shape;150;p36"/>
          <p:cNvSpPr txBox="1">
            <a:spLocks noGrp="1"/>
          </p:cNvSpPr>
          <p:nvPr>
            <p:ph type="ftr" idx="11"/>
          </p:nvPr>
        </p:nvSpPr>
        <p:spPr>
          <a:xfrm>
            <a:off x="35560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1" name="Google Shape;151;p36"/>
          <p:cNvSpPr txBox="1">
            <a:spLocks noGrp="1"/>
          </p:cNvSpPr>
          <p:nvPr>
            <p:ph type="sldNum" idx="12"/>
          </p:nvPr>
        </p:nvSpPr>
        <p:spPr>
          <a:xfrm>
            <a:off x="67183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1pPr>
            <a:lvl2pPr marL="0" marR="0" lvl="1"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2pPr>
            <a:lvl3pPr marL="0" marR="0" lvl="2"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3pPr>
            <a:lvl4pPr marL="0" marR="0" lvl="3"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4pPr>
            <a:lvl5pPr marL="0" marR="0" lvl="4"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5pPr>
            <a:lvl6pPr marL="0" marR="0" lvl="5"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6pPr>
            <a:lvl7pPr marL="0" marR="0" lvl="6"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7pPr>
            <a:lvl8pPr marL="0" marR="0" lvl="7"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8pPr>
            <a:lvl9pPr marL="0" marR="0" lvl="8"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52"/>
        <p:cNvGrpSpPr/>
        <p:nvPr/>
      </p:nvGrpSpPr>
      <p:grpSpPr>
        <a:xfrm>
          <a:off x="0" y="0"/>
          <a:ext cx="0" cy="0"/>
          <a:chOff x="0" y="0"/>
          <a:chExt cx="0" cy="0"/>
        </a:xfrm>
      </p:grpSpPr>
      <p:sp>
        <p:nvSpPr>
          <p:cNvPr id="153" name="Google Shape;153;p37"/>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54" name="Google Shape;154;p37"/>
          <p:cNvSpPr>
            <a:spLocks noGrp="1"/>
          </p:cNvSpPr>
          <p:nvPr>
            <p:ph type="pic" idx="2"/>
          </p:nvPr>
        </p:nvSpPr>
        <p:spPr>
          <a:xfrm>
            <a:off x="1792288" y="612775"/>
            <a:ext cx="5486400" cy="4114800"/>
          </a:xfrm>
          <a:prstGeom prst="rect">
            <a:avLst/>
          </a:prstGeom>
          <a:noFill/>
          <a:ln>
            <a:noFill/>
          </a:ln>
        </p:spPr>
      </p:sp>
      <p:sp>
        <p:nvSpPr>
          <p:cNvPr id="155" name="Google Shape;155;p37"/>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Font typeface="Comic Sans MS"/>
              <a:buNone/>
              <a:defRPr sz="1400"/>
            </a:lvl1pPr>
            <a:lvl2pPr marL="914400" lvl="1" indent="-228600" algn="l">
              <a:spcBef>
                <a:spcPts val="240"/>
              </a:spcBef>
              <a:spcAft>
                <a:spcPts val="0"/>
              </a:spcAft>
              <a:buClr>
                <a:schemeClr val="dk1"/>
              </a:buClr>
              <a:buSzPts val="1200"/>
              <a:buFont typeface="Comic Sans MS"/>
              <a:buNone/>
              <a:defRPr sz="1200"/>
            </a:lvl2pPr>
            <a:lvl3pPr marL="1371600" lvl="2" indent="-228600" algn="l">
              <a:spcBef>
                <a:spcPts val="200"/>
              </a:spcBef>
              <a:spcAft>
                <a:spcPts val="0"/>
              </a:spcAft>
              <a:buClr>
                <a:schemeClr val="dk1"/>
              </a:buClr>
              <a:buSzPts val="1000"/>
              <a:buFont typeface="Comic Sans MS"/>
              <a:buNone/>
              <a:defRPr sz="1000"/>
            </a:lvl3pPr>
            <a:lvl4pPr marL="1828800" lvl="3" indent="-228600" algn="l">
              <a:spcBef>
                <a:spcPts val="180"/>
              </a:spcBef>
              <a:spcAft>
                <a:spcPts val="0"/>
              </a:spcAft>
              <a:buClr>
                <a:schemeClr val="dk1"/>
              </a:buClr>
              <a:buSzPts val="900"/>
              <a:buFont typeface="Comic Sans MS"/>
              <a:buNone/>
              <a:defRPr sz="900"/>
            </a:lvl4pPr>
            <a:lvl5pPr marL="2286000" lvl="4" indent="-228600" algn="l">
              <a:spcBef>
                <a:spcPts val="180"/>
              </a:spcBef>
              <a:spcAft>
                <a:spcPts val="0"/>
              </a:spcAft>
              <a:buClr>
                <a:schemeClr val="dk1"/>
              </a:buClr>
              <a:buSzPts val="900"/>
              <a:buFont typeface="Comic Sans MS"/>
              <a:buNone/>
              <a:defRPr sz="900"/>
            </a:lvl5pPr>
            <a:lvl6pPr marL="2743200" lvl="5" indent="-228600" algn="l">
              <a:spcBef>
                <a:spcPts val="180"/>
              </a:spcBef>
              <a:spcAft>
                <a:spcPts val="0"/>
              </a:spcAft>
              <a:buClr>
                <a:schemeClr val="dk1"/>
              </a:buClr>
              <a:buSzPts val="900"/>
              <a:buFont typeface="Comic Sans MS"/>
              <a:buNone/>
              <a:defRPr sz="900"/>
            </a:lvl6pPr>
            <a:lvl7pPr marL="3200400" lvl="6" indent="-228600" algn="l">
              <a:spcBef>
                <a:spcPts val="180"/>
              </a:spcBef>
              <a:spcAft>
                <a:spcPts val="0"/>
              </a:spcAft>
              <a:buClr>
                <a:schemeClr val="dk1"/>
              </a:buClr>
              <a:buSzPts val="900"/>
              <a:buFont typeface="Comic Sans MS"/>
              <a:buNone/>
              <a:defRPr sz="900"/>
            </a:lvl7pPr>
            <a:lvl8pPr marL="3657600" lvl="7" indent="-228600" algn="l">
              <a:spcBef>
                <a:spcPts val="180"/>
              </a:spcBef>
              <a:spcAft>
                <a:spcPts val="0"/>
              </a:spcAft>
              <a:buClr>
                <a:schemeClr val="dk1"/>
              </a:buClr>
              <a:buSzPts val="900"/>
              <a:buFont typeface="Comic Sans MS"/>
              <a:buNone/>
              <a:defRPr sz="900"/>
            </a:lvl8pPr>
            <a:lvl9pPr marL="4114800" lvl="8" indent="-228600" algn="l">
              <a:spcBef>
                <a:spcPts val="180"/>
              </a:spcBef>
              <a:spcAft>
                <a:spcPts val="0"/>
              </a:spcAft>
              <a:buClr>
                <a:schemeClr val="dk1"/>
              </a:buClr>
              <a:buSzPts val="900"/>
              <a:buFont typeface="Comic Sans MS"/>
              <a:buNone/>
              <a:defRPr sz="900"/>
            </a:lvl9pPr>
          </a:lstStyle>
          <a:p>
            <a:endParaRPr/>
          </a:p>
        </p:txBody>
      </p:sp>
      <p:sp>
        <p:nvSpPr>
          <p:cNvPr id="156" name="Google Shape;156;p37"/>
          <p:cNvSpPr txBox="1">
            <a:spLocks noGrp="1"/>
          </p:cNvSpPr>
          <p:nvPr>
            <p:ph type="dt" idx="10"/>
          </p:nvPr>
        </p:nvSpPr>
        <p:spPr>
          <a:xfrm>
            <a:off x="13716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7" name="Google Shape;157;p37"/>
          <p:cNvSpPr txBox="1">
            <a:spLocks noGrp="1"/>
          </p:cNvSpPr>
          <p:nvPr>
            <p:ph type="ftr" idx="11"/>
          </p:nvPr>
        </p:nvSpPr>
        <p:spPr>
          <a:xfrm>
            <a:off x="35560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8" name="Google Shape;158;p37"/>
          <p:cNvSpPr txBox="1">
            <a:spLocks noGrp="1"/>
          </p:cNvSpPr>
          <p:nvPr>
            <p:ph type="sldNum" idx="12"/>
          </p:nvPr>
        </p:nvSpPr>
        <p:spPr>
          <a:xfrm>
            <a:off x="67183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1pPr>
            <a:lvl2pPr marL="0" marR="0" lvl="1"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2pPr>
            <a:lvl3pPr marL="0" marR="0" lvl="2"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3pPr>
            <a:lvl4pPr marL="0" marR="0" lvl="3"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4pPr>
            <a:lvl5pPr marL="0" marR="0" lvl="4"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5pPr>
            <a:lvl6pPr marL="0" marR="0" lvl="5"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6pPr>
            <a:lvl7pPr marL="0" marR="0" lvl="6"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7pPr>
            <a:lvl8pPr marL="0" marR="0" lvl="7"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8pPr>
            <a:lvl9pPr marL="0" marR="0" lvl="8"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159"/>
        <p:cNvGrpSpPr/>
        <p:nvPr/>
      </p:nvGrpSpPr>
      <p:grpSpPr>
        <a:xfrm>
          <a:off x="0" y="0"/>
          <a:ext cx="0" cy="0"/>
          <a:chOff x="0" y="0"/>
          <a:chExt cx="0" cy="0"/>
        </a:xfrm>
      </p:grpSpPr>
      <p:sp>
        <p:nvSpPr>
          <p:cNvPr id="160" name="Google Shape;160;p38"/>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61" name="Google Shape;161;p38"/>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Font typeface="Comic Sans MS"/>
              <a:buChar char="•"/>
              <a:defRPr sz="3200"/>
            </a:lvl1pPr>
            <a:lvl2pPr marL="914400" lvl="1" indent="-406400" algn="l">
              <a:spcBef>
                <a:spcPts val="560"/>
              </a:spcBef>
              <a:spcAft>
                <a:spcPts val="0"/>
              </a:spcAft>
              <a:buClr>
                <a:schemeClr val="dk1"/>
              </a:buClr>
              <a:buSzPts val="2800"/>
              <a:buFont typeface="Comic Sans MS"/>
              <a:buChar char="–"/>
              <a:defRPr sz="2800"/>
            </a:lvl2pPr>
            <a:lvl3pPr marL="1371600" lvl="2" indent="-381000" algn="l">
              <a:spcBef>
                <a:spcPts val="480"/>
              </a:spcBef>
              <a:spcAft>
                <a:spcPts val="0"/>
              </a:spcAft>
              <a:buClr>
                <a:schemeClr val="dk1"/>
              </a:buClr>
              <a:buSzPts val="2400"/>
              <a:buFont typeface="Comic Sans MS"/>
              <a:buChar char="•"/>
              <a:defRPr sz="2400"/>
            </a:lvl3pPr>
            <a:lvl4pPr marL="1828800" lvl="3" indent="-355600" algn="l">
              <a:spcBef>
                <a:spcPts val="400"/>
              </a:spcBef>
              <a:spcAft>
                <a:spcPts val="0"/>
              </a:spcAft>
              <a:buClr>
                <a:schemeClr val="dk1"/>
              </a:buClr>
              <a:buSzPts val="2000"/>
              <a:buFont typeface="Comic Sans MS"/>
              <a:buChar char="–"/>
              <a:defRPr sz="2000"/>
            </a:lvl4pPr>
            <a:lvl5pPr marL="2286000" lvl="4" indent="-355600" algn="l">
              <a:spcBef>
                <a:spcPts val="400"/>
              </a:spcBef>
              <a:spcAft>
                <a:spcPts val="0"/>
              </a:spcAft>
              <a:buClr>
                <a:schemeClr val="dk1"/>
              </a:buClr>
              <a:buSzPts val="2000"/>
              <a:buFont typeface="Comic Sans MS"/>
              <a:buChar char="»"/>
              <a:defRPr sz="2000"/>
            </a:lvl5pPr>
            <a:lvl6pPr marL="2743200" lvl="5" indent="-355600" algn="l">
              <a:spcBef>
                <a:spcPts val="400"/>
              </a:spcBef>
              <a:spcAft>
                <a:spcPts val="0"/>
              </a:spcAft>
              <a:buClr>
                <a:schemeClr val="dk1"/>
              </a:buClr>
              <a:buSzPts val="2000"/>
              <a:buFont typeface="Comic Sans MS"/>
              <a:buChar char="»"/>
              <a:defRPr sz="2000"/>
            </a:lvl6pPr>
            <a:lvl7pPr marL="3200400" lvl="6" indent="-355600" algn="l">
              <a:spcBef>
                <a:spcPts val="400"/>
              </a:spcBef>
              <a:spcAft>
                <a:spcPts val="0"/>
              </a:spcAft>
              <a:buClr>
                <a:schemeClr val="dk1"/>
              </a:buClr>
              <a:buSzPts val="2000"/>
              <a:buFont typeface="Comic Sans MS"/>
              <a:buChar char="»"/>
              <a:defRPr sz="2000"/>
            </a:lvl7pPr>
            <a:lvl8pPr marL="3657600" lvl="7" indent="-355600" algn="l">
              <a:spcBef>
                <a:spcPts val="400"/>
              </a:spcBef>
              <a:spcAft>
                <a:spcPts val="0"/>
              </a:spcAft>
              <a:buClr>
                <a:schemeClr val="dk1"/>
              </a:buClr>
              <a:buSzPts val="2000"/>
              <a:buFont typeface="Comic Sans MS"/>
              <a:buChar char="»"/>
              <a:defRPr sz="2000"/>
            </a:lvl8pPr>
            <a:lvl9pPr marL="4114800" lvl="8" indent="-355600" algn="l">
              <a:spcBef>
                <a:spcPts val="400"/>
              </a:spcBef>
              <a:spcAft>
                <a:spcPts val="0"/>
              </a:spcAft>
              <a:buClr>
                <a:schemeClr val="dk1"/>
              </a:buClr>
              <a:buSzPts val="2000"/>
              <a:buFont typeface="Comic Sans MS"/>
              <a:buChar char="»"/>
              <a:defRPr sz="2000"/>
            </a:lvl9pPr>
          </a:lstStyle>
          <a:p>
            <a:endParaRPr/>
          </a:p>
        </p:txBody>
      </p:sp>
      <p:sp>
        <p:nvSpPr>
          <p:cNvPr id="162" name="Google Shape;162;p38"/>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Font typeface="Comic Sans MS"/>
              <a:buNone/>
              <a:defRPr sz="1400"/>
            </a:lvl1pPr>
            <a:lvl2pPr marL="914400" lvl="1" indent="-228600" algn="l">
              <a:spcBef>
                <a:spcPts val="240"/>
              </a:spcBef>
              <a:spcAft>
                <a:spcPts val="0"/>
              </a:spcAft>
              <a:buClr>
                <a:schemeClr val="dk1"/>
              </a:buClr>
              <a:buSzPts val="1200"/>
              <a:buFont typeface="Comic Sans MS"/>
              <a:buNone/>
              <a:defRPr sz="1200"/>
            </a:lvl2pPr>
            <a:lvl3pPr marL="1371600" lvl="2" indent="-228600" algn="l">
              <a:spcBef>
                <a:spcPts val="200"/>
              </a:spcBef>
              <a:spcAft>
                <a:spcPts val="0"/>
              </a:spcAft>
              <a:buClr>
                <a:schemeClr val="dk1"/>
              </a:buClr>
              <a:buSzPts val="1000"/>
              <a:buFont typeface="Comic Sans MS"/>
              <a:buNone/>
              <a:defRPr sz="1000"/>
            </a:lvl3pPr>
            <a:lvl4pPr marL="1828800" lvl="3" indent="-228600" algn="l">
              <a:spcBef>
                <a:spcPts val="180"/>
              </a:spcBef>
              <a:spcAft>
                <a:spcPts val="0"/>
              </a:spcAft>
              <a:buClr>
                <a:schemeClr val="dk1"/>
              </a:buClr>
              <a:buSzPts val="900"/>
              <a:buFont typeface="Comic Sans MS"/>
              <a:buNone/>
              <a:defRPr sz="900"/>
            </a:lvl4pPr>
            <a:lvl5pPr marL="2286000" lvl="4" indent="-228600" algn="l">
              <a:spcBef>
                <a:spcPts val="180"/>
              </a:spcBef>
              <a:spcAft>
                <a:spcPts val="0"/>
              </a:spcAft>
              <a:buClr>
                <a:schemeClr val="dk1"/>
              </a:buClr>
              <a:buSzPts val="900"/>
              <a:buFont typeface="Comic Sans MS"/>
              <a:buNone/>
              <a:defRPr sz="900"/>
            </a:lvl5pPr>
            <a:lvl6pPr marL="2743200" lvl="5" indent="-228600" algn="l">
              <a:spcBef>
                <a:spcPts val="180"/>
              </a:spcBef>
              <a:spcAft>
                <a:spcPts val="0"/>
              </a:spcAft>
              <a:buClr>
                <a:schemeClr val="dk1"/>
              </a:buClr>
              <a:buSzPts val="900"/>
              <a:buFont typeface="Comic Sans MS"/>
              <a:buNone/>
              <a:defRPr sz="900"/>
            </a:lvl6pPr>
            <a:lvl7pPr marL="3200400" lvl="6" indent="-228600" algn="l">
              <a:spcBef>
                <a:spcPts val="180"/>
              </a:spcBef>
              <a:spcAft>
                <a:spcPts val="0"/>
              </a:spcAft>
              <a:buClr>
                <a:schemeClr val="dk1"/>
              </a:buClr>
              <a:buSzPts val="900"/>
              <a:buFont typeface="Comic Sans MS"/>
              <a:buNone/>
              <a:defRPr sz="900"/>
            </a:lvl7pPr>
            <a:lvl8pPr marL="3657600" lvl="7" indent="-228600" algn="l">
              <a:spcBef>
                <a:spcPts val="180"/>
              </a:spcBef>
              <a:spcAft>
                <a:spcPts val="0"/>
              </a:spcAft>
              <a:buClr>
                <a:schemeClr val="dk1"/>
              </a:buClr>
              <a:buSzPts val="900"/>
              <a:buFont typeface="Comic Sans MS"/>
              <a:buNone/>
              <a:defRPr sz="900"/>
            </a:lvl8pPr>
            <a:lvl9pPr marL="4114800" lvl="8" indent="-228600" algn="l">
              <a:spcBef>
                <a:spcPts val="180"/>
              </a:spcBef>
              <a:spcAft>
                <a:spcPts val="0"/>
              </a:spcAft>
              <a:buClr>
                <a:schemeClr val="dk1"/>
              </a:buClr>
              <a:buSzPts val="900"/>
              <a:buFont typeface="Comic Sans MS"/>
              <a:buNone/>
              <a:defRPr sz="900"/>
            </a:lvl9pPr>
          </a:lstStyle>
          <a:p>
            <a:endParaRPr/>
          </a:p>
        </p:txBody>
      </p:sp>
      <p:sp>
        <p:nvSpPr>
          <p:cNvPr id="163" name="Google Shape;163;p38"/>
          <p:cNvSpPr txBox="1">
            <a:spLocks noGrp="1"/>
          </p:cNvSpPr>
          <p:nvPr>
            <p:ph type="dt" idx="10"/>
          </p:nvPr>
        </p:nvSpPr>
        <p:spPr>
          <a:xfrm>
            <a:off x="13716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4" name="Google Shape;164;p38"/>
          <p:cNvSpPr txBox="1">
            <a:spLocks noGrp="1"/>
          </p:cNvSpPr>
          <p:nvPr>
            <p:ph type="ftr" idx="11"/>
          </p:nvPr>
        </p:nvSpPr>
        <p:spPr>
          <a:xfrm>
            <a:off x="35560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5" name="Google Shape;165;p38"/>
          <p:cNvSpPr txBox="1">
            <a:spLocks noGrp="1"/>
          </p:cNvSpPr>
          <p:nvPr>
            <p:ph type="sldNum" idx="12"/>
          </p:nvPr>
        </p:nvSpPr>
        <p:spPr>
          <a:xfrm>
            <a:off x="67183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1pPr>
            <a:lvl2pPr marL="0" marR="0" lvl="1"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2pPr>
            <a:lvl3pPr marL="0" marR="0" lvl="2"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3pPr>
            <a:lvl4pPr marL="0" marR="0" lvl="3"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4pPr>
            <a:lvl5pPr marL="0" marR="0" lvl="4"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5pPr>
            <a:lvl6pPr marL="0" marR="0" lvl="5"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6pPr>
            <a:lvl7pPr marL="0" marR="0" lvl="6"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7pPr>
            <a:lvl8pPr marL="0" marR="0" lvl="7"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8pPr>
            <a:lvl9pPr marL="0" marR="0" lvl="8"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66"/>
        <p:cNvGrpSpPr/>
        <p:nvPr/>
      </p:nvGrpSpPr>
      <p:grpSpPr>
        <a:xfrm>
          <a:off x="0" y="0"/>
          <a:ext cx="0" cy="0"/>
          <a:chOff x="0" y="0"/>
          <a:chExt cx="0" cy="0"/>
        </a:xfrm>
      </p:grpSpPr>
      <p:sp>
        <p:nvSpPr>
          <p:cNvPr id="167" name="Google Shape;167;p39"/>
          <p:cNvSpPr txBox="1">
            <a:spLocks noGrp="1"/>
          </p:cNvSpPr>
          <p:nvPr>
            <p:ph type="title"/>
          </p:nvPr>
        </p:nvSpPr>
        <p:spPr>
          <a:xfrm>
            <a:off x="685800" y="152400"/>
            <a:ext cx="6870700" cy="1600200"/>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68" name="Google Shape;168;p39"/>
          <p:cNvSpPr txBox="1">
            <a:spLocks noGrp="1"/>
          </p:cNvSpPr>
          <p:nvPr>
            <p:ph type="dt" idx="10"/>
          </p:nvPr>
        </p:nvSpPr>
        <p:spPr>
          <a:xfrm>
            <a:off x="13716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9" name="Google Shape;169;p39"/>
          <p:cNvSpPr txBox="1">
            <a:spLocks noGrp="1"/>
          </p:cNvSpPr>
          <p:nvPr>
            <p:ph type="ftr" idx="11"/>
          </p:nvPr>
        </p:nvSpPr>
        <p:spPr>
          <a:xfrm>
            <a:off x="35560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0" name="Google Shape;170;p39"/>
          <p:cNvSpPr txBox="1">
            <a:spLocks noGrp="1"/>
          </p:cNvSpPr>
          <p:nvPr>
            <p:ph type="sldNum" idx="12"/>
          </p:nvPr>
        </p:nvSpPr>
        <p:spPr>
          <a:xfrm>
            <a:off x="67183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1pPr>
            <a:lvl2pPr marL="0" marR="0" lvl="1"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2pPr>
            <a:lvl3pPr marL="0" marR="0" lvl="2"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3pPr>
            <a:lvl4pPr marL="0" marR="0" lvl="3"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4pPr>
            <a:lvl5pPr marL="0" marR="0" lvl="4"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5pPr>
            <a:lvl6pPr marL="0" marR="0" lvl="5"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6pPr>
            <a:lvl7pPr marL="0" marR="0" lvl="6"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7pPr>
            <a:lvl8pPr marL="0" marR="0" lvl="7"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8pPr>
            <a:lvl9pPr marL="0" marR="0" lvl="8"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171"/>
        <p:cNvGrpSpPr/>
        <p:nvPr/>
      </p:nvGrpSpPr>
      <p:grpSpPr>
        <a:xfrm>
          <a:off x="0" y="0"/>
          <a:ext cx="0" cy="0"/>
          <a:chOff x="0" y="0"/>
          <a:chExt cx="0" cy="0"/>
        </a:xfrm>
      </p:grpSpPr>
      <p:sp>
        <p:nvSpPr>
          <p:cNvPr id="172" name="Google Shape;172;p4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73" name="Google Shape;173;p40"/>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Font typeface="Comic Sans MS"/>
              <a:buNone/>
              <a:defRPr sz="2400" b="1"/>
            </a:lvl1pPr>
            <a:lvl2pPr marL="914400" lvl="1" indent="-228600" algn="l">
              <a:spcBef>
                <a:spcPts val="400"/>
              </a:spcBef>
              <a:spcAft>
                <a:spcPts val="0"/>
              </a:spcAft>
              <a:buClr>
                <a:schemeClr val="dk1"/>
              </a:buClr>
              <a:buSzPts val="2000"/>
              <a:buFont typeface="Comic Sans MS"/>
              <a:buNone/>
              <a:defRPr sz="2000" b="1"/>
            </a:lvl2pPr>
            <a:lvl3pPr marL="1371600" lvl="2" indent="-228600" algn="l">
              <a:spcBef>
                <a:spcPts val="360"/>
              </a:spcBef>
              <a:spcAft>
                <a:spcPts val="0"/>
              </a:spcAft>
              <a:buClr>
                <a:schemeClr val="dk1"/>
              </a:buClr>
              <a:buSzPts val="1800"/>
              <a:buFont typeface="Comic Sans MS"/>
              <a:buNone/>
              <a:defRPr sz="1800" b="1"/>
            </a:lvl3pPr>
            <a:lvl4pPr marL="1828800" lvl="3" indent="-228600" algn="l">
              <a:spcBef>
                <a:spcPts val="320"/>
              </a:spcBef>
              <a:spcAft>
                <a:spcPts val="0"/>
              </a:spcAft>
              <a:buClr>
                <a:schemeClr val="dk1"/>
              </a:buClr>
              <a:buSzPts val="1600"/>
              <a:buFont typeface="Comic Sans MS"/>
              <a:buNone/>
              <a:defRPr sz="1600" b="1"/>
            </a:lvl4pPr>
            <a:lvl5pPr marL="2286000" lvl="4" indent="-228600" algn="l">
              <a:spcBef>
                <a:spcPts val="320"/>
              </a:spcBef>
              <a:spcAft>
                <a:spcPts val="0"/>
              </a:spcAft>
              <a:buClr>
                <a:schemeClr val="dk1"/>
              </a:buClr>
              <a:buSzPts val="1600"/>
              <a:buFont typeface="Comic Sans MS"/>
              <a:buNone/>
              <a:defRPr sz="1600" b="1"/>
            </a:lvl5pPr>
            <a:lvl6pPr marL="2743200" lvl="5" indent="-228600" algn="l">
              <a:spcBef>
                <a:spcPts val="320"/>
              </a:spcBef>
              <a:spcAft>
                <a:spcPts val="0"/>
              </a:spcAft>
              <a:buClr>
                <a:schemeClr val="dk1"/>
              </a:buClr>
              <a:buSzPts val="1600"/>
              <a:buFont typeface="Comic Sans MS"/>
              <a:buNone/>
              <a:defRPr sz="1600" b="1"/>
            </a:lvl6pPr>
            <a:lvl7pPr marL="3200400" lvl="6" indent="-228600" algn="l">
              <a:spcBef>
                <a:spcPts val="320"/>
              </a:spcBef>
              <a:spcAft>
                <a:spcPts val="0"/>
              </a:spcAft>
              <a:buClr>
                <a:schemeClr val="dk1"/>
              </a:buClr>
              <a:buSzPts val="1600"/>
              <a:buFont typeface="Comic Sans MS"/>
              <a:buNone/>
              <a:defRPr sz="1600" b="1"/>
            </a:lvl7pPr>
            <a:lvl8pPr marL="3657600" lvl="7" indent="-228600" algn="l">
              <a:spcBef>
                <a:spcPts val="320"/>
              </a:spcBef>
              <a:spcAft>
                <a:spcPts val="0"/>
              </a:spcAft>
              <a:buClr>
                <a:schemeClr val="dk1"/>
              </a:buClr>
              <a:buSzPts val="1600"/>
              <a:buFont typeface="Comic Sans MS"/>
              <a:buNone/>
              <a:defRPr sz="1600" b="1"/>
            </a:lvl8pPr>
            <a:lvl9pPr marL="4114800" lvl="8" indent="-228600" algn="l">
              <a:spcBef>
                <a:spcPts val="320"/>
              </a:spcBef>
              <a:spcAft>
                <a:spcPts val="0"/>
              </a:spcAft>
              <a:buClr>
                <a:schemeClr val="dk1"/>
              </a:buClr>
              <a:buSzPts val="1600"/>
              <a:buFont typeface="Comic Sans MS"/>
              <a:buNone/>
              <a:defRPr sz="1600" b="1"/>
            </a:lvl9pPr>
          </a:lstStyle>
          <a:p>
            <a:endParaRPr/>
          </a:p>
        </p:txBody>
      </p:sp>
      <p:sp>
        <p:nvSpPr>
          <p:cNvPr id="174" name="Google Shape;174;p40"/>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Font typeface="Comic Sans MS"/>
              <a:buChar char="•"/>
              <a:defRPr sz="2400"/>
            </a:lvl1pPr>
            <a:lvl2pPr marL="914400" lvl="1" indent="-355600" algn="l">
              <a:spcBef>
                <a:spcPts val="400"/>
              </a:spcBef>
              <a:spcAft>
                <a:spcPts val="0"/>
              </a:spcAft>
              <a:buClr>
                <a:schemeClr val="dk1"/>
              </a:buClr>
              <a:buSzPts val="2000"/>
              <a:buFont typeface="Comic Sans MS"/>
              <a:buChar char="–"/>
              <a:defRPr sz="2000"/>
            </a:lvl2pPr>
            <a:lvl3pPr marL="1371600" lvl="2" indent="-342900" algn="l">
              <a:spcBef>
                <a:spcPts val="360"/>
              </a:spcBef>
              <a:spcAft>
                <a:spcPts val="0"/>
              </a:spcAft>
              <a:buClr>
                <a:schemeClr val="dk1"/>
              </a:buClr>
              <a:buSzPts val="1800"/>
              <a:buFont typeface="Comic Sans MS"/>
              <a:buChar char="•"/>
              <a:defRPr sz="1800"/>
            </a:lvl3pPr>
            <a:lvl4pPr marL="1828800" lvl="3" indent="-330200" algn="l">
              <a:spcBef>
                <a:spcPts val="320"/>
              </a:spcBef>
              <a:spcAft>
                <a:spcPts val="0"/>
              </a:spcAft>
              <a:buClr>
                <a:schemeClr val="dk1"/>
              </a:buClr>
              <a:buSzPts val="1600"/>
              <a:buFont typeface="Comic Sans MS"/>
              <a:buChar char="–"/>
              <a:defRPr sz="1600"/>
            </a:lvl4pPr>
            <a:lvl5pPr marL="2286000" lvl="4" indent="-330200" algn="l">
              <a:spcBef>
                <a:spcPts val="320"/>
              </a:spcBef>
              <a:spcAft>
                <a:spcPts val="0"/>
              </a:spcAft>
              <a:buClr>
                <a:schemeClr val="dk1"/>
              </a:buClr>
              <a:buSzPts val="1600"/>
              <a:buFont typeface="Comic Sans MS"/>
              <a:buChar char="»"/>
              <a:defRPr sz="1600"/>
            </a:lvl5pPr>
            <a:lvl6pPr marL="2743200" lvl="5" indent="-330200" algn="l">
              <a:spcBef>
                <a:spcPts val="320"/>
              </a:spcBef>
              <a:spcAft>
                <a:spcPts val="0"/>
              </a:spcAft>
              <a:buClr>
                <a:schemeClr val="dk1"/>
              </a:buClr>
              <a:buSzPts val="1600"/>
              <a:buFont typeface="Comic Sans MS"/>
              <a:buChar char="»"/>
              <a:defRPr sz="1600"/>
            </a:lvl6pPr>
            <a:lvl7pPr marL="3200400" lvl="6" indent="-330200" algn="l">
              <a:spcBef>
                <a:spcPts val="320"/>
              </a:spcBef>
              <a:spcAft>
                <a:spcPts val="0"/>
              </a:spcAft>
              <a:buClr>
                <a:schemeClr val="dk1"/>
              </a:buClr>
              <a:buSzPts val="1600"/>
              <a:buFont typeface="Comic Sans MS"/>
              <a:buChar char="»"/>
              <a:defRPr sz="1600"/>
            </a:lvl7pPr>
            <a:lvl8pPr marL="3657600" lvl="7" indent="-330200" algn="l">
              <a:spcBef>
                <a:spcPts val="320"/>
              </a:spcBef>
              <a:spcAft>
                <a:spcPts val="0"/>
              </a:spcAft>
              <a:buClr>
                <a:schemeClr val="dk1"/>
              </a:buClr>
              <a:buSzPts val="1600"/>
              <a:buFont typeface="Comic Sans MS"/>
              <a:buChar char="»"/>
              <a:defRPr sz="1600"/>
            </a:lvl8pPr>
            <a:lvl9pPr marL="4114800" lvl="8" indent="-330200" algn="l">
              <a:spcBef>
                <a:spcPts val="320"/>
              </a:spcBef>
              <a:spcAft>
                <a:spcPts val="0"/>
              </a:spcAft>
              <a:buClr>
                <a:schemeClr val="dk1"/>
              </a:buClr>
              <a:buSzPts val="1600"/>
              <a:buFont typeface="Comic Sans MS"/>
              <a:buChar char="»"/>
              <a:defRPr sz="1600"/>
            </a:lvl9pPr>
          </a:lstStyle>
          <a:p>
            <a:endParaRPr/>
          </a:p>
        </p:txBody>
      </p:sp>
      <p:sp>
        <p:nvSpPr>
          <p:cNvPr id="175" name="Google Shape;175;p40"/>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Font typeface="Comic Sans MS"/>
              <a:buNone/>
              <a:defRPr sz="2400" b="1"/>
            </a:lvl1pPr>
            <a:lvl2pPr marL="914400" lvl="1" indent="-228600" algn="l">
              <a:spcBef>
                <a:spcPts val="400"/>
              </a:spcBef>
              <a:spcAft>
                <a:spcPts val="0"/>
              </a:spcAft>
              <a:buClr>
                <a:schemeClr val="dk1"/>
              </a:buClr>
              <a:buSzPts val="2000"/>
              <a:buFont typeface="Comic Sans MS"/>
              <a:buNone/>
              <a:defRPr sz="2000" b="1"/>
            </a:lvl2pPr>
            <a:lvl3pPr marL="1371600" lvl="2" indent="-228600" algn="l">
              <a:spcBef>
                <a:spcPts val="360"/>
              </a:spcBef>
              <a:spcAft>
                <a:spcPts val="0"/>
              </a:spcAft>
              <a:buClr>
                <a:schemeClr val="dk1"/>
              </a:buClr>
              <a:buSzPts val="1800"/>
              <a:buFont typeface="Comic Sans MS"/>
              <a:buNone/>
              <a:defRPr sz="1800" b="1"/>
            </a:lvl3pPr>
            <a:lvl4pPr marL="1828800" lvl="3" indent="-228600" algn="l">
              <a:spcBef>
                <a:spcPts val="320"/>
              </a:spcBef>
              <a:spcAft>
                <a:spcPts val="0"/>
              </a:spcAft>
              <a:buClr>
                <a:schemeClr val="dk1"/>
              </a:buClr>
              <a:buSzPts val="1600"/>
              <a:buFont typeface="Comic Sans MS"/>
              <a:buNone/>
              <a:defRPr sz="1600" b="1"/>
            </a:lvl4pPr>
            <a:lvl5pPr marL="2286000" lvl="4" indent="-228600" algn="l">
              <a:spcBef>
                <a:spcPts val="320"/>
              </a:spcBef>
              <a:spcAft>
                <a:spcPts val="0"/>
              </a:spcAft>
              <a:buClr>
                <a:schemeClr val="dk1"/>
              </a:buClr>
              <a:buSzPts val="1600"/>
              <a:buFont typeface="Comic Sans MS"/>
              <a:buNone/>
              <a:defRPr sz="1600" b="1"/>
            </a:lvl5pPr>
            <a:lvl6pPr marL="2743200" lvl="5" indent="-228600" algn="l">
              <a:spcBef>
                <a:spcPts val="320"/>
              </a:spcBef>
              <a:spcAft>
                <a:spcPts val="0"/>
              </a:spcAft>
              <a:buClr>
                <a:schemeClr val="dk1"/>
              </a:buClr>
              <a:buSzPts val="1600"/>
              <a:buFont typeface="Comic Sans MS"/>
              <a:buNone/>
              <a:defRPr sz="1600" b="1"/>
            </a:lvl6pPr>
            <a:lvl7pPr marL="3200400" lvl="6" indent="-228600" algn="l">
              <a:spcBef>
                <a:spcPts val="320"/>
              </a:spcBef>
              <a:spcAft>
                <a:spcPts val="0"/>
              </a:spcAft>
              <a:buClr>
                <a:schemeClr val="dk1"/>
              </a:buClr>
              <a:buSzPts val="1600"/>
              <a:buFont typeface="Comic Sans MS"/>
              <a:buNone/>
              <a:defRPr sz="1600" b="1"/>
            </a:lvl7pPr>
            <a:lvl8pPr marL="3657600" lvl="7" indent="-228600" algn="l">
              <a:spcBef>
                <a:spcPts val="320"/>
              </a:spcBef>
              <a:spcAft>
                <a:spcPts val="0"/>
              </a:spcAft>
              <a:buClr>
                <a:schemeClr val="dk1"/>
              </a:buClr>
              <a:buSzPts val="1600"/>
              <a:buFont typeface="Comic Sans MS"/>
              <a:buNone/>
              <a:defRPr sz="1600" b="1"/>
            </a:lvl8pPr>
            <a:lvl9pPr marL="4114800" lvl="8" indent="-228600" algn="l">
              <a:spcBef>
                <a:spcPts val="320"/>
              </a:spcBef>
              <a:spcAft>
                <a:spcPts val="0"/>
              </a:spcAft>
              <a:buClr>
                <a:schemeClr val="dk1"/>
              </a:buClr>
              <a:buSzPts val="1600"/>
              <a:buFont typeface="Comic Sans MS"/>
              <a:buNone/>
              <a:defRPr sz="1600" b="1"/>
            </a:lvl9pPr>
          </a:lstStyle>
          <a:p>
            <a:endParaRPr/>
          </a:p>
        </p:txBody>
      </p:sp>
      <p:sp>
        <p:nvSpPr>
          <p:cNvPr id="176" name="Google Shape;176;p40"/>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Font typeface="Comic Sans MS"/>
              <a:buChar char="•"/>
              <a:defRPr sz="2400"/>
            </a:lvl1pPr>
            <a:lvl2pPr marL="914400" lvl="1" indent="-355600" algn="l">
              <a:spcBef>
                <a:spcPts val="400"/>
              </a:spcBef>
              <a:spcAft>
                <a:spcPts val="0"/>
              </a:spcAft>
              <a:buClr>
                <a:schemeClr val="dk1"/>
              </a:buClr>
              <a:buSzPts val="2000"/>
              <a:buFont typeface="Comic Sans MS"/>
              <a:buChar char="–"/>
              <a:defRPr sz="2000"/>
            </a:lvl2pPr>
            <a:lvl3pPr marL="1371600" lvl="2" indent="-342900" algn="l">
              <a:spcBef>
                <a:spcPts val="360"/>
              </a:spcBef>
              <a:spcAft>
                <a:spcPts val="0"/>
              </a:spcAft>
              <a:buClr>
                <a:schemeClr val="dk1"/>
              </a:buClr>
              <a:buSzPts val="1800"/>
              <a:buFont typeface="Comic Sans MS"/>
              <a:buChar char="•"/>
              <a:defRPr sz="1800"/>
            </a:lvl3pPr>
            <a:lvl4pPr marL="1828800" lvl="3" indent="-330200" algn="l">
              <a:spcBef>
                <a:spcPts val="320"/>
              </a:spcBef>
              <a:spcAft>
                <a:spcPts val="0"/>
              </a:spcAft>
              <a:buClr>
                <a:schemeClr val="dk1"/>
              </a:buClr>
              <a:buSzPts val="1600"/>
              <a:buFont typeface="Comic Sans MS"/>
              <a:buChar char="–"/>
              <a:defRPr sz="1600"/>
            </a:lvl4pPr>
            <a:lvl5pPr marL="2286000" lvl="4" indent="-330200" algn="l">
              <a:spcBef>
                <a:spcPts val="320"/>
              </a:spcBef>
              <a:spcAft>
                <a:spcPts val="0"/>
              </a:spcAft>
              <a:buClr>
                <a:schemeClr val="dk1"/>
              </a:buClr>
              <a:buSzPts val="1600"/>
              <a:buFont typeface="Comic Sans MS"/>
              <a:buChar char="»"/>
              <a:defRPr sz="1600"/>
            </a:lvl5pPr>
            <a:lvl6pPr marL="2743200" lvl="5" indent="-330200" algn="l">
              <a:spcBef>
                <a:spcPts val="320"/>
              </a:spcBef>
              <a:spcAft>
                <a:spcPts val="0"/>
              </a:spcAft>
              <a:buClr>
                <a:schemeClr val="dk1"/>
              </a:buClr>
              <a:buSzPts val="1600"/>
              <a:buFont typeface="Comic Sans MS"/>
              <a:buChar char="»"/>
              <a:defRPr sz="1600"/>
            </a:lvl6pPr>
            <a:lvl7pPr marL="3200400" lvl="6" indent="-330200" algn="l">
              <a:spcBef>
                <a:spcPts val="320"/>
              </a:spcBef>
              <a:spcAft>
                <a:spcPts val="0"/>
              </a:spcAft>
              <a:buClr>
                <a:schemeClr val="dk1"/>
              </a:buClr>
              <a:buSzPts val="1600"/>
              <a:buFont typeface="Comic Sans MS"/>
              <a:buChar char="»"/>
              <a:defRPr sz="1600"/>
            </a:lvl7pPr>
            <a:lvl8pPr marL="3657600" lvl="7" indent="-330200" algn="l">
              <a:spcBef>
                <a:spcPts val="320"/>
              </a:spcBef>
              <a:spcAft>
                <a:spcPts val="0"/>
              </a:spcAft>
              <a:buClr>
                <a:schemeClr val="dk1"/>
              </a:buClr>
              <a:buSzPts val="1600"/>
              <a:buFont typeface="Comic Sans MS"/>
              <a:buChar char="»"/>
              <a:defRPr sz="1600"/>
            </a:lvl8pPr>
            <a:lvl9pPr marL="4114800" lvl="8" indent="-330200" algn="l">
              <a:spcBef>
                <a:spcPts val="320"/>
              </a:spcBef>
              <a:spcAft>
                <a:spcPts val="0"/>
              </a:spcAft>
              <a:buClr>
                <a:schemeClr val="dk1"/>
              </a:buClr>
              <a:buSzPts val="1600"/>
              <a:buFont typeface="Comic Sans MS"/>
              <a:buChar char="»"/>
              <a:defRPr sz="1600"/>
            </a:lvl9pPr>
          </a:lstStyle>
          <a:p>
            <a:endParaRPr/>
          </a:p>
        </p:txBody>
      </p:sp>
      <p:sp>
        <p:nvSpPr>
          <p:cNvPr id="177" name="Google Shape;177;p40"/>
          <p:cNvSpPr txBox="1">
            <a:spLocks noGrp="1"/>
          </p:cNvSpPr>
          <p:nvPr>
            <p:ph type="dt" idx="10"/>
          </p:nvPr>
        </p:nvSpPr>
        <p:spPr>
          <a:xfrm>
            <a:off x="13716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8" name="Google Shape;178;p40"/>
          <p:cNvSpPr txBox="1">
            <a:spLocks noGrp="1"/>
          </p:cNvSpPr>
          <p:nvPr>
            <p:ph type="ftr" idx="11"/>
          </p:nvPr>
        </p:nvSpPr>
        <p:spPr>
          <a:xfrm>
            <a:off x="35560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9" name="Google Shape;179;p40"/>
          <p:cNvSpPr txBox="1">
            <a:spLocks noGrp="1"/>
          </p:cNvSpPr>
          <p:nvPr>
            <p:ph type="sldNum" idx="12"/>
          </p:nvPr>
        </p:nvSpPr>
        <p:spPr>
          <a:xfrm>
            <a:off x="67183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1pPr>
            <a:lvl2pPr marL="0" marR="0" lvl="1"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2pPr>
            <a:lvl3pPr marL="0" marR="0" lvl="2"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3pPr>
            <a:lvl4pPr marL="0" marR="0" lvl="3"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4pPr>
            <a:lvl5pPr marL="0" marR="0" lvl="4"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5pPr>
            <a:lvl6pPr marL="0" marR="0" lvl="5"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6pPr>
            <a:lvl7pPr marL="0" marR="0" lvl="6"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7pPr>
            <a:lvl8pPr marL="0" marR="0" lvl="7"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8pPr>
            <a:lvl9pPr marL="0" marR="0" lvl="8"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180"/>
        <p:cNvGrpSpPr/>
        <p:nvPr/>
      </p:nvGrpSpPr>
      <p:grpSpPr>
        <a:xfrm>
          <a:off x="0" y="0"/>
          <a:ext cx="0" cy="0"/>
          <a:chOff x="0" y="0"/>
          <a:chExt cx="0" cy="0"/>
        </a:xfrm>
      </p:grpSpPr>
      <p:sp>
        <p:nvSpPr>
          <p:cNvPr id="181" name="Google Shape;181;p41"/>
          <p:cNvSpPr txBox="1">
            <a:spLocks noGrp="1"/>
          </p:cNvSpPr>
          <p:nvPr>
            <p:ph type="title"/>
          </p:nvPr>
        </p:nvSpPr>
        <p:spPr>
          <a:xfrm>
            <a:off x="685800" y="152400"/>
            <a:ext cx="6870700" cy="1600200"/>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82" name="Google Shape;182;p41"/>
          <p:cNvSpPr txBox="1">
            <a:spLocks noGrp="1"/>
          </p:cNvSpPr>
          <p:nvPr>
            <p:ph type="body" idx="1"/>
          </p:nvPr>
        </p:nvSpPr>
        <p:spPr>
          <a:xfrm>
            <a:off x="685800" y="1828800"/>
            <a:ext cx="3771900" cy="3657600"/>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Font typeface="Comic Sans MS"/>
              <a:buChar char="•"/>
              <a:defRPr sz="2800"/>
            </a:lvl1pPr>
            <a:lvl2pPr marL="914400" lvl="1" indent="-381000" algn="l">
              <a:spcBef>
                <a:spcPts val="480"/>
              </a:spcBef>
              <a:spcAft>
                <a:spcPts val="0"/>
              </a:spcAft>
              <a:buClr>
                <a:schemeClr val="dk1"/>
              </a:buClr>
              <a:buSzPts val="2400"/>
              <a:buFont typeface="Comic Sans MS"/>
              <a:buChar char="–"/>
              <a:defRPr sz="2400"/>
            </a:lvl2pPr>
            <a:lvl3pPr marL="1371600" lvl="2" indent="-355600" algn="l">
              <a:spcBef>
                <a:spcPts val="400"/>
              </a:spcBef>
              <a:spcAft>
                <a:spcPts val="0"/>
              </a:spcAft>
              <a:buClr>
                <a:schemeClr val="dk1"/>
              </a:buClr>
              <a:buSzPts val="2000"/>
              <a:buFont typeface="Comic Sans MS"/>
              <a:buChar char="•"/>
              <a:defRPr sz="2000"/>
            </a:lvl3pPr>
            <a:lvl4pPr marL="1828800" lvl="3" indent="-342900" algn="l">
              <a:spcBef>
                <a:spcPts val="360"/>
              </a:spcBef>
              <a:spcAft>
                <a:spcPts val="0"/>
              </a:spcAft>
              <a:buClr>
                <a:schemeClr val="dk1"/>
              </a:buClr>
              <a:buSzPts val="1800"/>
              <a:buFont typeface="Comic Sans MS"/>
              <a:buChar char="–"/>
              <a:defRPr sz="1800"/>
            </a:lvl4pPr>
            <a:lvl5pPr marL="2286000" lvl="4" indent="-342900" algn="l">
              <a:spcBef>
                <a:spcPts val="360"/>
              </a:spcBef>
              <a:spcAft>
                <a:spcPts val="0"/>
              </a:spcAft>
              <a:buClr>
                <a:schemeClr val="dk1"/>
              </a:buClr>
              <a:buSzPts val="1800"/>
              <a:buFont typeface="Comic Sans MS"/>
              <a:buChar char="»"/>
              <a:defRPr sz="1800"/>
            </a:lvl5pPr>
            <a:lvl6pPr marL="2743200" lvl="5" indent="-342900" algn="l">
              <a:spcBef>
                <a:spcPts val="360"/>
              </a:spcBef>
              <a:spcAft>
                <a:spcPts val="0"/>
              </a:spcAft>
              <a:buClr>
                <a:schemeClr val="dk1"/>
              </a:buClr>
              <a:buSzPts val="1800"/>
              <a:buFont typeface="Comic Sans MS"/>
              <a:buChar char="»"/>
              <a:defRPr sz="1800"/>
            </a:lvl6pPr>
            <a:lvl7pPr marL="3200400" lvl="6" indent="-342900" algn="l">
              <a:spcBef>
                <a:spcPts val="360"/>
              </a:spcBef>
              <a:spcAft>
                <a:spcPts val="0"/>
              </a:spcAft>
              <a:buClr>
                <a:schemeClr val="dk1"/>
              </a:buClr>
              <a:buSzPts val="1800"/>
              <a:buFont typeface="Comic Sans MS"/>
              <a:buChar char="»"/>
              <a:defRPr sz="1800"/>
            </a:lvl7pPr>
            <a:lvl8pPr marL="3657600" lvl="7" indent="-342900" algn="l">
              <a:spcBef>
                <a:spcPts val="360"/>
              </a:spcBef>
              <a:spcAft>
                <a:spcPts val="0"/>
              </a:spcAft>
              <a:buClr>
                <a:schemeClr val="dk1"/>
              </a:buClr>
              <a:buSzPts val="1800"/>
              <a:buFont typeface="Comic Sans MS"/>
              <a:buChar char="»"/>
              <a:defRPr sz="1800"/>
            </a:lvl8pPr>
            <a:lvl9pPr marL="4114800" lvl="8" indent="-342900" algn="l">
              <a:spcBef>
                <a:spcPts val="360"/>
              </a:spcBef>
              <a:spcAft>
                <a:spcPts val="0"/>
              </a:spcAft>
              <a:buClr>
                <a:schemeClr val="dk1"/>
              </a:buClr>
              <a:buSzPts val="1800"/>
              <a:buFont typeface="Comic Sans MS"/>
              <a:buChar char="»"/>
              <a:defRPr sz="1800"/>
            </a:lvl9pPr>
          </a:lstStyle>
          <a:p>
            <a:endParaRPr/>
          </a:p>
        </p:txBody>
      </p:sp>
      <p:sp>
        <p:nvSpPr>
          <p:cNvPr id="183" name="Google Shape;183;p41"/>
          <p:cNvSpPr txBox="1">
            <a:spLocks noGrp="1"/>
          </p:cNvSpPr>
          <p:nvPr>
            <p:ph type="body" idx="2"/>
          </p:nvPr>
        </p:nvSpPr>
        <p:spPr>
          <a:xfrm>
            <a:off x="4610100" y="1828800"/>
            <a:ext cx="3771900" cy="3657600"/>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Font typeface="Comic Sans MS"/>
              <a:buChar char="•"/>
              <a:defRPr sz="2800"/>
            </a:lvl1pPr>
            <a:lvl2pPr marL="914400" lvl="1" indent="-381000" algn="l">
              <a:spcBef>
                <a:spcPts val="480"/>
              </a:spcBef>
              <a:spcAft>
                <a:spcPts val="0"/>
              </a:spcAft>
              <a:buClr>
                <a:schemeClr val="dk1"/>
              </a:buClr>
              <a:buSzPts val="2400"/>
              <a:buFont typeface="Comic Sans MS"/>
              <a:buChar char="–"/>
              <a:defRPr sz="2400"/>
            </a:lvl2pPr>
            <a:lvl3pPr marL="1371600" lvl="2" indent="-355600" algn="l">
              <a:spcBef>
                <a:spcPts val="400"/>
              </a:spcBef>
              <a:spcAft>
                <a:spcPts val="0"/>
              </a:spcAft>
              <a:buClr>
                <a:schemeClr val="dk1"/>
              </a:buClr>
              <a:buSzPts val="2000"/>
              <a:buFont typeface="Comic Sans MS"/>
              <a:buChar char="•"/>
              <a:defRPr sz="2000"/>
            </a:lvl3pPr>
            <a:lvl4pPr marL="1828800" lvl="3" indent="-342900" algn="l">
              <a:spcBef>
                <a:spcPts val="360"/>
              </a:spcBef>
              <a:spcAft>
                <a:spcPts val="0"/>
              </a:spcAft>
              <a:buClr>
                <a:schemeClr val="dk1"/>
              </a:buClr>
              <a:buSzPts val="1800"/>
              <a:buFont typeface="Comic Sans MS"/>
              <a:buChar char="–"/>
              <a:defRPr sz="1800"/>
            </a:lvl4pPr>
            <a:lvl5pPr marL="2286000" lvl="4" indent="-342900" algn="l">
              <a:spcBef>
                <a:spcPts val="360"/>
              </a:spcBef>
              <a:spcAft>
                <a:spcPts val="0"/>
              </a:spcAft>
              <a:buClr>
                <a:schemeClr val="dk1"/>
              </a:buClr>
              <a:buSzPts val="1800"/>
              <a:buFont typeface="Comic Sans MS"/>
              <a:buChar char="»"/>
              <a:defRPr sz="1800"/>
            </a:lvl5pPr>
            <a:lvl6pPr marL="2743200" lvl="5" indent="-342900" algn="l">
              <a:spcBef>
                <a:spcPts val="360"/>
              </a:spcBef>
              <a:spcAft>
                <a:spcPts val="0"/>
              </a:spcAft>
              <a:buClr>
                <a:schemeClr val="dk1"/>
              </a:buClr>
              <a:buSzPts val="1800"/>
              <a:buFont typeface="Comic Sans MS"/>
              <a:buChar char="»"/>
              <a:defRPr sz="1800"/>
            </a:lvl6pPr>
            <a:lvl7pPr marL="3200400" lvl="6" indent="-342900" algn="l">
              <a:spcBef>
                <a:spcPts val="360"/>
              </a:spcBef>
              <a:spcAft>
                <a:spcPts val="0"/>
              </a:spcAft>
              <a:buClr>
                <a:schemeClr val="dk1"/>
              </a:buClr>
              <a:buSzPts val="1800"/>
              <a:buFont typeface="Comic Sans MS"/>
              <a:buChar char="»"/>
              <a:defRPr sz="1800"/>
            </a:lvl7pPr>
            <a:lvl8pPr marL="3657600" lvl="7" indent="-342900" algn="l">
              <a:spcBef>
                <a:spcPts val="360"/>
              </a:spcBef>
              <a:spcAft>
                <a:spcPts val="0"/>
              </a:spcAft>
              <a:buClr>
                <a:schemeClr val="dk1"/>
              </a:buClr>
              <a:buSzPts val="1800"/>
              <a:buFont typeface="Comic Sans MS"/>
              <a:buChar char="»"/>
              <a:defRPr sz="1800"/>
            </a:lvl8pPr>
            <a:lvl9pPr marL="4114800" lvl="8" indent="-342900" algn="l">
              <a:spcBef>
                <a:spcPts val="360"/>
              </a:spcBef>
              <a:spcAft>
                <a:spcPts val="0"/>
              </a:spcAft>
              <a:buClr>
                <a:schemeClr val="dk1"/>
              </a:buClr>
              <a:buSzPts val="1800"/>
              <a:buFont typeface="Comic Sans MS"/>
              <a:buChar char="»"/>
              <a:defRPr sz="1800"/>
            </a:lvl9pPr>
          </a:lstStyle>
          <a:p>
            <a:endParaRPr/>
          </a:p>
        </p:txBody>
      </p:sp>
      <p:sp>
        <p:nvSpPr>
          <p:cNvPr id="184" name="Google Shape;184;p41"/>
          <p:cNvSpPr txBox="1">
            <a:spLocks noGrp="1"/>
          </p:cNvSpPr>
          <p:nvPr>
            <p:ph type="dt" idx="10"/>
          </p:nvPr>
        </p:nvSpPr>
        <p:spPr>
          <a:xfrm>
            <a:off x="13716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5" name="Google Shape;185;p41"/>
          <p:cNvSpPr txBox="1">
            <a:spLocks noGrp="1"/>
          </p:cNvSpPr>
          <p:nvPr>
            <p:ph type="ftr" idx="11"/>
          </p:nvPr>
        </p:nvSpPr>
        <p:spPr>
          <a:xfrm>
            <a:off x="35560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6" name="Google Shape;186;p41"/>
          <p:cNvSpPr txBox="1">
            <a:spLocks noGrp="1"/>
          </p:cNvSpPr>
          <p:nvPr>
            <p:ph type="sldNum" idx="12"/>
          </p:nvPr>
        </p:nvSpPr>
        <p:spPr>
          <a:xfrm>
            <a:off x="67183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1pPr>
            <a:lvl2pPr marL="0" marR="0" lvl="1"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2pPr>
            <a:lvl3pPr marL="0" marR="0" lvl="2"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3pPr>
            <a:lvl4pPr marL="0" marR="0" lvl="3"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4pPr>
            <a:lvl5pPr marL="0" marR="0" lvl="4"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5pPr>
            <a:lvl6pPr marL="0" marR="0" lvl="5"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6pPr>
            <a:lvl7pPr marL="0" marR="0" lvl="6"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7pPr>
            <a:lvl8pPr marL="0" marR="0" lvl="7"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8pPr>
            <a:lvl9pPr marL="0" marR="0" lvl="8"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9"/>
        <p:cNvGrpSpPr/>
        <p:nvPr/>
      </p:nvGrpSpPr>
      <p:grpSpPr>
        <a:xfrm>
          <a:off x="0" y="0"/>
          <a:ext cx="0" cy="0"/>
          <a:chOff x="0" y="0"/>
          <a:chExt cx="0" cy="0"/>
        </a:xfrm>
      </p:grpSpPr>
      <p:sp>
        <p:nvSpPr>
          <p:cNvPr id="20" name="Google Shape;20;p28"/>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28"/>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2" name="Google Shape;22;p2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2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 name="Google Shape;24;p2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87"/>
        <p:cNvGrpSpPr/>
        <p:nvPr/>
      </p:nvGrpSpPr>
      <p:grpSpPr>
        <a:xfrm>
          <a:off x="0" y="0"/>
          <a:ext cx="0" cy="0"/>
          <a:chOff x="0" y="0"/>
          <a:chExt cx="0" cy="0"/>
        </a:xfrm>
      </p:grpSpPr>
      <p:sp>
        <p:nvSpPr>
          <p:cNvPr id="188" name="Google Shape;188;p42"/>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89" name="Google Shape;189;p42"/>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chemeClr val="dk1"/>
              </a:buClr>
              <a:buSzPts val="2000"/>
              <a:buFont typeface="Comic Sans MS"/>
              <a:buNone/>
              <a:defRPr sz="2000"/>
            </a:lvl1pPr>
            <a:lvl2pPr marL="914400" lvl="1" indent="-228600" algn="l">
              <a:spcBef>
                <a:spcPts val="360"/>
              </a:spcBef>
              <a:spcAft>
                <a:spcPts val="0"/>
              </a:spcAft>
              <a:buClr>
                <a:schemeClr val="dk1"/>
              </a:buClr>
              <a:buSzPts val="1800"/>
              <a:buFont typeface="Comic Sans MS"/>
              <a:buNone/>
              <a:defRPr sz="1800"/>
            </a:lvl2pPr>
            <a:lvl3pPr marL="1371600" lvl="2" indent="-228600" algn="l">
              <a:spcBef>
                <a:spcPts val="320"/>
              </a:spcBef>
              <a:spcAft>
                <a:spcPts val="0"/>
              </a:spcAft>
              <a:buClr>
                <a:schemeClr val="dk1"/>
              </a:buClr>
              <a:buSzPts val="1600"/>
              <a:buFont typeface="Comic Sans MS"/>
              <a:buNone/>
              <a:defRPr sz="1600"/>
            </a:lvl3pPr>
            <a:lvl4pPr marL="1828800" lvl="3" indent="-228600" algn="l">
              <a:spcBef>
                <a:spcPts val="280"/>
              </a:spcBef>
              <a:spcAft>
                <a:spcPts val="0"/>
              </a:spcAft>
              <a:buClr>
                <a:schemeClr val="dk1"/>
              </a:buClr>
              <a:buSzPts val="1400"/>
              <a:buFont typeface="Comic Sans MS"/>
              <a:buNone/>
              <a:defRPr sz="1400"/>
            </a:lvl4pPr>
            <a:lvl5pPr marL="2286000" lvl="4" indent="-228600" algn="l">
              <a:spcBef>
                <a:spcPts val="280"/>
              </a:spcBef>
              <a:spcAft>
                <a:spcPts val="0"/>
              </a:spcAft>
              <a:buClr>
                <a:schemeClr val="dk1"/>
              </a:buClr>
              <a:buSzPts val="1400"/>
              <a:buFont typeface="Comic Sans MS"/>
              <a:buNone/>
              <a:defRPr sz="1400"/>
            </a:lvl5pPr>
            <a:lvl6pPr marL="2743200" lvl="5" indent="-228600" algn="l">
              <a:spcBef>
                <a:spcPts val="280"/>
              </a:spcBef>
              <a:spcAft>
                <a:spcPts val="0"/>
              </a:spcAft>
              <a:buClr>
                <a:schemeClr val="dk1"/>
              </a:buClr>
              <a:buSzPts val="1400"/>
              <a:buFont typeface="Comic Sans MS"/>
              <a:buNone/>
              <a:defRPr sz="1400"/>
            </a:lvl6pPr>
            <a:lvl7pPr marL="3200400" lvl="6" indent="-228600" algn="l">
              <a:spcBef>
                <a:spcPts val="280"/>
              </a:spcBef>
              <a:spcAft>
                <a:spcPts val="0"/>
              </a:spcAft>
              <a:buClr>
                <a:schemeClr val="dk1"/>
              </a:buClr>
              <a:buSzPts val="1400"/>
              <a:buFont typeface="Comic Sans MS"/>
              <a:buNone/>
              <a:defRPr sz="1400"/>
            </a:lvl7pPr>
            <a:lvl8pPr marL="3657600" lvl="7" indent="-228600" algn="l">
              <a:spcBef>
                <a:spcPts val="280"/>
              </a:spcBef>
              <a:spcAft>
                <a:spcPts val="0"/>
              </a:spcAft>
              <a:buClr>
                <a:schemeClr val="dk1"/>
              </a:buClr>
              <a:buSzPts val="1400"/>
              <a:buFont typeface="Comic Sans MS"/>
              <a:buNone/>
              <a:defRPr sz="1400"/>
            </a:lvl8pPr>
            <a:lvl9pPr marL="4114800" lvl="8" indent="-228600" algn="l">
              <a:spcBef>
                <a:spcPts val="280"/>
              </a:spcBef>
              <a:spcAft>
                <a:spcPts val="0"/>
              </a:spcAft>
              <a:buClr>
                <a:schemeClr val="dk1"/>
              </a:buClr>
              <a:buSzPts val="1400"/>
              <a:buFont typeface="Comic Sans MS"/>
              <a:buNone/>
              <a:defRPr sz="1400"/>
            </a:lvl9pPr>
          </a:lstStyle>
          <a:p>
            <a:endParaRPr/>
          </a:p>
        </p:txBody>
      </p:sp>
      <p:sp>
        <p:nvSpPr>
          <p:cNvPr id="190" name="Google Shape;190;p42"/>
          <p:cNvSpPr txBox="1">
            <a:spLocks noGrp="1"/>
          </p:cNvSpPr>
          <p:nvPr>
            <p:ph type="dt" idx="10"/>
          </p:nvPr>
        </p:nvSpPr>
        <p:spPr>
          <a:xfrm>
            <a:off x="13716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1" name="Google Shape;191;p42"/>
          <p:cNvSpPr txBox="1">
            <a:spLocks noGrp="1"/>
          </p:cNvSpPr>
          <p:nvPr>
            <p:ph type="ftr" idx="11"/>
          </p:nvPr>
        </p:nvSpPr>
        <p:spPr>
          <a:xfrm>
            <a:off x="35560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2" name="Google Shape;192;p42"/>
          <p:cNvSpPr txBox="1">
            <a:spLocks noGrp="1"/>
          </p:cNvSpPr>
          <p:nvPr>
            <p:ph type="sldNum" idx="12"/>
          </p:nvPr>
        </p:nvSpPr>
        <p:spPr>
          <a:xfrm>
            <a:off x="67183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1pPr>
            <a:lvl2pPr marL="0" marR="0" lvl="1"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2pPr>
            <a:lvl3pPr marL="0" marR="0" lvl="2"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3pPr>
            <a:lvl4pPr marL="0" marR="0" lvl="3"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4pPr>
            <a:lvl5pPr marL="0" marR="0" lvl="4"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5pPr>
            <a:lvl6pPr marL="0" marR="0" lvl="5"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6pPr>
            <a:lvl7pPr marL="0" marR="0" lvl="6"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7pPr>
            <a:lvl8pPr marL="0" marR="0" lvl="7"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8pPr>
            <a:lvl9pPr marL="0" marR="0" lvl="8"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93"/>
        <p:cNvGrpSpPr/>
        <p:nvPr/>
      </p:nvGrpSpPr>
      <p:grpSpPr>
        <a:xfrm>
          <a:off x="0" y="0"/>
          <a:ext cx="0" cy="0"/>
          <a:chOff x="0" y="0"/>
          <a:chExt cx="0" cy="0"/>
        </a:xfrm>
      </p:grpSpPr>
      <p:sp>
        <p:nvSpPr>
          <p:cNvPr id="194" name="Google Shape;194;p43"/>
          <p:cNvSpPr txBox="1">
            <a:spLocks noGrp="1"/>
          </p:cNvSpPr>
          <p:nvPr>
            <p:ph type="title"/>
          </p:nvPr>
        </p:nvSpPr>
        <p:spPr>
          <a:xfrm>
            <a:off x="685800" y="152400"/>
            <a:ext cx="6870700" cy="1600200"/>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95" name="Google Shape;195;p43"/>
          <p:cNvSpPr txBox="1">
            <a:spLocks noGrp="1"/>
          </p:cNvSpPr>
          <p:nvPr>
            <p:ph type="body" idx="1"/>
          </p:nvPr>
        </p:nvSpPr>
        <p:spPr>
          <a:xfrm>
            <a:off x="685800" y="1828800"/>
            <a:ext cx="7696200" cy="36576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96" name="Google Shape;196;p43"/>
          <p:cNvSpPr txBox="1">
            <a:spLocks noGrp="1"/>
          </p:cNvSpPr>
          <p:nvPr>
            <p:ph type="dt" idx="10"/>
          </p:nvPr>
        </p:nvSpPr>
        <p:spPr>
          <a:xfrm>
            <a:off x="13716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7" name="Google Shape;197;p43"/>
          <p:cNvSpPr txBox="1">
            <a:spLocks noGrp="1"/>
          </p:cNvSpPr>
          <p:nvPr>
            <p:ph type="ftr" idx="11"/>
          </p:nvPr>
        </p:nvSpPr>
        <p:spPr>
          <a:xfrm>
            <a:off x="35560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8" name="Google Shape;198;p43"/>
          <p:cNvSpPr txBox="1">
            <a:spLocks noGrp="1"/>
          </p:cNvSpPr>
          <p:nvPr>
            <p:ph type="sldNum" idx="12"/>
          </p:nvPr>
        </p:nvSpPr>
        <p:spPr>
          <a:xfrm>
            <a:off x="67183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1pPr>
            <a:lvl2pPr marL="0" marR="0" lvl="1"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2pPr>
            <a:lvl3pPr marL="0" marR="0" lvl="2"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3pPr>
            <a:lvl4pPr marL="0" marR="0" lvl="3"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4pPr>
            <a:lvl5pPr marL="0" marR="0" lvl="4"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5pPr>
            <a:lvl6pPr marL="0" marR="0" lvl="5"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6pPr>
            <a:lvl7pPr marL="0" marR="0" lvl="6"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7pPr>
            <a:lvl8pPr marL="0" marR="0" lvl="7"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8pPr>
            <a:lvl9pPr marL="0" marR="0" lvl="8"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05"/>
        <p:cNvGrpSpPr/>
        <p:nvPr/>
      </p:nvGrpSpPr>
      <p:grpSpPr>
        <a:xfrm>
          <a:off x="0" y="0"/>
          <a:ext cx="0" cy="0"/>
          <a:chOff x="0" y="0"/>
          <a:chExt cx="0" cy="0"/>
        </a:xfrm>
      </p:grpSpPr>
      <p:sp>
        <p:nvSpPr>
          <p:cNvPr id="206" name="Google Shape;206;p33"/>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07" name="Google Shape;207;p33"/>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08" name="Google Shape;208;p3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9" name="Google Shape;209;p3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0" name="Google Shape;210;p3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211"/>
        <p:cNvGrpSpPr/>
        <p:nvPr/>
      </p:nvGrpSpPr>
      <p:grpSpPr>
        <a:xfrm>
          <a:off x="0" y="0"/>
          <a:ext cx="0" cy="0"/>
          <a:chOff x="0" y="0"/>
          <a:chExt cx="0" cy="0"/>
        </a:xfrm>
      </p:grpSpPr>
      <p:sp>
        <p:nvSpPr>
          <p:cNvPr id="212" name="Google Shape;212;p51"/>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3" name="Google Shape;213;p51"/>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14" name="Google Shape;214;p5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5" name="Google Shape;215;p5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6" name="Google Shape;216;p5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217"/>
        <p:cNvGrpSpPr/>
        <p:nvPr/>
      </p:nvGrpSpPr>
      <p:grpSpPr>
        <a:xfrm>
          <a:off x="0" y="0"/>
          <a:ext cx="0" cy="0"/>
          <a:chOff x="0" y="0"/>
          <a:chExt cx="0" cy="0"/>
        </a:xfrm>
      </p:grpSpPr>
      <p:sp>
        <p:nvSpPr>
          <p:cNvPr id="218" name="Google Shape;218;p52"/>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9" name="Google Shape;219;p52"/>
          <p:cNvSpPr txBox="1">
            <a:spLocks noGrp="1"/>
          </p:cNvSpPr>
          <p:nvPr>
            <p:ph type="body" idx="1"/>
          </p:nvPr>
        </p:nvSpPr>
        <p:spPr>
          <a:xfrm rot="5400000">
            <a:off x="2309019" y="-251619"/>
            <a:ext cx="4525962" cy="82296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20" name="Google Shape;220;p5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1" name="Google Shape;221;p5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2" name="Google Shape;222;p5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223"/>
        <p:cNvGrpSpPr/>
        <p:nvPr/>
      </p:nvGrpSpPr>
      <p:grpSpPr>
        <a:xfrm>
          <a:off x="0" y="0"/>
          <a:ext cx="0" cy="0"/>
          <a:chOff x="0" y="0"/>
          <a:chExt cx="0" cy="0"/>
        </a:xfrm>
      </p:grpSpPr>
      <p:sp>
        <p:nvSpPr>
          <p:cNvPr id="224" name="Google Shape;224;p53"/>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25" name="Google Shape;225;p53"/>
          <p:cNvSpPr>
            <a:spLocks noGrp="1"/>
          </p:cNvSpPr>
          <p:nvPr>
            <p:ph type="pic" idx="2"/>
          </p:nvPr>
        </p:nvSpPr>
        <p:spPr>
          <a:xfrm>
            <a:off x="1792288" y="612775"/>
            <a:ext cx="5486400" cy="4114800"/>
          </a:xfrm>
          <a:prstGeom prst="rect">
            <a:avLst/>
          </a:prstGeom>
          <a:noFill/>
          <a:ln>
            <a:noFill/>
          </a:ln>
        </p:spPr>
      </p:sp>
      <p:sp>
        <p:nvSpPr>
          <p:cNvPr id="226" name="Google Shape;226;p53"/>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227" name="Google Shape;227;p5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8" name="Google Shape;228;p5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9" name="Google Shape;229;p5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230"/>
        <p:cNvGrpSpPr/>
        <p:nvPr/>
      </p:nvGrpSpPr>
      <p:grpSpPr>
        <a:xfrm>
          <a:off x="0" y="0"/>
          <a:ext cx="0" cy="0"/>
          <a:chOff x="0" y="0"/>
          <a:chExt cx="0" cy="0"/>
        </a:xfrm>
      </p:grpSpPr>
      <p:sp>
        <p:nvSpPr>
          <p:cNvPr id="231" name="Google Shape;231;p54"/>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2" name="Google Shape;232;p54"/>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233" name="Google Shape;233;p54"/>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234" name="Google Shape;234;p5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5" name="Google Shape;235;p5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6" name="Google Shape;236;p5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37"/>
        <p:cNvGrpSpPr/>
        <p:nvPr/>
      </p:nvGrpSpPr>
      <p:grpSpPr>
        <a:xfrm>
          <a:off x="0" y="0"/>
          <a:ext cx="0" cy="0"/>
          <a:chOff x="0" y="0"/>
          <a:chExt cx="0" cy="0"/>
        </a:xfrm>
      </p:grpSpPr>
      <p:sp>
        <p:nvSpPr>
          <p:cNvPr id="238" name="Google Shape;238;p5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9" name="Google Shape;239;p5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0" name="Google Shape;240;p5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41"/>
        <p:cNvGrpSpPr/>
        <p:nvPr/>
      </p:nvGrpSpPr>
      <p:grpSpPr>
        <a:xfrm>
          <a:off x="0" y="0"/>
          <a:ext cx="0" cy="0"/>
          <a:chOff x="0" y="0"/>
          <a:chExt cx="0" cy="0"/>
        </a:xfrm>
      </p:grpSpPr>
      <p:sp>
        <p:nvSpPr>
          <p:cNvPr id="242" name="Google Shape;242;p56"/>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43" name="Google Shape;243;p5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4" name="Google Shape;244;p5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5" name="Google Shape;245;p5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46"/>
        <p:cNvGrpSpPr/>
        <p:nvPr/>
      </p:nvGrpSpPr>
      <p:grpSpPr>
        <a:xfrm>
          <a:off x="0" y="0"/>
          <a:ext cx="0" cy="0"/>
          <a:chOff x="0" y="0"/>
          <a:chExt cx="0" cy="0"/>
        </a:xfrm>
      </p:grpSpPr>
      <p:sp>
        <p:nvSpPr>
          <p:cNvPr id="247" name="Google Shape;247;p57"/>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48" name="Google Shape;248;p57"/>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249" name="Google Shape;249;p57"/>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250" name="Google Shape;250;p57"/>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251" name="Google Shape;251;p57"/>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252" name="Google Shape;252;p5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3" name="Google Shape;253;p5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4" name="Google Shape;254;p5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5"/>
        <p:cNvGrpSpPr/>
        <p:nvPr/>
      </p:nvGrpSpPr>
      <p:grpSpPr>
        <a:xfrm>
          <a:off x="0" y="0"/>
          <a:ext cx="0" cy="0"/>
          <a:chOff x="0" y="0"/>
          <a:chExt cx="0" cy="0"/>
        </a:xfrm>
      </p:grpSpPr>
      <p:sp>
        <p:nvSpPr>
          <p:cNvPr id="26" name="Google Shape;26;p29"/>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29"/>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28" name="Google Shape;28;p2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2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2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5"/>
        <p:cNvGrpSpPr/>
        <p:nvPr/>
      </p:nvGrpSpPr>
      <p:grpSpPr>
        <a:xfrm>
          <a:off x="0" y="0"/>
          <a:ext cx="0" cy="0"/>
          <a:chOff x="0" y="0"/>
          <a:chExt cx="0" cy="0"/>
        </a:xfrm>
      </p:grpSpPr>
      <p:sp>
        <p:nvSpPr>
          <p:cNvPr id="256" name="Google Shape;256;p58"/>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7" name="Google Shape;257;p58"/>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258" name="Google Shape;258;p58"/>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259" name="Google Shape;259;p5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0" name="Google Shape;260;p5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1" name="Google Shape;261;p5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62"/>
        <p:cNvGrpSpPr/>
        <p:nvPr/>
      </p:nvGrpSpPr>
      <p:grpSpPr>
        <a:xfrm>
          <a:off x="0" y="0"/>
          <a:ext cx="0" cy="0"/>
          <a:chOff x="0" y="0"/>
          <a:chExt cx="0" cy="0"/>
        </a:xfrm>
      </p:grpSpPr>
      <p:sp>
        <p:nvSpPr>
          <p:cNvPr id="263" name="Google Shape;263;p59"/>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64" name="Google Shape;264;p59"/>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265" name="Google Shape;265;p5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6" name="Google Shape;266;p5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7" name="Google Shape;267;p5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68"/>
        <p:cNvGrpSpPr/>
        <p:nvPr/>
      </p:nvGrpSpPr>
      <p:grpSpPr>
        <a:xfrm>
          <a:off x="0" y="0"/>
          <a:ext cx="0" cy="0"/>
          <a:chOff x="0" y="0"/>
          <a:chExt cx="0" cy="0"/>
        </a:xfrm>
      </p:grpSpPr>
      <p:sp>
        <p:nvSpPr>
          <p:cNvPr id="269" name="Google Shape;269;p60"/>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0" name="Google Shape;270;p60"/>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271" name="Google Shape;271;p6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2" name="Google Shape;272;p6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3" name="Google Shape;273;p6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49"/>
        <p:cNvGrpSpPr/>
        <p:nvPr/>
      </p:nvGrpSpPr>
      <p:grpSpPr>
        <a:xfrm>
          <a:off x="0" y="0"/>
          <a:ext cx="0" cy="0"/>
          <a:chOff x="0" y="0"/>
          <a:chExt cx="0" cy="0"/>
        </a:xfrm>
      </p:grpSpPr>
      <p:sp>
        <p:nvSpPr>
          <p:cNvPr id="350" name="Google Shape;350;p62"/>
          <p:cNvSpPr txBox="1">
            <a:spLocks noGrp="1"/>
          </p:cNvSpPr>
          <p:nvPr>
            <p:ph type="ctrTitle"/>
          </p:nvPr>
        </p:nvSpPr>
        <p:spPr>
          <a:xfrm>
            <a:off x="1371600" y="1511300"/>
            <a:ext cx="6400800" cy="2273300"/>
          </a:xfrm>
          <a:prstGeom prst="rect">
            <a:avLst/>
          </a:prstGeom>
          <a:noFill/>
          <a:ln>
            <a:noFill/>
          </a:ln>
          <a:effectLst>
            <a:outerShdw dist="45791" dir="2021404" algn="ctr" rotWithShape="0">
              <a:schemeClr val="lt2"/>
            </a:outerShdw>
          </a:effectLst>
        </p:spPr>
        <p:txBody>
          <a:bodyPr spcFirstLastPara="1" wrap="square" lIns="91425" tIns="45700" rIns="91425" bIns="45700" anchor="b" anchorCtr="0">
            <a:noAutofit/>
          </a:bodyPr>
          <a:lstStyle>
            <a:lvl1pPr lvl="0" algn="ctr">
              <a:spcBef>
                <a:spcPts val="0"/>
              </a:spcBef>
              <a:spcAft>
                <a:spcPts val="0"/>
              </a:spcAft>
              <a:buSzPts val="1400"/>
              <a:buNone/>
              <a:defRPr>
                <a:solidFill>
                  <a:schemeClr val="dk2"/>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51" name="Google Shape;351;p62"/>
          <p:cNvSpPr txBox="1">
            <a:spLocks noGrp="1"/>
          </p:cNvSpPr>
          <p:nvPr>
            <p:ph type="subTitle" idx="1"/>
          </p:nvPr>
        </p:nvSpPr>
        <p:spPr>
          <a:xfrm>
            <a:off x="1549400" y="4051300"/>
            <a:ext cx="6032500" cy="1003300"/>
          </a:xfrm>
          <a:prstGeom prst="rect">
            <a:avLst/>
          </a:prstGeom>
          <a:noFill/>
          <a:ln>
            <a:noFill/>
          </a:ln>
        </p:spPr>
        <p:txBody>
          <a:bodyPr spcFirstLastPara="1" wrap="square" lIns="91425" tIns="45700" rIns="91425" bIns="45700" anchor="t" anchorCtr="0">
            <a:noAutofit/>
          </a:bodyPr>
          <a:lstStyle>
            <a:lvl1pPr lvl="0" algn="ctr">
              <a:spcBef>
                <a:spcPts val="560"/>
              </a:spcBef>
              <a:spcAft>
                <a:spcPts val="0"/>
              </a:spcAft>
              <a:buClr>
                <a:schemeClr val="dk1"/>
              </a:buClr>
              <a:buSzPts val="2800"/>
              <a:buFont typeface="Comic Sans MS"/>
              <a:buNone/>
              <a:defRPr sz="2800"/>
            </a:lvl1pPr>
            <a:lvl2pPr lvl="1" algn="l">
              <a:spcBef>
                <a:spcPts val="360"/>
              </a:spcBef>
              <a:spcAft>
                <a:spcPts val="0"/>
              </a:spcAft>
              <a:buClr>
                <a:schemeClr val="dk1"/>
              </a:buClr>
              <a:buSzPts val="1800"/>
              <a:buChar char="–"/>
              <a:defRPr/>
            </a:lvl2pPr>
            <a:lvl3pPr lvl="2" algn="l">
              <a:spcBef>
                <a:spcPts val="360"/>
              </a:spcBef>
              <a:spcAft>
                <a:spcPts val="0"/>
              </a:spcAft>
              <a:buClr>
                <a:schemeClr val="dk1"/>
              </a:buClr>
              <a:buSzPts val="1800"/>
              <a:buChar char="•"/>
              <a:defRPr/>
            </a:lvl3pPr>
            <a:lvl4pPr lvl="3" algn="l">
              <a:spcBef>
                <a:spcPts val="360"/>
              </a:spcBef>
              <a:spcAft>
                <a:spcPts val="0"/>
              </a:spcAft>
              <a:buClr>
                <a:schemeClr val="dk1"/>
              </a:buClr>
              <a:buSzPts val="1800"/>
              <a:buChar char="–"/>
              <a:defRPr/>
            </a:lvl4pPr>
            <a:lvl5pPr lvl="4" algn="l">
              <a:spcBef>
                <a:spcPts val="360"/>
              </a:spcBef>
              <a:spcAft>
                <a:spcPts val="0"/>
              </a:spcAft>
              <a:buClr>
                <a:schemeClr val="dk1"/>
              </a:buClr>
              <a:buSzPts val="1800"/>
              <a:buChar char="»"/>
              <a:defRPr/>
            </a:lvl5pPr>
            <a:lvl6pPr lvl="5" algn="l">
              <a:spcBef>
                <a:spcPts val="360"/>
              </a:spcBef>
              <a:spcAft>
                <a:spcPts val="0"/>
              </a:spcAft>
              <a:buClr>
                <a:schemeClr val="dk1"/>
              </a:buClr>
              <a:buSzPts val="1800"/>
              <a:buChar char="»"/>
              <a:defRPr/>
            </a:lvl6pPr>
            <a:lvl7pPr lvl="6" algn="l">
              <a:spcBef>
                <a:spcPts val="360"/>
              </a:spcBef>
              <a:spcAft>
                <a:spcPts val="0"/>
              </a:spcAft>
              <a:buClr>
                <a:schemeClr val="dk1"/>
              </a:buClr>
              <a:buSzPts val="1800"/>
              <a:buChar char="»"/>
              <a:defRPr/>
            </a:lvl7pPr>
            <a:lvl8pPr lvl="7" algn="l">
              <a:spcBef>
                <a:spcPts val="360"/>
              </a:spcBef>
              <a:spcAft>
                <a:spcPts val="0"/>
              </a:spcAft>
              <a:buClr>
                <a:schemeClr val="dk1"/>
              </a:buClr>
              <a:buSzPts val="1800"/>
              <a:buChar char="»"/>
              <a:defRPr/>
            </a:lvl8pPr>
            <a:lvl9pPr lvl="8" algn="l">
              <a:spcBef>
                <a:spcPts val="360"/>
              </a:spcBef>
              <a:spcAft>
                <a:spcPts val="0"/>
              </a:spcAft>
              <a:buClr>
                <a:schemeClr val="dk1"/>
              </a:buClr>
              <a:buSzPts val="1800"/>
              <a:buChar char="»"/>
              <a:defRPr/>
            </a:lvl9pPr>
          </a:lstStyle>
          <a:p>
            <a:endParaRPr/>
          </a:p>
        </p:txBody>
      </p:sp>
      <p:sp>
        <p:nvSpPr>
          <p:cNvPr id="352" name="Google Shape;352;p62"/>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3" name="Google Shape;353;p62"/>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4" name="Google Shape;354;p62"/>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1pPr>
            <a:lvl2pPr marL="0" marR="0" lvl="1"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2pPr>
            <a:lvl3pPr marL="0" marR="0" lvl="2"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3pPr>
            <a:lvl4pPr marL="0" marR="0" lvl="3"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4pPr>
            <a:lvl5pPr marL="0" marR="0" lvl="4"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5pPr>
            <a:lvl6pPr marL="0" marR="0" lvl="5"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6pPr>
            <a:lvl7pPr marL="0" marR="0" lvl="6"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7pPr>
            <a:lvl8pPr marL="0" marR="0" lvl="7"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8pPr>
            <a:lvl9pPr marL="0" marR="0" lvl="8"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1"/>
        <p:cNvGrpSpPr/>
        <p:nvPr/>
      </p:nvGrpSpPr>
      <p:grpSpPr>
        <a:xfrm>
          <a:off x="0" y="0"/>
          <a:ext cx="0" cy="0"/>
          <a:chOff x="0" y="0"/>
          <a:chExt cx="0" cy="0"/>
        </a:xfrm>
      </p:grpSpPr>
      <p:sp>
        <p:nvSpPr>
          <p:cNvPr id="32" name="Google Shape;32;p34"/>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34"/>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4" name="Google Shape;34;p34"/>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5" name="Google Shape;35;p3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3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3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38"/>
        <p:cNvGrpSpPr/>
        <p:nvPr/>
      </p:nvGrpSpPr>
      <p:grpSpPr>
        <a:xfrm>
          <a:off x="0" y="0"/>
          <a:ext cx="0" cy="0"/>
          <a:chOff x="0" y="0"/>
          <a:chExt cx="0" cy="0"/>
        </a:xfrm>
      </p:grpSpPr>
      <p:sp>
        <p:nvSpPr>
          <p:cNvPr id="39" name="Google Shape;39;p44"/>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0" name="Google Shape;40;p44"/>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41" name="Google Shape;41;p4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4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4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44"/>
        <p:cNvGrpSpPr/>
        <p:nvPr/>
      </p:nvGrpSpPr>
      <p:grpSpPr>
        <a:xfrm>
          <a:off x="0" y="0"/>
          <a:ext cx="0" cy="0"/>
          <a:chOff x="0" y="0"/>
          <a:chExt cx="0" cy="0"/>
        </a:xfrm>
      </p:grpSpPr>
      <p:sp>
        <p:nvSpPr>
          <p:cNvPr id="45" name="Google Shape;45;p45"/>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6" name="Google Shape;46;p45"/>
          <p:cNvSpPr txBox="1">
            <a:spLocks noGrp="1"/>
          </p:cNvSpPr>
          <p:nvPr>
            <p:ph type="body" idx="1"/>
          </p:nvPr>
        </p:nvSpPr>
        <p:spPr>
          <a:xfrm rot="5400000">
            <a:off x="2309019" y="-251619"/>
            <a:ext cx="4525962" cy="82296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47" name="Google Shape;47;p4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4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4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0"/>
        <p:cNvGrpSpPr/>
        <p:nvPr/>
      </p:nvGrpSpPr>
      <p:grpSpPr>
        <a:xfrm>
          <a:off x="0" y="0"/>
          <a:ext cx="0" cy="0"/>
          <a:chOff x="0" y="0"/>
          <a:chExt cx="0" cy="0"/>
        </a:xfrm>
      </p:grpSpPr>
      <p:sp>
        <p:nvSpPr>
          <p:cNvPr id="51" name="Google Shape;51;p46"/>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46"/>
          <p:cNvSpPr>
            <a:spLocks noGrp="1"/>
          </p:cNvSpPr>
          <p:nvPr>
            <p:ph type="pic" idx="2"/>
          </p:nvPr>
        </p:nvSpPr>
        <p:spPr>
          <a:xfrm>
            <a:off x="1792288" y="612775"/>
            <a:ext cx="5486400" cy="4114800"/>
          </a:xfrm>
          <a:prstGeom prst="rect">
            <a:avLst/>
          </a:prstGeom>
          <a:noFill/>
          <a:ln>
            <a:noFill/>
          </a:ln>
        </p:spPr>
      </p:sp>
      <p:sp>
        <p:nvSpPr>
          <p:cNvPr id="53" name="Google Shape;53;p46"/>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54" name="Google Shape;54;p4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4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4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7"/>
        <p:cNvGrpSpPr/>
        <p:nvPr/>
      </p:nvGrpSpPr>
      <p:grpSpPr>
        <a:xfrm>
          <a:off x="0" y="0"/>
          <a:ext cx="0" cy="0"/>
          <a:chOff x="0" y="0"/>
          <a:chExt cx="0" cy="0"/>
        </a:xfrm>
      </p:grpSpPr>
      <p:sp>
        <p:nvSpPr>
          <p:cNvPr id="58" name="Google Shape;58;p47"/>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47"/>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0" name="Google Shape;60;p47"/>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1" name="Google Shape;61;p4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4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4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64"/>
        <p:cNvGrpSpPr/>
        <p:nvPr/>
      </p:nvGrpSpPr>
      <p:grpSpPr>
        <a:xfrm>
          <a:off x="0" y="0"/>
          <a:ext cx="0" cy="0"/>
          <a:chOff x="0" y="0"/>
          <a:chExt cx="0" cy="0"/>
        </a:xfrm>
      </p:grpSpPr>
      <p:sp>
        <p:nvSpPr>
          <p:cNvPr id="65" name="Google Shape;65;p48"/>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4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4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8" name="Google Shape;68;p4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6"/>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26"/>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2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 name="Google Shape;13;p2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 name="Google Shape;14;p2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1pPr>
            <a:lvl2pPr marL="0" marR="0" lvl="1"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2pPr>
            <a:lvl3pPr marL="0" marR="0" lvl="2"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3pPr>
            <a:lvl4pPr marL="0" marR="0" lvl="3"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4pPr>
            <a:lvl5pPr marL="0" marR="0" lvl="4"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5pPr>
            <a:lvl6pPr marL="0" marR="0" lvl="5"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6pPr>
            <a:lvl7pPr marL="0" marR="0" lvl="6"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7pPr>
            <a:lvl8pPr marL="0" marR="0" lvl="7"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8pPr>
            <a:lvl9pPr marL="0" marR="0" lvl="8"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sz="1400">
              <a:solidFill>
                <a:srgbClr val="000000"/>
              </a:solidFill>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4"/>
        <p:cNvGrpSpPr/>
        <p:nvPr/>
      </p:nvGrpSpPr>
      <p:grpSpPr>
        <a:xfrm>
          <a:off x="0" y="0"/>
          <a:ext cx="0" cy="0"/>
          <a:chOff x="0" y="0"/>
          <a:chExt cx="0" cy="0"/>
        </a:xfrm>
      </p:grpSpPr>
      <p:sp>
        <p:nvSpPr>
          <p:cNvPr id="85" name="Google Shape;85;p30"/>
          <p:cNvSpPr/>
          <p:nvPr/>
        </p:nvSpPr>
        <p:spPr>
          <a:xfrm rot="-3180000">
            <a:off x="7777956" y="-15081"/>
            <a:ext cx="1162050" cy="2084387"/>
          </a:xfrm>
          <a:custGeom>
            <a:avLst/>
            <a:gdLst/>
            <a:ahLst/>
            <a:cxnLst/>
            <a:rect l="l" t="t" r="r" b="b"/>
            <a:pathLst>
              <a:path w="2903" h="3686" extrusionOk="0">
                <a:moveTo>
                  <a:pt x="2903" y="433"/>
                </a:moveTo>
                <a:lnTo>
                  <a:pt x="2565" y="80"/>
                </a:lnTo>
                <a:lnTo>
                  <a:pt x="2241" y="0"/>
                </a:lnTo>
                <a:lnTo>
                  <a:pt x="110" y="2811"/>
                </a:lnTo>
                <a:lnTo>
                  <a:pt x="110" y="3228"/>
                </a:lnTo>
                <a:lnTo>
                  <a:pt x="0" y="3631"/>
                </a:lnTo>
                <a:lnTo>
                  <a:pt x="72" y="3686"/>
                </a:lnTo>
                <a:lnTo>
                  <a:pt x="441" y="3355"/>
                </a:lnTo>
                <a:lnTo>
                  <a:pt x="740" y="3228"/>
                </a:lnTo>
                <a:lnTo>
                  <a:pt x="2903" y="433"/>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86" name="Google Shape;86;p30"/>
          <p:cNvSpPr txBox="1">
            <a:spLocks noGrp="1"/>
          </p:cNvSpPr>
          <p:nvPr>
            <p:ph type="title"/>
          </p:nvPr>
        </p:nvSpPr>
        <p:spPr>
          <a:xfrm>
            <a:off x="685800" y="152400"/>
            <a:ext cx="6870700" cy="1600200"/>
          </a:xfrm>
          <a:prstGeom prst="rect">
            <a:avLst/>
          </a:prstGeom>
          <a:noFill/>
          <a:ln>
            <a:noFill/>
          </a:ln>
        </p:spPr>
        <p:txBody>
          <a:bodyPr spcFirstLastPara="1" wrap="square" lIns="91425" tIns="45700" rIns="91425" bIns="45700" anchor="b" anchorCtr="0">
            <a:noAutofit/>
          </a:bodyPr>
          <a:lstStyle>
            <a:lvl1pPr marR="0" lvl="0" algn="ctr" rtl="0">
              <a:spcBef>
                <a:spcPts val="0"/>
              </a:spcBef>
              <a:spcAft>
                <a:spcPts val="0"/>
              </a:spcAft>
              <a:buSzPts val="1400"/>
              <a:buNone/>
              <a:defRPr sz="4400" b="0" i="0" u="none" strike="noStrike" cap="none">
                <a:solidFill>
                  <a:schemeClr val="dk1"/>
                </a:solidFill>
                <a:latin typeface="Comic Sans MS"/>
                <a:ea typeface="Comic Sans MS"/>
                <a:cs typeface="Comic Sans MS"/>
                <a:sym typeface="Comic Sans MS"/>
              </a:defRPr>
            </a:lvl1pPr>
            <a:lvl2pPr marR="0" lvl="1" algn="ctr" rtl="0">
              <a:spcBef>
                <a:spcPts val="0"/>
              </a:spcBef>
              <a:spcAft>
                <a:spcPts val="0"/>
              </a:spcAft>
              <a:buSzPts val="1400"/>
              <a:buNone/>
              <a:defRPr sz="4400" b="0" i="0" u="none" strike="noStrike" cap="none">
                <a:solidFill>
                  <a:schemeClr val="dk1"/>
                </a:solidFill>
                <a:latin typeface="Comic Sans MS"/>
                <a:ea typeface="Comic Sans MS"/>
                <a:cs typeface="Comic Sans MS"/>
                <a:sym typeface="Comic Sans MS"/>
              </a:defRPr>
            </a:lvl2pPr>
            <a:lvl3pPr marR="0" lvl="2" algn="ctr" rtl="0">
              <a:spcBef>
                <a:spcPts val="0"/>
              </a:spcBef>
              <a:spcAft>
                <a:spcPts val="0"/>
              </a:spcAft>
              <a:buSzPts val="1400"/>
              <a:buNone/>
              <a:defRPr sz="4400" b="0" i="0" u="none" strike="noStrike" cap="none">
                <a:solidFill>
                  <a:schemeClr val="dk1"/>
                </a:solidFill>
                <a:latin typeface="Comic Sans MS"/>
                <a:ea typeface="Comic Sans MS"/>
                <a:cs typeface="Comic Sans MS"/>
                <a:sym typeface="Comic Sans MS"/>
              </a:defRPr>
            </a:lvl3pPr>
            <a:lvl4pPr marR="0" lvl="3" algn="ctr" rtl="0">
              <a:spcBef>
                <a:spcPts val="0"/>
              </a:spcBef>
              <a:spcAft>
                <a:spcPts val="0"/>
              </a:spcAft>
              <a:buSzPts val="1400"/>
              <a:buNone/>
              <a:defRPr sz="4400" b="0" i="0" u="none" strike="noStrike" cap="none">
                <a:solidFill>
                  <a:schemeClr val="dk1"/>
                </a:solidFill>
                <a:latin typeface="Comic Sans MS"/>
                <a:ea typeface="Comic Sans MS"/>
                <a:cs typeface="Comic Sans MS"/>
                <a:sym typeface="Comic Sans MS"/>
              </a:defRPr>
            </a:lvl4pPr>
            <a:lvl5pPr marR="0" lvl="4" algn="ctr" rtl="0">
              <a:spcBef>
                <a:spcPts val="0"/>
              </a:spcBef>
              <a:spcAft>
                <a:spcPts val="0"/>
              </a:spcAft>
              <a:buSzPts val="1400"/>
              <a:buNone/>
              <a:defRPr sz="4400" b="0" i="0" u="none" strike="noStrike" cap="none">
                <a:solidFill>
                  <a:schemeClr val="dk1"/>
                </a:solidFill>
                <a:latin typeface="Comic Sans MS"/>
                <a:ea typeface="Comic Sans MS"/>
                <a:cs typeface="Comic Sans MS"/>
                <a:sym typeface="Comic Sans MS"/>
              </a:defRPr>
            </a:lvl5pPr>
            <a:lvl6pPr marR="0" lvl="5" algn="ctr" rtl="0">
              <a:spcBef>
                <a:spcPts val="0"/>
              </a:spcBef>
              <a:spcAft>
                <a:spcPts val="0"/>
              </a:spcAft>
              <a:buSzPts val="1400"/>
              <a:buNone/>
              <a:defRPr sz="4400" b="0" i="0" u="none" strike="noStrike" cap="none">
                <a:solidFill>
                  <a:schemeClr val="dk1"/>
                </a:solidFill>
                <a:latin typeface="Comic Sans MS"/>
                <a:ea typeface="Comic Sans MS"/>
                <a:cs typeface="Comic Sans MS"/>
                <a:sym typeface="Comic Sans MS"/>
              </a:defRPr>
            </a:lvl6pPr>
            <a:lvl7pPr marR="0" lvl="6" algn="ctr" rtl="0">
              <a:spcBef>
                <a:spcPts val="0"/>
              </a:spcBef>
              <a:spcAft>
                <a:spcPts val="0"/>
              </a:spcAft>
              <a:buSzPts val="1400"/>
              <a:buNone/>
              <a:defRPr sz="4400" b="0" i="0" u="none" strike="noStrike" cap="none">
                <a:solidFill>
                  <a:schemeClr val="dk1"/>
                </a:solidFill>
                <a:latin typeface="Comic Sans MS"/>
                <a:ea typeface="Comic Sans MS"/>
                <a:cs typeface="Comic Sans MS"/>
                <a:sym typeface="Comic Sans MS"/>
              </a:defRPr>
            </a:lvl7pPr>
            <a:lvl8pPr marR="0" lvl="7" algn="ctr" rtl="0">
              <a:spcBef>
                <a:spcPts val="0"/>
              </a:spcBef>
              <a:spcAft>
                <a:spcPts val="0"/>
              </a:spcAft>
              <a:buSzPts val="1400"/>
              <a:buNone/>
              <a:defRPr sz="4400" b="0" i="0" u="none" strike="noStrike" cap="none">
                <a:solidFill>
                  <a:schemeClr val="dk1"/>
                </a:solidFill>
                <a:latin typeface="Comic Sans MS"/>
                <a:ea typeface="Comic Sans MS"/>
                <a:cs typeface="Comic Sans MS"/>
                <a:sym typeface="Comic Sans MS"/>
              </a:defRPr>
            </a:lvl8pPr>
            <a:lvl9pPr marR="0" lvl="8" algn="ctr" rtl="0">
              <a:spcBef>
                <a:spcPts val="0"/>
              </a:spcBef>
              <a:spcAft>
                <a:spcPts val="0"/>
              </a:spcAft>
              <a:buSzPts val="1400"/>
              <a:buNone/>
              <a:defRPr sz="4400" b="0" i="0" u="none" strike="noStrike" cap="none">
                <a:solidFill>
                  <a:schemeClr val="dk1"/>
                </a:solidFill>
                <a:latin typeface="Comic Sans MS"/>
                <a:ea typeface="Comic Sans MS"/>
                <a:cs typeface="Comic Sans MS"/>
                <a:sym typeface="Comic Sans MS"/>
              </a:defRPr>
            </a:lvl9pPr>
          </a:lstStyle>
          <a:p>
            <a:endParaRPr/>
          </a:p>
        </p:txBody>
      </p:sp>
      <p:sp>
        <p:nvSpPr>
          <p:cNvPr id="87" name="Google Shape;87;p30"/>
          <p:cNvSpPr txBox="1">
            <a:spLocks noGrp="1"/>
          </p:cNvSpPr>
          <p:nvPr>
            <p:ph type="body" idx="1"/>
          </p:nvPr>
        </p:nvSpPr>
        <p:spPr>
          <a:xfrm>
            <a:off x="685800" y="1828800"/>
            <a:ext cx="7696200" cy="3657600"/>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Comic Sans MS"/>
              <a:buChar char="•"/>
              <a:defRPr sz="3200" b="0" i="0" u="none" strike="noStrike" cap="none">
                <a:solidFill>
                  <a:schemeClr val="dk1"/>
                </a:solidFill>
                <a:latin typeface="Comic Sans MS"/>
                <a:ea typeface="Comic Sans MS"/>
                <a:cs typeface="Comic Sans MS"/>
                <a:sym typeface="Comic Sans MS"/>
              </a:defRPr>
            </a:lvl1pPr>
            <a:lvl2pPr marL="914400" marR="0" lvl="1" indent="-406400" algn="l" rtl="0">
              <a:spcBef>
                <a:spcPts val="560"/>
              </a:spcBef>
              <a:spcAft>
                <a:spcPts val="0"/>
              </a:spcAft>
              <a:buClr>
                <a:schemeClr val="dk1"/>
              </a:buClr>
              <a:buSzPts val="2800"/>
              <a:buFont typeface="Comic Sans MS"/>
              <a:buChar char="–"/>
              <a:defRPr sz="2800" b="0" i="0" u="none" strike="noStrike" cap="none">
                <a:solidFill>
                  <a:schemeClr val="dk1"/>
                </a:solidFill>
                <a:latin typeface="Comic Sans MS"/>
                <a:ea typeface="Comic Sans MS"/>
                <a:cs typeface="Comic Sans MS"/>
                <a:sym typeface="Comic Sans MS"/>
              </a:defRPr>
            </a:lvl2pPr>
            <a:lvl3pPr marL="1371600" marR="0" lvl="2" indent="-381000" algn="l" rtl="0">
              <a:spcBef>
                <a:spcPts val="480"/>
              </a:spcBef>
              <a:spcAft>
                <a:spcPts val="0"/>
              </a:spcAft>
              <a:buClr>
                <a:schemeClr val="dk1"/>
              </a:buClr>
              <a:buSzPts val="2400"/>
              <a:buFont typeface="Comic Sans MS"/>
              <a:buChar char="•"/>
              <a:defRPr sz="2400" b="0" i="0" u="none" strike="noStrike" cap="none">
                <a:solidFill>
                  <a:schemeClr val="dk1"/>
                </a:solidFill>
                <a:latin typeface="Comic Sans MS"/>
                <a:ea typeface="Comic Sans MS"/>
                <a:cs typeface="Comic Sans MS"/>
                <a:sym typeface="Comic Sans MS"/>
              </a:defRPr>
            </a:lvl3pPr>
            <a:lvl4pPr marL="1828800" marR="0" lvl="3" indent="-355600" algn="l" rtl="0">
              <a:spcBef>
                <a:spcPts val="400"/>
              </a:spcBef>
              <a:spcAft>
                <a:spcPts val="0"/>
              </a:spcAft>
              <a:buClr>
                <a:schemeClr val="dk1"/>
              </a:buClr>
              <a:buSzPts val="2000"/>
              <a:buFont typeface="Comic Sans MS"/>
              <a:buChar char="–"/>
              <a:defRPr sz="2000" b="0" i="0" u="none" strike="noStrike" cap="none">
                <a:solidFill>
                  <a:schemeClr val="dk1"/>
                </a:solidFill>
                <a:latin typeface="Comic Sans MS"/>
                <a:ea typeface="Comic Sans MS"/>
                <a:cs typeface="Comic Sans MS"/>
                <a:sym typeface="Comic Sans MS"/>
              </a:defRPr>
            </a:lvl4pPr>
            <a:lvl5pPr marL="2286000" marR="0" lvl="4" indent="-355600" algn="l" rtl="0">
              <a:spcBef>
                <a:spcPts val="400"/>
              </a:spcBef>
              <a:spcAft>
                <a:spcPts val="0"/>
              </a:spcAft>
              <a:buClr>
                <a:schemeClr val="dk1"/>
              </a:buClr>
              <a:buSzPts val="2000"/>
              <a:buFont typeface="Comic Sans MS"/>
              <a:buChar char="»"/>
              <a:defRPr sz="2000" b="0" i="0" u="none" strike="noStrike" cap="none">
                <a:solidFill>
                  <a:schemeClr val="dk1"/>
                </a:solidFill>
                <a:latin typeface="Comic Sans MS"/>
                <a:ea typeface="Comic Sans MS"/>
                <a:cs typeface="Comic Sans MS"/>
                <a:sym typeface="Comic Sans MS"/>
              </a:defRPr>
            </a:lvl5pPr>
            <a:lvl6pPr marL="2743200" marR="0" lvl="5" indent="-355600" algn="l" rtl="0">
              <a:spcBef>
                <a:spcPts val="400"/>
              </a:spcBef>
              <a:spcAft>
                <a:spcPts val="0"/>
              </a:spcAft>
              <a:buClr>
                <a:schemeClr val="dk1"/>
              </a:buClr>
              <a:buSzPts val="2000"/>
              <a:buFont typeface="Comic Sans MS"/>
              <a:buChar char="»"/>
              <a:defRPr sz="2000" b="0" i="0" u="none" strike="noStrike" cap="none">
                <a:solidFill>
                  <a:schemeClr val="dk1"/>
                </a:solidFill>
                <a:latin typeface="Comic Sans MS"/>
                <a:ea typeface="Comic Sans MS"/>
                <a:cs typeface="Comic Sans MS"/>
                <a:sym typeface="Comic Sans MS"/>
              </a:defRPr>
            </a:lvl6pPr>
            <a:lvl7pPr marL="3200400" marR="0" lvl="6" indent="-355600" algn="l" rtl="0">
              <a:spcBef>
                <a:spcPts val="400"/>
              </a:spcBef>
              <a:spcAft>
                <a:spcPts val="0"/>
              </a:spcAft>
              <a:buClr>
                <a:schemeClr val="dk1"/>
              </a:buClr>
              <a:buSzPts val="2000"/>
              <a:buFont typeface="Comic Sans MS"/>
              <a:buChar char="»"/>
              <a:defRPr sz="2000" b="0" i="0" u="none" strike="noStrike" cap="none">
                <a:solidFill>
                  <a:schemeClr val="dk1"/>
                </a:solidFill>
                <a:latin typeface="Comic Sans MS"/>
                <a:ea typeface="Comic Sans MS"/>
                <a:cs typeface="Comic Sans MS"/>
                <a:sym typeface="Comic Sans MS"/>
              </a:defRPr>
            </a:lvl7pPr>
            <a:lvl8pPr marL="3657600" marR="0" lvl="7" indent="-355600" algn="l" rtl="0">
              <a:spcBef>
                <a:spcPts val="400"/>
              </a:spcBef>
              <a:spcAft>
                <a:spcPts val="0"/>
              </a:spcAft>
              <a:buClr>
                <a:schemeClr val="dk1"/>
              </a:buClr>
              <a:buSzPts val="2000"/>
              <a:buFont typeface="Comic Sans MS"/>
              <a:buChar char="»"/>
              <a:defRPr sz="2000" b="0" i="0" u="none" strike="noStrike" cap="none">
                <a:solidFill>
                  <a:schemeClr val="dk1"/>
                </a:solidFill>
                <a:latin typeface="Comic Sans MS"/>
                <a:ea typeface="Comic Sans MS"/>
                <a:cs typeface="Comic Sans MS"/>
                <a:sym typeface="Comic Sans MS"/>
              </a:defRPr>
            </a:lvl8pPr>
            <a:lvl9pPr marL="4114800" marR="0" lvl="8" indent="-355600" algn="l" rtl="0">
              <a:spcBef>
                <a:spcPts val="400"/>
              </a:spcBef>
              <a:spcAft>
                <a:spcPts val="0"/>
              </a:spcAft>
              <a:buClr>
                <a:schemeClr val="dk1"/>
              </a:buClr>
              <a:buSzPts val="2000"/>
              <a:buFont typeface="Comic Sans MS"/>
              <a:buChar char="»"/>
              <a:defRPr sz="2000" b="0" i="0" u="none" strike="noStrike" cap="none">
                <a:solidFill>
                  <a:schemeClr val="dk1"/>
                </a:solidFill>
                <a:latin typeface="Comic Sans MS"/>
                <a:ea typeface="Comic Sans MS"/>
                <a:cs typeface="Comic Sans MS"/>
                <a:sym typeface="Comic Sans MS"/>
              </a:defRPr>
            </a:lvl9pPr>
          </a:lstStyle>
          <a:p>
            <a:endParaRPr/>
          </a:p>
        </p:txBody>
      </p:sp>
      <p:sp>
        <p:nvSpPr>
          <p:cNvPr id="88" name="Google Shape;88;p30"/>
          <p:cNvSpPr txBox="1">
            <a:spLocks noGrp="1"/>
          </p:cNvSpPr>
          <p:nvPr>
            <p:ph type="dt" idx="10"/>
          </p:nvPr>
        </p:nvSpPr>
        <p:spPr>
          <a:xfrm>
            <a:off x="1371600" y="6248400"/>
            <a:ext cx="19050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9" name="Google Shape;89;p30"/>
          <p:cNvSpPr txBox="1">
            <a:spLocks noGrp="1"/>
          </p:cNvSpPr>
          <p:nvPr>
            <p:ph type="ftr" idx="11"/>
          </p:nvPr>
        </p:nvSpPr>
        <p:spPr>
          <a:xfrm>
            <a:off x="3556000" y="6248400"/>
            <a:ext cx="28956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0" name="Google Shape;90;p30"/>
          <p:cNvSpPr txBox="1">
            <a:spLocks noGrp="1"/>
          </p:cNvSpPr>
          <p:nvPr>
            <p:ph type="sldNum" idx="12"/>
          </p:nvPr>
        </p:nvSpPr>
        <p:spPr>
          <a:xfrm>
            <a:off x="67183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1pPr>
            <a:lvl2pPr marL="0" marR="0" lvl="1" indent="0" algn="r" rtl="0">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2pPr>
            <a:lvl3pPr marL="0" marR="0" lvl="2" indent="0" algn="r" rtl="0">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3pPr>
            <a:lvl4pPr marL="0" marR="0" lvl="3" indent="0" algn="r" rtl="0">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4pPr>
            <a:lvl5pPr marL="0" marR="0" lvl="4" indent="0" algn="r" rtl="0">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5pPr>
            <a:lvl6pPr marL="0" marR="0" lvl="5" indent="0" algn="r" rtl="0">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6pPr>
            <a:lvl7pPr marL="0" marR="0" lvl="6" indent="0" algn="r" rtl="0">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7pPr>
            <a:lvl8pPr marL="0" marR="0" lvl="7" indent="0" algn="r" rtl="0">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8pPr>
            <a:lvl9pPr marL="0" marR="0" lvl="8" indent="0" algn="r" rtl="0">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9pPr>
          </a:lstStyle>
          <a:p>
            <a:pPr marL="0" lvl="0" indent="0" algn="r" rtl="0">
              <a:spcBef>
                <a:spcPts val="0"/>
              </a:spcBef>
              <a:spcAft>
                <a:spcPts val="0"/>
              </a:spcAft>
              <a:buNone/>
            </a:pPr>
            <a:fld id="{00000000-1234-1234-1234-123412341234}" type="slidenum">
              <a:rPr lang="en-US"/>
              <a:t>‹#›</a:t>
            </a:fld>
            <a:endParaRPr>
              <a:solidFill>
                <a:srgbClr val="000000"/>
              </a:solidFill>
              <a:latin typeface="Arial"/>
              <a:ea typeface="Arial"/>
              <a:cs typeface="Arial"/>
              <a:sym typeface="Arial"/>
            </a:endParaRPr>
          </a:p>
        </p:txBody>
      </p:sp>
      <p:sp>
        <p:nvSpPr>
          <p:cNvPr id="91" name="Google Shape;91;p30"/>
          <p:cNvSpPr/>
          <p:nvPr/>
        </p:nvSpPr>
        <p:spPr>
          <a:xfrm rot="-3180000">
            <a:off x="7865268" y="24606"/>
            <a:ext cx="1165225" cy="2097087"/>
          </a:xfrm>
          <a:custGeom>
            <a:avLst/>
            <a:gdLst/>
            <a:ahLst/>
            <a:cxnLst/>
            <a:rect l="l" t="t" r="r" b="b"/>
            <a:pathLst>
              <a:path w="2911" h="3703" extrusionOk="0">
                <a:moveTo>
                  <a:pt x="2293" y="0"/>
                </a:moveTo>
                <a:lnTo>
                  <a:pt x="130" y="2835"/>
                </a:lnTo>
                <a:lnTo>
                  <a:pt x="131" y="3201"/>
                </a:lnTo>
                <a:lnTo>
                  <a:pt x="0" y="3633"/>
                </a:lnTo>
                <a:lnTo>
                  <a:pt x="50" y="3703"/>
                </a:lnTo>
                <a:lnTo>
                  <a:pt x="422" y="3352"/>
                </a:lnTo>
                <a:lnTo>
                  <a:pt x="763" y="3220"/>
                </a:lnTo>
                <a:lnTo>
                  <a:pt x="2911" y="428"/>
                </a:lnTo>
                <a:lnTo>
                  <a:pt x="2589" y="96"/>
                </a:lnTo>
                <a:lnTo>
                  <a:pt x="2293" y="0"/>
                </a:lnTo>
                <a:close/>
              </a:path>
            </a:pathLst>
          </a:custGeom>
          <a:solidFill>
            <a:schemeClr val="folHlink"/>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92" name="Google Shape;92;p30"/>
          <p:cNvSpPr/>
          <p:nvPr/>
        </p:nvSpPr>
        <p:spPr>
          <a:xfrm rot="-3180000">
            <a:off x="7831137" y="192087"/>
            <a:ext cx="1025525" cy="1571625"/>
          </a:xfrm>
          <a:custGeom>
            <a:avLst/>
            <a:gdLst/>
            <a:ahLst/>
            <a:cxnLst/>
            <a:rect l="l" t="t" r="r" b="b"/>
            <a:pathLst>
              <a:path w="2561" h="2777" extrusionOk="0">
                <a:moveTo>
                  <a:pt x="0" y="2485"/>
                </a:moveTo>
                <a:lnTo>
                  <a:pt x="432" y="2553"/>
                </a:lnTo>
                <a:lnTo>
                  <a:pt x="736" y="2777"/>
                </a:lnTo>
                <a:lnTo>
                  <a:pt x="2561" y="399"/>
                </a:lnTo>
                <a:lnTo>
                  <a:pt x="2118" y="82"/>
                </a:lnTo>
                <a:lnTo>
                  <a:pt x="1898" y="0"/>
                </a:lnTo>
                <a:lnTo>
                  <a:pt x="0" y="2485"/>
                </a:lnTo>
                <a:close/>
              </a:path>
            </a:pathLst>
          </a:cu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nvGrpSpPr>
          <p:cNvPr id="93" name="Google Shape;93;p30"/>
          <p:cNvGrpSpPr/>
          <p:nvPr/>
        </p:nvGrpSpPr>
        <p:grpSpPr>
          <a:xfrm>
            <a:off x="7937" y="5540375"/>
            <a:ext cx="1784350" cy="1246187"/>
            <a:chOff x="5" y="3490"/>
            <a:chExt cx="1124" cy="785"/>
          </a:xfrm>
        </p:grpSpPr>
        <p:sp>
          <p:nvSpPr>
            <p:cNvPr id="94" name="Google Shape;94;p30"/>
            <p:cNvSpPr/>
            <p:nvPr/>
          </p:nvSpPr>
          <p:spPr>
            <a:xfrm>
              <a:off x="24" y="3505"/>
              <a:ext cx="1089" cy="649"/>
            </a:xfrm>
            <a:custGeom>
              <a:avLst/>
              <a:gdLst/>
              <a:ahLst/>
              <a:cxnLst/>
              <a:rect l="l" t="t" r="r" b="b"/>
              <a:pathLst>
                <a:path w="2177" h="1298" extrusionOk="0">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close/>
                </a:path>
              </a:pathLst>
            </a:custGeom>
            <a:solidFill>
              <a:srgbClr val="F8F8F8"/>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95" name="Google Shape;95;p30"/>
            <p:cNvSpPr/>
            <p:nvPr/>
          </p:nvSpPr>
          <p:spPr>
            <a:xfrm>
              <a:off x="1022" y="3582"/>
              <a:ext cx="71" cy="129"/>
            </a:xfrm>
            <a:custGeom>
              <a:avLst/>
              <a:gdLst/>
              <a:ahLst/>
              <a:cxnLst/>
              <a:rect l="l" t="t" r="r" b="b"/>
              <a:pathLst>
                <a:path w="143" h="258" extrusionOk="0">
                  <a:moveTo>
                    <a:pt x="0" y="7"/>
                  </a:moveTo>
                  <a:lnTo>
                    <a:pt x="120" y="0"/>
                  </a:lnTo>
                  <a:lnTo>
                    <a:pt x="143" y="233"/>
                  </a:lnTo>
                  <a:lnTo>
                    <a:pt x="8" y="258"/>
                  </a:lnTo>
                  <a:lnTo>
                    <a:pt x="0" y="7"/>
                  </a:lnTo>
                  <a:close/>
                </a:path>
              </a:pathLst>
            </a:cu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96" name="Google Shape;96;p30"/>
            <p:cNvSpPr/>
            <p:nvPr/>
          </p:nvSpPr>
          <p:spPr>
            <a:xfrm>
              <a:off x="20" y="3774"/>
              <a:ext cx="792" cy="410"/>
            </a:xfrm>
            <a:custGeom>
              <a:avLst/>
              <a:gdLst/>
              <a:ahLst/>
              <a:cxnLst/>
              <a:rect l="l" t="t" r="r" b="b"/>
              <a:pathLst>
                <a:path w="1586" h="821" extrusionOk="0">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97" name="Google Shape;97;p30"/>
            <p:cNvSpPr/>
            <p:nvPr/>
          </p:nvSpPr>
          <p:spPr>
            <a:xfrm>
              <a:off x="129" y="3808"/>
              <a:ext cx="525" cy="374"/>
            </a:xfrm>
            <a:custGeom>
              <a:avLst/>
              <a:gdLst/>
              <a:ahLst/>
              <a:cxnLst/>
              <a:rect l="l" t="t" r="r" b="b"/>
              <a:pathLst>
                <a:path w="1049" h="747" extrusionOk="0">
                  <a:moveTo>
                    <a:pt x="0" y="325"/>
                  </a:moveTo>
                  <a:lnTo>
                    <a:pt x="922" y="747"/>
                  </a:lnTo>
                  <a:lnTo>
                    <a:pt x="939" y="534"/>
                  </a:lnTo>
                  <a:lnTo>
                    <a:pt x="1049" y="422"/>
                  </a:lnTo>
                  <a:lnTo>
                    <a:pt x="78" y="0"/>
                  </a:lnTo>
                  <a:lnTo>
                    <a:pt x="0" y="127"/>
                  </a:lnTo>
                  <a:lnTo>
                    <a:pt x="0" y="325"/>
                  </a:lnTo>
                  <a:close/>
                </a:path>
              </a:pathLst>
            </a:cu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98" name="Google Shape;98;p30"/>
            <p:cNvSpPr/>
            <p:nvPr/>
          </p:nvSpPr>
          <p:spPr>
            <a:xfrm>
              <a:off x="485" y="3532"/>
              <a:ext cx="135" cy="121"/>
            </a:xfrm>
            <a:custGeom>
              <a:avLst/>
              <a:gdLst/>
              <a:ahLst/>
              <a:cxnLst/>
              <a:rect l="l" t="t" r="r" b="b"/>
              <a:pathLst>
                <a:path w="272" h="241" extrusionOk="0">
                  <a:moveTo>
                    <a:pt x="0" y="28"/>
                  </a:moveTo>
                  <a:lnTo>
                    <a:pt x="160" y="0"/>
                  </a:lnTo>
                  <a:lnTo>
                    <a:pt x="251" y="36"/>
                  </a:lnTo>
                  <a:lnTo>
                    <a:pt x="272" y="139"/>
                  </a:lnTo>
                  <a:lnTo>
                    <a:pt x="164" y="146"/>
                  </a:lnTo>
                  <a:lnTo>
                    <a:pt x="32" y="241"/>
                  </a:lnTo>
                  <a:lnTo>
                    <a:pt x="0" y="28"/>
                  </a:lnTo>
                  <a:close/>
                </a:path>
              </a:pathLst>
            </a:custGeom>
            <a:solidFill>
              <a:schemeClr val="hlink"/>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99" name="Google Shape;99;p30"/>
            <p:cNvSpPr/>
            <p:nvPr/>
          </p:nvSpPr>
          <p:spPr>
            <a:xfrm>
              <a:off x="641" y="4163"/>
              <a:ext cx="76" cy="112"/>
            </a:xfrm>
            <a:custGeom>
              <a:avLst/>
              <a:gdLst/>
              <a:ahLst/>
              <a:cxnLst/>
              <a:rect l="l" t="t" r="r" b="b"/>
              <a:pathLst>
                <a:path w="152" h="224" extrusionOk="0">
                  <a:moveTo>
                    <a:pt x="152" y="4"/>
                  </a:moveTo>
                  <a:lnTo>
                    <a:pt x="152" y="224"/>
                  </a:lnTo>
                  <a:lnTo>
                    <a:pt x="0" y="8"/>
                  </a:lnTo>
                  <a:lnTo>
                    <a:pt x="72" y="0"/>
                  </a:lnTo>
                  <a:lnTo>
                    <a:pt x="152" y="4"/>
                  </a:lnTo>
                  <a:close/>
                </a:path>
              </a:pathLst>
            </a:custGeom>
            <a:solidFill>
              <a:schemeClr val="hlink"/>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00" name="Google Shape;100;p30"/>
            <p:cNvSpPr/>
            <p:nvPr/>
          </p:nvSpPr>
          <p:spPr>
            <a:xfrm>
              <a:off x="504" y="3607"/>
              <a:ext cx="193" cy="383"/>
            </a:xfrm>
            <a:custGeom>
              <a:avLst/>
              <a:gdLst/>
              <a:ahLst/>
              <a:cxnLst/>
              <a:rect l="l" t="t" r="r" b="b"/>
              <a:pathLst>
                <a:path w="386" h="764" extrusionOk="0">
                  <a:moveTo>
                    <a:pt x="0" y="80"/>
                  </a:moveTo>
                  <a:lnTo>
                    <a:pt x="87" y="0"/>
                  </a:lnTo>
                  <a:lnTo>
                    <a:pt x="232" y="6"/>
                  </a:lnTo>
                  <a:lnTo>
                    <a:pt x="386" y="764"/>
                  </a:lnTo>
                  <a:lnTo>
                    <a:pt x="279" y="720"/>
                  </a:lnTo>
                  <a:lnTo>
                    <a:pt x="152" y="677"/>
                  </a:lnTo>
                  <a:lnTo>
                    <a:pt x="0" y="80"/>
                  </a:lnTo>
                  <a:close/>
                </a:path>
              </a:pathLst>
            </a:cu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01" name="Google Shape;101;p30"/>
            <p:cNvSpPr/>
            <p:nvPr/>
          </p:nvSpPr>
          <p:spPr>
            <a:xfrm>
              <a:off x="668" y="3590"/>
              <a:ext cx="364" cy="174"/>
            </a:xfrm>
            <a:custGeom>
              <a:avLst/>
              <a:gdLst/>
              <a:ahLst/>
              <a:cxnLst/>
              <a:rect l="l" t="t" r="r" b="b"/>
              <a:pathLst>
                <a:path w="728" h="348" extrusionOk="0">
                  <a:moveTo>
                    <a:pt x="692" y="0"/>
                  </a:moveTo>
                  <a:lnTo>
                    <a:pt x="0" y="106"/>
                  </a:lnTo>
                  <a:lnTo>
                    <a:pt x="28" y="348"/>
                  </a:lnTo>
                  <a:lnTo>
                    <a:pt x="715" y="237"/>
                  </a:lnTo>
                  <a:lnTo>
                    <a:pt x="728" y="43"/>
                  </a:lnTo>
                  <a:lnTo>
                    <a:pt x="692" y="0"/>
                  </a:lnTo>
                  <a:close/>
                </a:path>
              </a:pathLst>
            </a:cu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02" name="Google Shape;102;p30"/>
            <p:cNvSpPr/>
            <p:nvPr/>
          </p:nvSpPr>
          <p:spPr>
            <a:xfrm>
              <a:off x="347" y="3693"/>
              <a:ext cx="156" cy="67"/>
            </a:xfrm>
            <a:custGeom>
              <a:avLst/>
              <a:gdLst/>
              <a:ahLst/>
              <a:cxnLst/>
              <a:rect l="l" t="t" r="r" b="b"/>
              <a:pathLst>
                <a:path w="312" h="135" extrusionOk="0">
                  <a:moveTo>
                    <a:pt x="272" y="0"/>
                  </a:moveTo>
                  <a:lnTo>
                    <a:pt x="0" y="78"/>
                  </a:lnTo>
                  <a:lnTo>
                    <a:pt x="312" y="135"/>
                  </a:lnTo>
                  <a:lnTo>
                    <a:pt x="272" y="0"/>
                  </a:lnTo>
                  <a:close/>
                </a:path>
              </a:pathLst>
            </a:cu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nvGrpSpPr>
            <p:cNvPr id="103" name="Google Shape;103;p30"/>
            <p:cNvGrpSpPr/>
            <p:nvPr/>
          </p:nvGrpSpPr>
          <p:grpSpPr>
            <a:xfrm>
              <a:off x="5" y="3490"/>
              <a:ext cx="1124" cy="780"/>
              <a:chOff x="5" y="3490"/>
              <a:chExt cx="1124" cy="780"/>
            </a:xfrm>
          </p:grpSpPr>
          <p:grpSp>
            <p:nvGrpSpPr>
              <p:cNvPr id="104" name="Google Shape;104;p30"/>
              <p:cNvGrpSpPr/>
              <p:nvPr/>
            </p:nvGrpSpPr>
            <p:grpSpPr>
              <a:xfrm>
                <a:off x="499" y="3562"/>
                <a:ext cx="548" cy="708"/>
                <a:chOff x="499" y="3562"/>
                <a:chExt cx="548" cy="708"/>
              </a:xfrm>
            </p:grpSpPr>
            <p:sp>
              <p:nvSpPr>
                <p:cNvPr id="105" name="Google Shape;105;p30"/>
                <p:cNvSpPr/>
                <p:nvPr/>
              </p:nvSpPr>
              <p:spPr>
                <a:xfrm>
                  <a:off x="499" y="3587"/>
                  <a:ext cx="157" cy="87"/>
                </a:xfrm>
                <a:custGeom>
                  <a:avLst/>
                  <a:gdLst/>
                  <a:ahLst/>
                  <a:cxnLst/>
                  <a:rect l="l" t="t" r="r" b="b"/>
                  <a:pathLst>
                    <a:path w="313" h="175" extrusionOk="0">
                      <a:moveTo>
                        <a:pt x="0" y="107"/>
                      </a:moveTo>
                      <a:lnTo>
                        <a:pt x="114" y="10"/>
                      </a:lnTo>
                      <a:lnTo>
                        <a:pt x="213" y="0"/>
                      </a:lnTo>
                      <a:lnTo>
                        <a:pt x="292" y="27"/>
                      </a:lnTo>
                      <a:lnTo>
                        <a:pt x="313" y="91"/>
                      </a:lnTo>
                      <a:lnTo>
                        <a:pt x="167" y="67"/>
                      </a:lnTo>
                      <a:lnTo>
                        <a:pt x="74" y="101"/>
                      </a:lnTo>
                      <a:lnTo>
                        <a:pt x="13" y="175"/>
                      </a:lnTo>
                      <a:lnTo>
                        <a:pt x="0" y="107"/>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06" name="Google Shape;106;p30"/>
                <p:cNvSpPr/>
                <p:nvPr/>
              </p:nvSpPr>
              <p:spPr>
                <a:xfrm>
                  <a:off x="636" y="4137"/>
                  <a:ext cx="115" cy="133"/>
                </a:xfrm>
                <a:custGeom>
                  <a:avLst/>
                  <a:gdLst/>
                  <a:ahLst/>
                  <a:cxnLst/>
                  <a:rect l="l" t="t" r="r" b="b"/>
                  <a:pathLst>
                    <a:path w="230" h="266" extrusionOk="0">
                      <a:moveTo>
                        <a:pt x="0" y="40"/>
                      </a:moveTo>
                      <a:lnTo>
                        <a:pt x="160" y="266"/>
                      </a:lnTo>
                      <a:lnTo>
                        <a:pt x="230" y="251"/>
                      </a:lnTo>
                      <a:lnTo>
                        <a:pt x="223" y="17"/>
                      </a:lnTo>
                      <a:lnTo>
                        <a:pt x="166" y="0"/>
                      </a:lnTo>
                      <a:lnTo>
                        <a:pt x="179" y="197"/>
                      </a:lnTo>
                      <a:lnTo>
                        <a:pt x="71" y="4"/>
                      </a:lnTo>
                      <a:lnTo>
                        <a:pt x="0" y="4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07" name="Google Shape;107;p30"/>
                <p:cNvSpPr/>
                <p:nvPr/>
              </p:nvSpPr>
              <p:spPr>
                <a:xfrm>
                  <a:off x="1004" y="3562"/>
                  <a:ext cx="43" cy="117"/>
                </a:xfrm>
                <a:custGeom>
                  <a:avLst/>
                  <a:gdLst/>
                  <a:ahLst/>
                  <a:cxnLst/>
                  <a:rect l="l" t="t" r="r" b="b"/>
                  <a:pathLst>
                    <a:path w="87" h="234" extrusionOk="0">
                      <a:moveTo>
                        <a:pt x="0" y="19"/>
                      </a:moveTo>
                      <a:lnTo>
                        <a:pt x="36" y="93"/>
                      </a:lnTo>
                      <a:lnTo>
                        <a:pt x="44" y="154"/>
                      </a:lnTo>
                      <a:lnTo>
                        <a:pt x="27" y="234"/>
                      </a:lnTo>
                      <a:lnTo>
                        <a:pt x="80" y="220"/>
                      </a:lnTo>
                      <a:lnTo>
                        <a:pt x="87" y="116"/>
                      </a:lnTo>
                      <a:lnTo>
                        <a:pt x="46" y="0"/>
                      </a:lnTo>
                      <a:lnTo>
                        <a:pt x="0" y="19"/>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sp>
            <p:nvSpPr>
              <p:cNvPr id="108" name="Google Shape;108;p30"/>
              <p:cNvSpPr/>
              <p:nvPr/>
            </p:nvSpPr>
            <p:spPr>
              <a:xfrm>
                <a:off x="76" y="3732"/>
                <a:ext cx="595" cy="250"/>
              </a:xfrm>
              <a:custGeom>
                <a:avLst/>
                <a:gdLst/>
                <a:ahLst/>
                <a:cxnLst/>
                <a:rect l="l" t="t" r="r" b="b"/>
                <a:pathLst>
                  <a:path w="1190" h="500" extrusionOk="0">
                    <a:moveTo>
                      <a:pt x="100" y="0"/>
                    </a:moveTo>
                    <a:lnTo>
                      <a:pt x="1190" y="490"/>
                    </a:lnTo>
                    <a:lnTo>
                      <a:pt x="1076" y="500"/>
                    </a:lnTo>
                    <a:lnTo>
                      <a:pt x="0" y="27"/>
                    </a:lnTo>
                    <a:lnTo>
                      <a:pt x="100"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09" name="Google Shape;109;p30"/>
              <p:cNvSpPr/>
              <p:nvPr/>
            </p:nvSpPr>
            <p:spPr>
              <a:xfrm>
                <a:off x="260" y="3886"/>
                <a:ext cx="244" cy="148"/>
              </a:xfrm>
              <a:custGeom>
                <a:avLst/>
                <a:gdLst/>
                <a:ahLst/>
                <a:cxnLst/>
                <a:rect l="l" t="t" r="r" b="b"/>
                <a:pathLst>
                  <a:path w="489" h="296" extrusionOk="0">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10" name="Google Shape;110;p30"/>
              <p:cNvSpPr/>
              <p:nvPr/>
            </p:nvSpPr>
            <p:spPr>
              <a:xfrm>
                <a:off x="565" y="3680"/>
                <a:ext cx="107" cy="238"/>
              </a:xfrm>
              <a:custGeom>
                <a:avLst/>
                <a:gdLst/>
                <a:ahLst/>
                <a:cxnLst/>
                <a:rect l="l" t="t" r="r" b="b"/>
                <a:pathLst>
                  <a:path w="213" h="478" extrusionOk="0">
                    <a:moveTo>
                      <a:pt x="24" y="0"/>
                    </a:moveTo>
                    <a:lnTo>
                      <a:pt x="91" y="25"/>
                    </a:lnTo>
                    <a:lnTo>
                      <a:pt x="80" y="192"/>
                    </a:lnTo>
                    <a:lnTo>
                      <a:pt x="106" y="327"/>
                    </a:lnTo>
                    <a:lnTo>
                      <a:pt x="213" y="451"/>
                    </a:lnTo>
                    <a:lnTo>
                      <a:pt x="97" y="478"/>
                    </a:lnTo>
                    <a:lnTo>
                      <a:pt x="30" y="344"/>
                    </a:lnTo>
                    <a:lnTo>
                      <a:pt x="0" y="57"/>
                    </a:lnTo>
                    <a:lnTo>
                      <a:pt x="24"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nvGrpSpPr>
              <p:cNvPr id="111" name="Google Shape;111;p30"/>
              <p:cNvGrpSpPr/>
              <p:nvPr/>
            </p:nvGrpSpPr>
            <p:grpSpPr>
              <a:xfrm>
                <a:off x="5" y="3490"/>
                <a:ext cx="1124" cy="678"/>
                <a:chOff x="5" y="3490"/>
                <a:chExt cx="1124" cy="678"/>
              </a:xfrm>
            </p:grpSpPr>
            <p:sp>
              <p:nvSpPr>
                <p:cNvPr id="112" name="Google Shape;112;p30"/>
                <p:cNvSpPr/>
                <p:nvPr/>
              </p:nvSpPr>
              <p:spPr>
                <a:xfrm>
                  <a:off x="669" y="4048"/>
                  <a:ext cx="75" cy="87"/>
                </a:xfrm>
                <a:custGeom>
                  <a:avLst/>
                  <a:gdLst/>
                  <a:ahLst/>
                  <a:cxnLst/>
                  <a:rect l="l" t="t" r="r" b="b"/>
                  <a:pathLst>
                    <a:path w="150" h="173" extrusionOk="0">
                      <a:moveTo>
                        <a:pt x="110" y="0"/>
                      </a:moveTo>
                      <a:lnTo>
                        <a:pt x="40" y="66"/>
                      </a:lnTo>
                      <a:lnTo>
                        <a:pt x="0" y="173"/>
                      </a:lnTo>
                      <a:lnTo>
                        <a:pt x="80" y="160"/>
                      </a:lnTo>
                      <a:lnTo>
                        <a:pt x="103" y="84"/>
                      </a:lnTo>
                      <a:lnTo>
                        <a:pt x="150" y="27"/>
                      </a:lnTo>
                      <a:lnTo>
                        <a:pt x="110"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13" name="Google Shape;113;p30"/>
                <p:cNvSpPr/>
                <p:nvPr/>
              </p:nvSpPr>
              <p:spPr>
                <a:xfrm>
                  <a:off x="5" y="3728"/>
                  <a:ext cx="842" cy="440"/>
                </a:xfrm>
                <a:custGeom>
                  <a:avLst/>
                  <a:gdLst/>
                  <a:ahLst/>
                  <a:cxnLst/>
                  <a:rect l="l" t="t" r="r" b="b"/>
                  <a:pathLst>
                    <a:path w="1684" h="880" extrusionOk="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14" name="Google Shape;114;p30"/>
                <p:cNvSpPr/>
                <p:nvPr/>
              </p:nvSpPr>
              <p:spPr>
                <a:xfrm>
                  <a:off x="106" y="3770"/>
                  <a:ext cx="80" cy="167"/>
                </a:xfrm>
                <a:custGeom>
                  <a:avLst/>
                  <a:gdLst/>
                  <a:ahLst/>
                  <a:cxnLst/>
                  <a:rect l="l" t="t" r="r" b="b"/>
                  <a:pathLst>
                    <a:path w="160" h="335" extrusionOk="0">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15" name="Google Shape;115;p30"/>
                <p:cNvSpPr/>
                <p:nvPr/>
              </p:nvSpPr>
              <p:spPr>
                <a:xfrm>
                  <a:off x="449" y="3490"/>
                  <a:ext cx="322" cy="594"/>
                </a:xfrm>
                <a:custGeom>
                  <a:avLst/>
                  <a:gdLst/>
                  <a:ahLst/>
                  <a:cxnLst/>
                  <a:rect l="l" t="t" r="r" b="b"/>
                  <a:pathLst>
                    <a:path w="642" h="1188" extrusionOk="0">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16" name="Google Shape;116;p30"/>
                <p:cNvSpPr/>
                <p:nvPr/>
              </p:nvSpPr>
              <p:spPr>
                <a:xfrm>
                  <a:off x="578" y="3650"/>
                  <a:ext cx="96" cy="252"/>
                </a:xfrm>
                <a:custGeom>
                  <a:avLst/>
                  <a:gdLst/>
                  <a:ahLst/>
                  <a:cxnLst/>
                  <a:rect l="l" t="t" r="r" b="b"/>
                  <a:pathLst>
                    <a:path w="192" h="504" extrusionOk="0">
                      <a:moveTo>
                        <a:pt x="0" y="27"/>
                      </a:moveTo>
                      <a:lnTo>
                        <a:pt x="76" y="194"/>
                      </a:lnTo>
                      <a:lnTo>
                        <a:pt x="113" y="318"/>
                      </a:lnTo>
                      <a:lnTo>
                        <a:pt x="116" y="504"/>
                      </a:lnTo>
                      <a:lnTo>
                        <a:pt x="192" y="504"/>
                      </a:lnTo>
                      <a:lnTo>
                        <a:pt x="187" y="360"/>
                      </a:lnTo>
                      <a:lnTo>
                        <a:pt x="162" y="208"/>
                      </a:lnTo>
                      <a:lnTo>
                        <a:pt x="99" y="59"/>
                      </a:lnTo>
                      <a:lnTo>
                        <a:pt x="63" y="0"/>
                      </a:lnTo>
                      <a:lnTo>
                        <a:pt x="0" y="27"/>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17" name="Google Shape;117;p30"/>
                <p:cNvSpPr/>
                <p:nvPr/>
              </p:nvSpPr>
              <p:spPr>
                <a:xfrm>
                  <a:off x="328" y="3630"/>
                  <a:ext cx="195" cy="135"/>
                </a:xfrm>
                <a:custGeom>
                  <a:avLst/>
                  <a:gdLst/>
                  <a:ahLst/>
                  <a:cxnLst/>
                  <a:rect l="l" t="t" r="r" b="b"/>
                  <a:pathLst>
                    <a:path w="390" h="269" extrusionOk="0">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18" name="Google Shape;118;p30"/>
                <p:cNvSpPr/>
                <p:nvPr/>
              </p:nvSpPr>
              <p:spPr>
                <a:xfrm>
                  <a:off x="658" y="3538"/>
                  <a:ext cx="471" cy="212"/>
                </a:xfrm>
                <a:custGeom>
                  <a:avLst/>
                  <a:gdLst/>
                  <a:ahLst/>
                  <a:cxnLst/>
                  <a:rect l="l" t="t" r="r" b="b"/>
                  <a:pathLst>
                    <a:path w="941" h="424" extrusionOk="0">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19" name="Google Shape;119;p30"/>
                <p:cNvSpPr/>
                <p:nvPr/>
              </p:nvSpPr>
              <p:spPr>
                <a:xfrm>
                  <a:off x="717" y="3606"/>
                  <a:ext cx="245" cy="86"/>
                </a:xfrm>
                <a:custGeom>
                  <a:avLst/>
                  <a:gdLst/>
                  <a:ahLst/>
                  <a:cxnLst/>
                  <a:rect l="l" t="t" r="r" b="b"/>
                  <a:pathLst>
                    <a:path w="488" h="173" extrusionOk="0">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grpSp>
      </p:grpSp>
      <p:grpSp>
        <p:nvGrpSpPr>
          <p:cNvPr id="120" name="Google Shape;120;p30"/>
          <p:cNvGrpSpPr/>
          <p:nvPr/>
        </p:nvGrpSpPr>
        <p:grpSpPr>
          <a:xfrm>
            <a:off x="8680450" y="2116137"/>
            <a:ext cx="385762" cy="4308475"/>
            <a:chOff x="5468" y="1333"/>
            <a:chExt cx="243" cy="2714"/>
          </a:xfrm>
        </p:grpSpPr>
        <p:sp>
          <p:nvSpPr>
            <p:cNvPr id="121" name="Google Shape;121;p30"/>
            <p:cNvSpPr/>
            <p:nvPr/>
          </p:nvSpPr>
          <p:spPr>
            <a:xfrm flipH="1">
              <a:off x="5468" y="2620"/>
              <a:ext cx="205" cy="1427"/>
            </a:xfrm>
            <a:custGeom>
              <a:avLst/>
              <a:gdLst/>
              <a:ahLst/>
              <a:cxnLst/>
              <a:rect l="l" t="t" r="r" b="b"/>
              <a:pathLst>
                <a:path w="772" h="3266" extrusionOk="0">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chemeClr val="folHlink"/>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22" name="Google Shape;122;p30"/>
            <p:cNvSpPr/>
            <p:nvPr/>
          </p:nvSpPr>
          <p:spPr>
            <a:xfrm flipH="1">
              <a:off x="5506" y="1333"/>
              <a:ext cx="205" cy="1633"/>
            </a:xfrm>
            <a:custGeom>
              <a:avLst/>
              <a:gdLst/>
              <a:ahLst/>
              <a:cxnLst/>
              <a:rect l="l" t="t" r="r" b="b"/>
              <a:pathLst>
                <a:path w="772" h="3266" extrusionOk="0">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chemeClr val="folHlink"/>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grpSp>
        <p:nvGrpSpPr>
          <p:cNvPr id="123" name="Google Shape;123;p30"/>
          <p:cNvGrpSpPr/>
          <p:nvPr/>
        </p:nvGrpSpPr>
        <p:grpSpPr>
          <a:xfrm>
            <a:off x="7171101" y="-85888"/>
            <a:ext cx="2428148" cy="2245051"/>
            <a:chOff x="4517" y="-54"/>
            <a:chExt cx="1530" cy="1414"/>
          </a:xfrm>
        </p:grpSpPr>
        <p:grpSp>
          <p:nvGrpSpPr>
            <p:cNvPr id="124" name="Google Shape;124;p30"/>
            <p:cNvGrpSpPr/>
            <p:nvPr/>
          </p:nvGrpSpPr>
          <p:grpSpPr>
            <a:xfrm>
              <a:off x="4517" y="-54"/>
              <a:ext cx="1530" cy="1414"/>
              <a:chOff x="4517" y="-54"/>
              <a:chExt cx="1530" cy="1414"/>
            </a:xfrm>
          </p:grpSpPr>
          <p:sp>
            <p:nvSpPr>
              <p:cNvPr id="125" name="Google Shape;125;p30"/>
              <p:cNvSpPr/>
              <p:nvPr/>
            </p:nvSpPr>
            <p:spPr>
              <a:xfrm rot="-3180000">
                <a:off x="5430" y="1086"/>
                <a:ext cx="62" cy="288"/>
              </a:xfrm>
              <a:custGeom>
                <a:avLst/>
                <a:gdLst/>
                <a:ahLst/>
                <a:cxnLst/>
                <a:rect l="l" t="t" r="r" b="b"/>
                <a:pathLst>
                  <a:path w="245" h="806" extrusionOk="0">
                    <a:moveTo>
                      <a:pt x="123" y="9"/>
                    </a:moveTo>
                    <a:lnTo>
                      <a:pt x="131" y="342"/>
                    </a:lnTo>
                    <a:lnTo>
                      <a:pt x="0" y="806"/>
                    </a:lnTo>
                    <a:lnTo>
                      <a:pt x="79" y="789"/>
                    </a:lnTo>
                    <a:lnTo>
                      <a:pt x="218" y="376"/>
                    </a:lnTo>
                    <a:lnTo>
                      <a:pt x="245" y="0"/>
                    </a:lnTo>
                    <a:lnTo>
                      <a:pt x="123" y="9"/>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nvGrpSpPr>
              <p:cNvPr id="126" name="Google Shape;126;p30"/>
              <p:cNvGrpSpPr/>
              <p:nvPr/>
            </p:nvGrpSpPr>
            <p:grpSpPr>
              <a:xfrm>
                <a:off x="4517" y="-54"/>
                <a:ext cx="1530" cy="1414"/>
                <a:chOff x="4517" y="-54"/>
                <a:chExt cx="1530" cy="1414"/>
              </a:xfrm>
            </p:grpSpPr>
            <p:sp>
              <p:nvSpPr>
                <p:cNvPr id="127" name="Google Shape;127;p30"/>
                <p:cNvSpPr/>
                <p:nvPr/>
              </p:nvSpPr>
              <p:spPr>
                <a:xfrm rot="-3180000">
                  <a:off x="4966" y="71"/>
                  <a:ext cx="153" cy="125"/>
                </a:xfrm>
                <a:custGeom>
                  <a:avLst/>
                  <a:gdLst/>
                  <a:ahLst/>
                  <a:cxnLst/>
                  <a:rect l="l" t="t" r="r" b="b"/>
                  <a:pathLst>
                    <a:path w="604" h="349" extrusionOk="0">
                      <a:moveTo>
                        <a:pt x="0" y="0"/>
                      </a:moveTo>
                      <a:lnTo>
                        <a:pt x="298" y="184"/>
                      </a:lnTo>
                      <a:lnTo>
                        <a:pt x="500" y="349"/>
                      </a:lnTo>
                      <a:lnTo>
                        <a:pt x="604" y="140"/>
                      </a:lnTo>
                      <a:lnTo>
                        <a:pt x="359" y="9"/>
                      </a:lnTo>
                      <a:lnTo>
                        <a:pt x="464" y="184"/>
                      </a:lnTo>
                      <a:lnTo>
                        <a:pt x="131" y="17"/>
                      </a:lnTo>
                      <a:lnTo>
                        <a:pt x="0"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28" name="Google Shape;128;p30"/>
                <p:cNvSpPr/>
                <p:nvPr/>
              </p:nvSpPr>
              <p:spPr>
                <a:xfrm rot="-3180000">
                  <a:off x="5050" y="329"/>
                  <a:ext cx="269" cy="438"/>
                </a:xfrm>
                <a:custGeom>
                  <a:avLst/>
                  <a:gdLst/>
                  <a:ahLst/>
                  <a:cxnLst/>
                  <a:rect l="l" t="t" r="r" b="b"/>
                  <a:pathLst>
                    <a:path w="1064" h="1230" extrusionOk="0">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29" name="Google Shape;129;p30"/>
                <p:cNvSpPr/>
                <p:nvPr/>
              </p:nvSpPr>
              <p:spPr>
                <a:xfrm rot="-3180000">
                  <a:off x="4860" y="179"/>
                  <a:ext cx="505" cy="898"/>
                </a:xfrm>
                <a:custGeom>
                  <a:avLst/>
                  <a:gdLst/>
                  <a:ahLst/>
                  <a:cxnLst/>
                  <a:rect l="l" t="t" r="r" b="b"/>
                  <a:pathLst>
                    <a:path w="2002" h="2521" extrusionOk="0">
                      <a:moveTo>
                        <a:pt x="1941" y="0"/>
                      </a:moveTo>
                      <a:lnTo>
                        <a:pt x="0" y="2521"/>
                      </a:lnTo>
                      <a:lnTo>
                        <a:pt x="192" y="2450"/>
                      </a:lnTo>
                      <a:lnTo>
                        <a:pt x="2002" y="61"/>
                      </a:lnTo>
                      <a:lnTo>
                        <a:pt x="1941"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0" name="Google Shape;130;p30"/>
                <p:cNvSpPr/>
                <p:nvPr/>
              </p:nvSpPr>
              <p:spPr>
                <a:xfrm rot="-3180000">
                  <a:off x="4903" y="-19"/>
                  <a:ext cx="758" cy="1344"/>
                </a:xfrm>
                <a:custGeom>
                  <a:avLst/>
                  <a:gdLst/>
                  <a:ahLst/>
                  <a:cxnLst/>
                  <a:rect l="l" t="t" r="r" b="b"/>
                  <a:pathLst>
                    <a:path w="3007" h="3771" extrusionOk="0">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1" name="Google Shape;131;p30"/>
                <p:cNvSpPr/>
                <p:nvPr/>
              </p:nvSpPr>
              <p:spPr>
                <a:xfrm rot="-3180000">
                  <a:off x="5299" y="894"/>
                  <a:ext cx="169" cy="122"/>
                </a:xfrm>
                <a:custGeom>
                  <a:avLst/>
                  <a:gdLst/>
                  <a:ahLst/>
                  <a:cxnLst/>
                  <a:rect l="l" t="t" r="r" b="b"/>
                  <a:pathLst>
                    <a:path w="673" h="342" extrusionOk="0">
                      <a:moveTo>
                        <a:pt x="0" y="80"/>
                      </a:moveTo>
                      <a:lnTo>
                        <a:pt x="255" y="106"/>
                      </a:lnTo>
                      <a:lnTo>
                        <a:pt x="639" y="342"/>
                      </a:lnTo>
                      <a:lnTo>
                        <a:pt x="673" y="289"/>
                      </a:lnTo>
                      <a:lnTo>
                        <a:pt x="447" y="114"/>
                      </a:lnTo>
                      <a:lnTo>
                        <a:pt x="26" y="0"/>
                      </a:lnTo>
                      <a:lnTo>
                        <a:pt x="0" y="8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2" name="Google Shape;132;p30"/>
                <p:cNvSpPr/>
                <p:nvPr/>
              </p:nvSpPr>
              <p:spPr>
                <a:xfrm rot="-3180000">
                  <a:off x="5253" y="803"/>
                  <a:ext cx="181" cy="144"/>
                </a:xfrm>
                <a:custGeom>
                  <a:avLst/>
                  <a:gdLst/>
                  <a:ahLst/>
                  <a:cxnLst/>
                  <a:rect l="l" t="t" r="r" b="b"/>
                  <a:pathLst>
                    <a:path w="716" h="403" extrusionOk="0">
                      <a:moveTo>
                        <a:pt x="0" y="78"/>
                      </a:moveTo>
                      <a:lnTo>
                        <a:pt x="340" y="148"/>
                      </a:lnTo>
                      <a:lnTo>
                        <a:pt x="638" y="403"/>
                      </a:lnTo>
                      <a:lnTo>
                        <a:pt x="716" y="296"/>
                      </a:lnTo>
                      <a:lnTo>
                        <a:pt x="420" y="114"/>
                      </a:lnTo>
                      <a:lnTo>
                        <a:pt x="70" y="0"/>
                      </a:lnTo>
                      <a:lnTo>
                        <a:pt x="0" y="78"/>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3" name="Google Shape;133;p30"/>
                <p:cNvSpPr/>
                <p:nvPr/>
              </p:nvSpPr>
              <p:spPr>
                <a:xfrm rot="-3180000">
                  <a:off x="4985" y="210"/>
                  <a:ext cx="181" cy="147"/>
                </a:xfrm>
                <a:custGeom>
                  <a:avLst/>
                  <a:gdLst/>
                  <a:ahLst/>
                  <a:cxnLst/>
                  <a:rect l="l" t="t" r="r" b="b"/>
                  <a:pathLst>
                    <a:path w="717" h="411" extrusionOk="0">
                      <a:moveTo>
                        <a:pt x="0" y="78"/>
                      </a:moveTo>
                      <a:lnTo>
                        <a:pt x="316" y="139"/>
                      </a:lnTo>
                      <a:lnTo>
                        <a:pt x="649" y="411"/>
                      </a:lnTo>
                      <a:lnTo>
                        <a:pt x="717" y="314"/>
                      </a:lnTo>
                      <a:lnTo>
                        <a:pt x="394" y="87"/>
                      </a:lnTo>
                      <a:lnTo>
                        <a:pt x="54" y="0"/>
                      </a:lnTo>
                      <a:lnTo>
                        <a:pt x="0" y="78"/>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4" name="Google Shape;134;p30"/>
                <p:cNvSpPr/>
                <p:nvPr/>
              </p:nvSpPr>
              <p:spPr>
                <a:xfrm rot="-3180000">
                  <a:off x="4949" y="139"/>
                  <a:ext cx="179" cy="138"/>
                </a:xfrm>
                <a:custGeom>
                  <a:avLst/>
                  <a:gdLst/>
                  <a:ahLst/>
                  <a:cxnLst/>
                  <a:rect l="l" t="t" r="r" b="b"/>
                  <a:pathLst>
                    <a:path w="709" h="386" extrusionOk="0">
                      <a:moveTo>
                        <a:pt x="0" y="88"/>
                      </a:moveTo>
                      <a:lnTo>
                        <a:pt x="272" y="131"/>
                      </a:lnTo>
                      <a:lnTo>
                        <a:pt x="665" y="386"/>
                      </a:lnTo>
                      <a:lnTo>
                        <a:pt x="709" y="308"/>
                      </a:lnTo>
                      <a:lnTo>
                        <a:pt x="306" y="53"/>
                      </a:lnTo>
                      <a:lnTo>
                        <a:pt x="43" y="0"/>
                      </a:lnTo>
                      <a:lnTo>
                        <a:pt x="0" y="88"/>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grpSp>
        <p:cxnSp>
          <p:nvCxnSpPr>
            <p:cNvPr id="135" name="Google Shape;135;p30"/>
            <p:cNvCxnSpPr/>
            <p:nvPr/>
          </p:nvCxnSpPr>
          <p:spPr>
            <a:xfrm>
              <a:off x="4870" y="84"/>
              <a:ext cx="42" cy="96"/>
            </a:xfrm>
            <a:prstGeom prst="straightConnector1">
              <a:avLst/>
            </a:prstGeom>
            <a:noFill/>
            <a:ln w="38100" cap="flat" cmpd="sng">
              <a:solidFill>
                <a:schemeClr val="accent2"/>
              </a:solidFill>
              <a:prstDash val="solid"/>
              <a:miter lim="800000"/>
              <a:headEnd type="none" w="med" len="med"/>
              <a:tailEnd type="none" w="med" len="med"/>
            </a:ln>
          </p:spPr>
        </p:cxnSp>
      </p:grpSp>
    </p:spTree>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9"/>
        <p:cNvGrpSpPr/>
        <p:nvPr/>
      </p:nvGrpSpPr>
      <p:grpSpPr>
        <a:xfrm>
          <a:off x="0" y="0"/>
          <a:ext cx="0" cy="0"/>
          <a:chOff x="0" y="0"/>
          <a:chExt cx="0" cy="0"/>
        </a:xfrm>
      </p:grpSpPr>
      <p:sp>
        <p:nvSpPr>
          <p:cNvPr id="200" name="Google Shape;200;p32"/>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01" name="Google Shape;201;p32"/>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202" name="Google Shape;202;p3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203" name="Google Shape;203;p3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204" name="Google Shape;204;p3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sz="1400">
              <a:solidFill>
                <a:srgbClr val="000000"/>
              </a:solidFill>
            </a:endParaRPr>
          </a:p>
        </p:txBody>
      </p:sp>
    </p:spTree>
  </p:cSld>
  <p:clrMap bg1="lt1" tx1="dk1" bg2="dk2" tx2="lt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74"/>
        <p:cNvGrpSpPr/>
        <p:nvPr/>
      </p:nvGrpSpPr>
      <p:grpSpPr>
        <a:xfrm>
          <a:off x="0" y="0"/>
          <a:ext cx="0" cy="0"/>
          <a:chOff x="0" y="0"/>
          <a:chExt cx="0" cy="0"/>
        </a:xfrm>
      </p:grpSpPr>
      <p:sp>
        <p:nvSpPr>
          <p:cNvPr id="275" name="Google Shape;275;p61"/>
          <p:cNvSpPr/>
          <p:nvPr/>
        </p:nvSpPr>
        <p:spPr>
          <a:xfrm rot="-3180000">
            <a:off x="7777956" y="-15081"/>
            <a:ext cx="1162050" cy="2084387"/>
          </a:xfrm>
          <a:custGeom>
            <a:avLst/>
            <a:gdLst/>
            <a:ahLst/>
            <a:cxnLst/>
            <a:rect l="l" t="t" r="r" b="b"/>
            <a:pathLst>
              <a:path w="2903" h="3686" extrusionOk="0">
                <a:moveTo>
                  <a:pt x="2903" y="433"/>
                </a:moveTo>
                <a:lnTo>
                  <a:pt x="2565" y="80"/>
                </a:lnTo>
                <a:lnTo>
                  <a:pt x="2241" y="0"/>
                </a:lnTo>
                <a:lnTo>
                  <a:pt x="110" y="2811"/>
                </a:lnTo>
                <a:lnTo>
                  <a:pt x="110" y="3228"/>
                </a:lnTo>
                <a:lnTo>
                  <a:pt x="0" y="3631"/>
                </a:lnTo>
                <a:lnTo>
                  <a:pt x="72" y="3686"/>
                </a:lnTo>
                <a:lnTo>
                  <a:pt x="441" y="3355"/>
                </a:lnTo>
                <a:lnTo>
                  <a:pt x="740" y="3228"/>
                </a:lnTo>
                <a:lnTo>
                  <a:pt x="2903" y="433"/>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76" name="Google Shape;276;p61"/>
          <p:cNvSpPr/>
          <p:nvPr/>
        </p:nvSpPr>
        <p:spPr>
          <a:xfrm rot="-3180000">
            <a:off x="7865268" y="24606"/>
            <a:ext cx="1165225" cy="2097087"/>
          </a:xfrm>
          <a:custGeom>
            <a:avLst/>
            <a:gdLst/>
            <a:ahLst/>
            <a:cxnLst/>
            <a:rect l="l" t="t" r="r" b="b"/>
            <a:pathLst>
              <a:path w="2911" h="3703" extrusionOk="0">
                <a:moveTo>
                  <a:pt x="2293" y="0"/>
                </a:moveTo>
                <a:lnTo>
                  <a:pt x="130" y="2835"/>
                </a:lnTo>
                <a:lnTo>
                  <a:pt x="131" y="3201"/>
                </a:lnTo>
                <a:lnTo>
                  <a:pt x="0" y="3633"/>
                </a:lnTo>
                <a:lnTo>
                  <a:pt x="50" y="3703"/>
                </a:lnTo>
                <a:lnTo>
                  <a:pt x="422" y="3352"/>
                </a:lnTo>
                <a:lnTo>
                  <a:pt x="763" y="3220"/>
                </a:lnTo>
                <a:lnTo>
                  <a:pt x="2911" y="428"/>
                </a:lnTo>
                <a:lnTo>
                  <a:pt x="2589" y="96"/>
                </a:lnTo>
                <a:lnTo>
                  <a:pt x="2293" y="0"/>
                </a:lnTo>
                <a:close/>
              </a:path>
            </a:pathLst>
          </a:custGeom>
          <a:solidFill>
            <a:schemeClr val="folHlink"/>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77" name="Google Shape;277;p61"/>
          <p:cNvSpPr/>
          <p:nvPr/>
        </p:nvSpPr>
        <p:spPr>
          <a:xfrm rot="-3180000">
            <a:off x="7831137" y="192087"/>
            <a:ext cx="1025525" cy="1571625"/>
          </a:xfrm>
          <a:custGeom>
            <a:avLst/>
            <a:gdLst/>
            <a:ahLst/>
            <a:cxnLst/>
            <a:rect l="l" t="t" r="r" b="b"/>
            <a:pathLst>
              <a:path w="2561" h="2777" extrusionOk="0">
                <a:moveTo>
                  <a:pt x="0" y="2485"/>
                </a:moveTo>
                <a:lnTo>
                  <a:pt x="432" y="2553"/>
                </a:lnTo>
                <a:lnTo>
                  <a:pt x="736" y="2777"/>
                </a:lnTo>
                <a:lnTo>
                  <a:pt x="2561" y="399"/>
                </a:lnTo>
                <a:lnTo>
                  <a:pt x="2118" y="82"/>
                </a:lnTo>
                <a:lnTo>
                  <a:pt x="1898" y="0"/>
                </a:lnTo>
                <a:lnTo>
                  <a:pt x="0" y="2485"/>
                </a:lnTo>
                <a:close/>
              </a:path>
            </a:pathLst>
          </a:cu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nvGrpSpPr>
          <p:cNvPr id="278" name="Google Shape;278;p61"/>
          <p:cNvGrpSpPr/>
          <p:nvPr/>
        </p:nvGrpSpPr>
        <p:grpSpPr>
          <a:xfrm>
            <a:off x="7937" y="5540375"/>
            <a:ext cx="1784350" cy="1246187"/>
            <a:chOff x="5" y="3490"/>
            <a:chExt cx="1124" cy="785"/>
          </a:xfrm>
        </p:grpSpPr>
        <p:sp>
          <p:nvSpPr>
            <p:cNvPr id="279" name="Google Shape;279;p61"/>
            <p:cNvSpPr/>
            <p:nvPr/>
          </p:nvSpPr>
          <p:spPr>
            <a:xfrm>
              <a:off x="24" y="3505"/>
              <a:ext cx="1089" cy="649"/>
            </a:xfrm>
            <a:custGeom>
              <a:avLst/>
              <a:gdLst/>
              <a:ahLst/>
              <a:cxnLst/>
              <a:rect l="l" t="t" r="r" b="b"/>
              <a:pathLst>
                <a:path w="2177" h="1298" extrusionOk="0">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close/>
                </a:path>
              </a:pathLst>
            </a:custGeom>
            <a:solidFill>
              <a:srgbClr val="F8F8F8"/>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80" name="Google Shape;280;p61"/>
            <p:cNvSpPr/>
            <p:nvPr/>
          </p:nvSpPr>
          <p:spPr>
            <a:xfrm>
              <a:off x="1022" y="3582"/>
              <a:ext cx="71" cy="129"/>
            </a:xfrm>
            <a:custGeom>
              <a:avLst/>
              <a:gdLst/>
              <a:ahLst/>
              <a:cxnLst/>
              <a:rect l="l" t="t" r="r" b="b"/>
              <a:pathLst>
                <a:path w="143" h="258" extrusionOk="0">
                  <a:moveTo>
                    <a:pt x="0" y="7"/>
                  </a:moveTo>
                  <a:lnTo>
                    <a:pt x="120" y="0"/>
                  </a:lnTo>
                  <a:lnTo>
                    <a:pt x="143" y="233"/>
                  </a:lnTo>
                  <a:lnTo>
                    <a:pt x="8" y="258"/>
                  </a:lnTo>
                  <a:lnTo>
                    <a:pt x="0" y="7"/>
                  </a:lnTo>
                  <a:close/>
                </a:path>
              </a:pathLst>
            </a:cu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81" name="Google Shape;281;p61"/>
            <p:cNvSpPr/>
            <p:nvPr/>
          </p:nvSpPr>
          <p:spPr>
            <a:xfrm>
              <a:off x="20" y="3774"/>
              <a:ext cx="792" cy="410"/>
            </a:xfrm>
            <a:custGeom>
              <a:avLst/>
              <a:gdLst/>
              <a:ahLst/>
              <a:cxnLst/>
              <a:rect l="l" t="t" r="r" b="b"/>
              <a:pathLst>
                <a:path w="1586" h="821" extrusionOk="0">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82" name="Google Shape;282;p61"/>
            <p:cNvSpPr/>
            <p:nvPr/>
          </p:nvSpPr>
          <p:spPr>
            <a:xfrm>
              <a:off x="129" y="3808"/>
              <a:ext cx="525" cy="374"/>
            </a:xfrm>
            <a:custGeom>
              <a:avLst/>
              <a:gdLst/>
              <a:ahLst/>
              <a:cxnLst/>
              <a:rect l="l" t="t" r="r" b="b"/>
              <a:pathLst>
                <a:path w="1049" h="747" extrusionOk="0">
                  <a:moveTo>
                    <a:pt x="0" y="325"/>
                  </a:moveTo>
                  <a:lnTo>
                    <a:pt x="922" y="747"/>
                  </a:lnTo>
                  <a:lnTo>
                    <a:pt x="939" y="534"/>
                  </a:lnTo>
                  <a:lnTo>
                    <a:pt x="1049" y="422"/>
                  </a:lnTo>
                  <a:lnTo>
                    <a:pt x="78" y="0"/>
                  </a:lnTo>
                  <a:lnTo>
                    <a:pt x="0" y="127"/>
                  </a:lnTo>
                  <a:lnTo>
                    <a:pt x="0" y="325"/>
                  </a:lnTo>
                  <a:close/>
                </a:path>
              </a:pathLst>
            </a:cu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83" name="Google Shape;283;p61"/>
            <p:cNvSpPr/>
            <p:nvPr/>
          </p:nvSpPr>
          <p:spPr>
            <a:xfrm>
              <a:off x="485" y="3532"/>
              <a:ext cx="135" cy="121"/>
            </a:xfrm>
            <a:custGeom>
              <a:avLst/>
              <a:gdLst/>
              <a:ahLst/>
              <a:cxnLst/>
              <a:rect l="l" t="t" r="r" b="b"/>
              <a:pathLst>
                <a:path w="272" h="241" extrusionOk="0">
                  <a:moveTo>
                    <a:pt x="0" y="28"/>
                  </a:moveTo>
                  <a:lnTo>
                    <a:pt x="160" y="0"/>
                  </a:lnTo>
                  <a:lnTo>
                    <a:pt x="251" y="36"/>
                  </a:lnTo>
                  <a:lnTo>
                    <a:pt x="272" y="139"/>
                  </a:lnTo>
                  <a:lnTo>
                    <a:pt x="164" y="146"/>
                  </a:lnTo>
                  <a:lnTo>
                    <a:pt x="32" y="241"/>
                  </a:lnTo>
                  <a:lnTo>
                    <a:pt x="0" y="28"/>
                  </a:lnTo>
                  <a:close/>
                </a:path>
              </a:pathLst>
            </a:custGeom>
            <a:solidFill>
              <a:schemeClr val="hlink"/>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84" name="Google Shape;284;p61"/>
            <p:cNvSpPr/>
            <p:nvPr/>
          </p:nvSpPr>
          <p:spPr>
            <a:xfrm>
              <a:off x="641" y="4163"/>
              <a:ext cx="76" cy="112"/>
            </a:xfrm>
            <a:custGeom>
              <a:avLst/>
              <a:gdLst/>
              <a:ahLst/>
              <a:cxnLst/>
              <a:rect l="l" t="t" r="r" b="b"/>
              <a:pathLst>
                <a:path w="152" h="224" extrusionOk="0">
                  <a:moveTo>
                    <a:pt x="152" y="4"/>
                  </a:moveTo>
                  <a:lnTo>
                    <a:pt x="152" y="224"/>
                  </a:lnTo>
                  <a:lnTo>
                    <a:pt x="0" y="8"/>
                  </a:lnTo>
                  <a:lnTo>
                    <a:pt x="72" y="0"/>
                  </a:lnTo>
                  <a:lnTo>
                    <a:pt x="152" y="4"/>
                  </a:lnTo>
                  <a:close/>
                </a:path>
              </a:pathLst>
            </a:custGeom>
            <a:solidFill>
              <a:schemeClr val="hlink"/>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85" name="Google Shape;285;p61"/>
            <p:cNvSpPr/>
            <p:nvPr/>
          </p:nvSpPr>
          <p:spPr>
            <a:xfrm>
              <a:off x="504" y="3607"/>
              <a:ext cx="193" cy="383"/>
            </a:xfrm>
            <a:custGeom>
              <a:avLst/>
              <a:gdLst/>
              <a:ahLst/>
              <a:cxnLst/>
              <a:rect l="l" t="t" r="r" b="b"/>
              <a:pathLst>
                <a:path w="386" h="764" extrusionOk="0">
                  <a:moveTo>
                    <a:pt x="0" y="80"/>
                  </a:moveTo>
                  <a:lnTo>
                    <a:pt x="87" y="0"/>
                  </a:lnTo>
                  <a:lnTo>
                    <a:pt x="232" y="6"/>
                  </a:lnTo>
                  <a:lnTo>
                    <a:pt x="386" y="764"/>
                  </a:lnTo>
                  <a:lnTo>
                    <a:pt x="279" y="720"/>
                  </a:lnTo>
                  <a:lnTo>
                    <a:pt x="152" y="677"/>
                  </a:lnTo>
                  <a:lnTo>
                    <a:pt x="0" y="80"/>
                  </a:lnTo>
                  <a:close/>
                </a:path>
              </a:pathLst>
            </a:cu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86" name="Google Shape;286;p61"/>
            <p:cNvSpPr/>
            <p:nvPr/>
          </p:nvSpPr>
          <p:spPr>
            <a:xfrm>
              <a:off x="668" y="3590"/>
              <a:ext cx="364" cy="174"/>
            </a:xfrm>
            <a:custGeom>
              <a:avLst/>
              <a:gdLst/>
              <a:ahLst/>
              <a:cxnLst/>
              <a:rect l="l" t="t" r="r" b="b"/>
              <a:pathLst>
                <a:path w="728" h="348" extrusionOk="0">
                  <a:moveTo>
                    <a:pt x="692" y="0"/>
                  </a:moveTo>
                  <a:lnTo>
                    <a:pt x="0" y="106"/>
                  </a:lnTo>
                  <a:lnTo>
                    <a:pt x="28" y="348"/>
                  </a:lnTo>
                  <a:lnTo>
                    <a:pt x="715" y="237"/>
                  </a:lnTo>
                  <a:lnTo>
                    <a:pt x="728" y="43"/>
                  </a:lnTo>
                  <a:lnTo>
                    <a:pt x="692" y="0"/>
                  </a:lnTo>
                  <a:close/>
                </a:path>
              </a:pathLst>
            </a:cu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87" name="Google Shape;287;p61"/>
            <p:cNvSpPr/>
            <p:nvPr/>
          </p:nvSpPr>
          <p:spPr>
            <a:xfrm>
              <a:off x="347" y="3693"/>
              <a:ext cx="156" cy="67"/>
            </a:xfrm>
            <a:custGeom>
              <a:avLst/>
              <a:gdLst/>
              <a:ahLst/>
              <a:cxnLst/>
              <a:rect l="l" t="t" r="r" b="b"/>
              <a:pathLst>
                <a:path w="312" h="135" extrusionOk="0">
                  <a:moveTo>
                    <a:pt x="272" y="0"/>
                  </a:moveTo>
                  <a:lnTo>
                    <a:pt x="0" y="78"/>
                  </a:lnTo>
                  <a:lnTo>
                    <a:pt x="312" y="135"/>
                  </a:lnTo>
                  <a:lnTo>
                    <a:pt x="272" y="0"/>
                  </a:lnTo>
                  <a:close/>
                </a:path>
              </a:pathLst>
            </a:cu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nvGrpSpPr>
            <p:cNvPr id="288" name="Google Shape;288;p61"/>
            <p:cNvGrpSpPr/>
            <p:nvPr/>
          </p:nvGrpSpPr>
          <p:grpSpPr>
            <a:xfrm>
              <a:off x="5" y="3490"/>
              <a:ext cx="1124" cy="780"/>
              <a:chOff x="5" y="3490"/>
              <a:chExt cx="1124" cy="780"/>
            </a:xfrm>
          </p:grpSpPr>
          <p:grpSp>
            <p:nvGrpSpPr>
              <p:cNvPr id="289" name="Google Shape;289;p61"/>
              <p:cNvGrpSpPr/>
              <p:nvPr/>
            </p:nvGrpSpPr>
            <p:grpSpPr>
              <a:xfrm>
                <a:off x="499" y="3562"/>
                <a:ext cx="548" cy="708"/>
                <a:chOff x="499" y="3562"/>
                <a:chExt cx="548" cy="708"/>
              </a:xfrm>
            </p:grpSpPr>
            <p:sp>
              <p:nvSpPr>
                <p:cNvPr id="290" name="Google Shape;290;p61"/>
                <p:cNvSpPr/>
                <p:nvPr/>
              </p:nvSpPr>
              <p:spPr>
                <a:xfrm>
                  <a:off x="499" y="3587"/>
                  <a:ext cx="157" cy="87"/>
                </a:xfrm>
                <a:custGeom>
                  <a:avLst/>
                  <a:gdLst/>
                  <a:ahLst/>
                  <a:cxnLst/>
                  <a:rect l="l" t="t" r="r" b="b"/>
                  <a:pathLst>
                    <a:path w="313" h="175" extrusionOk="0">
                      <a:moveTo>
                        <a:pt x="0" y="107"/>
                      </a:moveTo>
                      <a:lnTo>
                        <a:pt x="114" y="10"/>
                      </a:lnTo>
                      <a:lnTo>
                        <a:pt x="213" y="0"/>
                      </a:lnTo>
                      <a:lnTo>
                        <a:pt x="292" y="27"/>
                      </a:lnTo>
                      <a:lnTo>
                        <a:pt x="313" y="91"/>
                      </a:lnTo>
                      <a:lnTo>
                        <a:pt x="167" y="67"/>
                      </a:lnTo>
                      <a:lnTo>
                        <a:pt x="74" y="101"/>
                      </a:lnTo>
                      <a:lnTo>
                        <a:pt x="13" y="175"/>
                      </a:lnTo>
                      <a:lnTo>
                        <a:pt x="0" y="107"/>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91" name="Google Shape;291;p61"/>
                <p:cNvSpPr/>
                <p:nvPr/>
              </p:nvSpPr>
              <p:spPr>
                <a:xfrm>
                  <a:off x="636" y="4137"/>
                  <a:ext cx="115" cy="133"/>
                </a:xfrm>
                <a:custGeom>
                  <a:avLst/>
                  <a:gdLst/>
                  <a:ahLst/>
                  <a:cxnLst/>
                  <a:rect l="l" t="t" r="r" b="b"/>
                  <a:pathLst>
                    <a:path w="230" h="266" extrusionOk="0">
                      <a:moveTo>
                        <a:pt x="0" y="40"/>
                      </a:moveTo>
                      <a:lnTo>
                        <a:pt x="160" y="266"/>
                      </a:lnTo>
                      <a:lnTo>
                        <a:pt x="230" y="251"/>
                      </a:lnTo>
                      <a:lnTo>
                        <a:pt x="223" y="17"/>
                      </a:lnTo>
                      <a:lnTo>
                        <a:pt x="166" y="0"/>
                      </a:lnTo>
                      <a:lnTo>
                        <a:pt x="179" y="197"/>
                      </a:lnTo>
                      <a:lnTo>
                        <a:pt x="71" y="4"/>
                      </a:lnTo>
                      <a:lnTo>
                        <a:pt x="0" y="4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92" name="Google Shape;292;p61"/>
                <p:cNvSpPr/>
                <p:nvPr/>
              </p:nvSpPr>
              <p:spPr>
                <a:xfrm>
                  <a:off x="1004" y="3562"/>
                  <a:ext cx="43" cy="117"/>
                </a:xfrm>
                <a:custGeom>
                  <a:avLst/>
                  <a:gdLst/>
                  <a:ahLst/>
                  <a:cxnLst/>
                  <a:rect l="l" t="t" r="r" b="b"/>
                  <a:pathLst>
                    <a:path w="87" h="234" extrusionOk="0">
                      <a:moveTo>
                        <a:pt x="0" y="19"/>
                      </a:moveTo>
                      <a:lnTo>
                        <a:pt x="36" y="93"/>
                      </a:lnTo>
                      <a:lnTo>
                        <a:pt x="44" y="154"/>
                      </a:lnTo>
                      <a:lnTo>
                        <a:pt x="27" y="234"/>
                      </a:lnTo>
                      <a:lnTo>
                        <a:pt x="80" y="220"/>
                      </a:lnTo>
                      <a:lnTo>
                        <a:pt x="87" y="116"/>
                      </a:lnTo>
                      <a:lnTo>
                        <a:pt x="46" y="0"/>
                      </a:lnTo>
                      <a:lnTo>
                        <a:pt x="0" y="19"/>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sp>
            <p:nvSpPr>
              <p:cNvPr id="293" name="Google Shape;293;p61"/>
              <p:cNvSpPr/>
              <p:nvPr/>
            </p:nvSpPr>
            <p:spPr>
              <a:xfrm>
                <a:off x="76" y="3732"/>
                <a:ext cx="595" cy="250"/>
              </a:xfrm>
              <a:custGeom>
                <a:avLst/>
                <a:gdLst/>
                <a:ahLst/>
                <a:cxnLst/>
                <a:rect l="l" t="t" r="r" b="b"/>
                <a:pathLst>
                  <a:path w="1190" h="500" extrusionOk="0">
                    <a:moveTo>
                      <a:pt x="100" y="0"/>
                    </a:moveTo>
                    <a:lnTo>
                      <a:pt x="1190" y="490"/>
                    </a:lnTo>
                    <a:lnTo>
                      <a:pt x="1076" y="500"/>
                    </a:lnTo>
                    <a:lnTo>
                      <a:pt x="0" y="27"/>
                    </a:lnTo>
                    <a:lnTo>
                      <a:pt x="100"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94" name="Google Shape;294;p61"/>
              <p:cNvSpPr/>
              <p:nvPr/>
            </p:nvSpPr>
            <p:spPr>
              <a:xfrm>
                <a:off x="260" y="3886"/>
                <a:ext cx="244" cy="148"/>
              </a:xfrm>
              <a:custGeom>
                <a:avLst/>
                <a:gdLst/>
                <a:ahLst/>
                <a:cxnLst/>
                <a:rect l="l" t="t" r="r" b="b"/>
                <a:pathLst>
                  <a:path w="489" h="296" extrusionOk="0">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95" name="Google Shape;295;p61"/>
              <p:cNvSpPr/>
              <p:nvPr/>
            </p:nvSpPr>
            <p:spPr>
              <a:xfrm>
                <a:off x="565" y="3680"/>
                <a:ext cx="107" cy="238"/>
              </a:xfrm>
              <a:custGeom>
                <a:avLst/>
                <a:gdLst/>
                <a:ahLst/>
                <a:cxnLst/>
                <a:rect l="l" t="t" r="r" b="b"/>
                <a:pathLst>
                  <a:path w="213" h="478" extrusionOk="0">
                    <a:moveTo>
                      <a:pt x="24" y="0"/>
                    </a:moveTo>
                    <a:lnTo>
                      <a:pt x="91" y="25"/>
                    </a:lnTo>
                    <a:lnTo>
                      <a:pt x="80" y="192"/>
                    </a:lnTo>
                    <a:lnTo>
                      <a:pt x="106" y="327"/>
                    </a:lnTo>
                    <a:lnTo>
                      <a:pt x="213" y="451"/>
                    </a:lnTo>
                    <a:lnTo>
                      <a:pt x="97" y="478"/>
                    </a:lnTo>
                    <a:lnTo>
                      <a:pt x="30" y="344"/>
                    </a:lnTo>
                    <a:lnTo>
                      <a:pt x="0" y="57"/>
                    </a:lnTo>
                    <a:lnTo>
                      <a:pt x="24"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nvGrpSpPr>
              <p:cNvPr id="296" name="Google Shape;296;p61"/>
              <p:cNvGrpSpPr/>
              <p:nvPr/>
            </p:nvGrpSpPr>
            <p:grpSpPr>
              <a:xfrm>
                <a:off x="5" y="3490"/>
                <a:ext cx="1124" cy="678"/>
                <a:chOff x="5" y="3490"/>
                <a:chExt cx="1124" cy="678"/>
              </a:xfrm>
            </p:grpSpPr>
            <p:sp>
              <p:nvSpPr>
                <p:cNvPr id="297" name="Google Shape;297;p61"/>
                <p:cNvSpPr/>
                <p:nvPr/>
              </p:nvSpPr>
              <p:spPr>
                <a:xfrm>
                  <a:off x="669" y="4048"/>
                  <a:ext cx="75" cy="87"/>
                </a:xfrm>
                <a:custGeom>
                  <a:avLst/>
                  <a:gdLst/>
                  <a:ahLst/>
                  <a:cxnLst/>
                  <a:rect l="l" t="t" r="r" b="b"/>
                  <a:pathLst>
                    <a:path w="150" h="173" extrusionOk="0">
                      <a:moveTo>
                        <a:pt x="110" y="0"/>
                      </a:moveTo>
                      <a:lnTo>
                        <a:pt x="40" y="66"/>
                      </a:lnTo>
                      <a:lnTo>
                        <a:pt x="0" y="173"/>
                      </a:lnTo>
                      <a:lnTo>
                        <a:pt x="80" y="160"/>
                      </a:lnTo>
                      <a:lnTo>
                        <a:pt x="103" y="84"/>
                      </a:lnTo>
                      <a:lnTo>
                        <a:pt x="150" y="27"/>
                      </a:lnTo>
                      <a:lnTo>
                        <a:pt x="110"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98" name="Google Shape;298;p61"/>
                <p:cNvSpPr/>
                <p:nvPr/>
              </p:nvSpPr>
              <p:spPr>
                <a:xfrm>
                  <a:off x="5" y="3728"/>
                  <a:ext cx="842" cy="440"/>
                </a:xfrm>
                <a:custGeom>
                  <a:avLst/>
                  <a:gdLst/>
                  <a:ahLst/>
                  <a:cxnLst/>
                  <a:rect l="l" t="t" r="r" b="b"/>
                  <a:pathLst>
                    <a:path w="1684" h="880" extrusionOk="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99" name="Google Shape;299;p61"/>
                <p:cNvSpPr/>
                <p:nvPr/>
              </p:nvSpPr>
              <p:spPr>
                <a:xfrm>
                  <a:off x="106" y="3770"/>
                  <a:ext cx="80" cy="167"/>
                </a:xfrm>
                <a:custGeom>
                  <a:avLst/>
                  <a:gdLst/>
                  <a:ahLst/>
                  <a:cxnLst/>
                  <a:rect l="l" t="t" r="r" b="b"/>
                  <a:pathLst>
                    <a:path w="160" h="335" extrusionOk="0">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00" name="Google Shape;300;p61"/>
                <p:cNvSpPr/>
                <p:nvPr/>
              </p:nvSpPr>
              <p:spPr>
                <a:xfrm>
                  <a:off x="449" y="3490"/>
                  <a:ext cx="322" cy="594"/>
                </a:xfrm>
                <a:custGeom>
                  <a:avLst/>
                  <a:gdLst/>
                  <a:ahLst/>
                  <a:cxnLst/>
                  <a:rect l="l" t="t" r="r" b="b"/>
                  <a:pathLst>
                    <a:path w="642" h="1188" extrusionOk="0">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01" name="Google Shape;301;p61"/>
                <p:cNvSpPr/>
                <p:nvPr/>
              </p:nvSpPr>
              <p:spPr>
                <a:xfrm>
                  <a:off x="578" y="3650"/>
                  <a:ext cx="96" cy="252"/>
                </a:xfrm>
                <a:custGeom>
                  <a:avLst/>
                  <a:gdLst/>
                  <a:ahLst/>
                  <a:cxnLst/>
                  <a:rect l="l" t="t" r="r" b="b"/>
                  <a:pathLst>
                    <a:path w="192" h="504" extrusionOk="0">
                      <a:moveTo>
                        <a:pt x="0" y="27"/>
                      </a:moveTo>
                      <a:lnTo>
                        <a:pt x="76" y="194"/>
                      </a:lnTo>
                      <a:lnTo>
                        <a:pt x="113" y="318"/>
                      </a:lnTo>
                      <a:lnTo>
                        <a:pt x="116" y="504"/>
                      </a:lnTo>
                      <a:lnTo>
                        <a:pt x="192" y="504"/>
                      </a:lnTo>
                      <a:lnTo>
                        <a:pt x="187" y="360"/>
                      </a:lnTo>
                      <a:lnTo>
                        <a:pt x="162" y="208"/>
                      </a:lnTo>
                      <a:lnTo>
                        <a:pt x="99" y="59"/>
                      </a:lnTo>
                      <a:lnTo>
                        <a:pt x="63" y="0"/>
                      </a:lnTo>
                      <a:lnTo>
                        <a:pt x="0" y="27"/>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02" name="Google Shape;302;p61"/>
                <p:cNvSpPr/>
                <p:nvPr/>
              </p:nvSpPr>
              <p:spPr>
                <a:xfrm>
                  <a:off x="328" y="3630"/>
                  <a:ext cx="195" cy="135"/>
                </a:xfrm>
                <a:custGeom>
                  <a:avLst/>
                  <a:gdLst/>
                  <a:ahLst/>
                  <a:cxnLst/>
                  <a:rect l="l" t="t" r="r" b="b"/>
                  <a:pathLst>
                    <a:path w="390" h="269" extrusionOk="0">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03" name="Google Shape;303;p61"/>
                <p:cNvSpPr/>
                <p:nvPr/>
              </p:nvSpPr>
              <p:spPr>
                <a:xfrm>
                  <a:off x="658" y="3538"/>
                  <a:ext cx="471" cy="212"/>
                </a:xfrm>
                <a:custGeom>
                  <a:avLst/>
                  <a:gdLst/>
                  <a:ahLst/>
                  <a:cxnLst/>
                  <a:rect l="l" t="t" r="r" b="b"/>
                  <a:pathLst>
                    <a:path w="941" h="424" extrusionOk="0">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04" name="Google Shape;304;p61"/>
                <p:cNvSpPr/>
                <p:nvPr/>
              </p:nvSpPr>
              <p:spPr>
                <a:xfrm>
                  <a:off x="717" y="3606"/>
                  <a:ext cx="245" cy="86"/>
                </a:xfrm>
                <a:custGeom>
                  <a:avLst/>
                  <a:gdLst/>
                  <a:ahLst/>
                  <a:cxnLst/>
                  <a:rect l="l" t="t" r="r" b="b"/>
                  <a:pathLst>
                    <a:path w="488" h="173" extrusionOk="0">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grpSp>
      </p:grpSp>
      <p:grpSp>
        <p:nvGrpSpPr>
          <p:cNvPr id="305" name="Google Shape;305;p61"/>
          <p:cNvGrpSpPr/>
          <p:nvPr/>
        </p:nvGrpSpPr>
        <p:grpSpPr>
          <a:xfrm>
            <a:off x="8680450" y="2116137"/>
            <a:ext cx="385762" cy="4308475"/>
            <a:chOff x="5468" y="1333"/>
            <a:chExt cx="243" cy="2714"/>
          </a:xfrm>
        </p:grpSpPr>
        <p:sp>
          <p:nvSpPr>
            <p:cNvPr id="306" name="Google Shape;306;p61"/>
            <p:cNvSpPr/>
            <p:nvPr/>
          </p:nvSpPr>
          <p:spPr>
            <a:xfrm flipH="1">
              <a:off x="5468" y="2620"/>
              <a:ext cx="205" cy="1427"/>
            </a:xfrm>
            <a:custGeom>
              <a:avLst/>
              <a:gdLst/>
              <a:ahLst/>
              <a:cxnLst/>
              <a:rect l="l" t="t" r="r" b="b"/>
              <a:pathLst>
                <a:path w="772" h="3266" extrusionOk="0">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chemeClr val="folHlink"/>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07" name="Google Shape;307;p61"/>
            <p:cNvSpPr/>
            <p:nvPr/>
          </p:nvSpPr>
          <p:spPr>
            <a:xfrm flipH="1">
              <a:off x="5506" y="1333"/>
              <a:ext cx="205" cy="1633"/>
            </a:xfrm>
            <a:custGeom>
              <a:avLst/>
              <a:gdLst/>
              <a:ahLst/>
              <a:cxnLst/>
              <a:rect l="l" t="t" r="r" b="b"/>
              <a:pathLst>
                <a:path w="772" h="3266" extrusionOk="0">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chemeClr val="folHlink"/>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grpSp>
        <p:nvGrpSpPr>
          <p:cNvPr id="308" name="Google Shape;308;p61"/>
          <p:cNvGrpSpPr/>
          <p:nvPr/>
        </p:nvGrpSpPr>
        <p:grpSpPr>
          <a:xfrm>
            <a:off x="7171101" y="-85888"/>
            <a:ext cx="2428148" cy="2245051"/>
            <a:chOff x="4517" y="-54"/>
            <a:chExt cx="1530" cy="1414"/>
          </a:xfrm>
        </p:grpSpPr>
        <p:grpSp>
          <p:nvGrpSpPr>
            <p:cNvPr id="309" name="Google Shape;309;p61"/>
            <p:cNvGrpSpPr/>
            <p:nvPr/>
          </p:nvGrpSpPr>
          <p:grpSpPr>
            <a:xfrm>
              <a:off x="4517" y="-54"/>
              <a:ext cx="1530" cy="1414"/>
              <a:chOff x="4517" y="-54"/>
              <a:chExt cx="1530" cy="1414"/>
            </a:xfrm>
          </p:grpSpPr>
          <p:sp>
            <p:nvSpPr>
              <p:cNvPr id="310" name="Google Shape;310;p61"/>
              <p:cNvSpPr/>
              <p:nvPr/>
            </p:nvSpPr>
            <p:spPr>
              <a:xfrm rot="-3180000">
                <a:off x="5430" y="1086"/>
                <a:ext cx="62" cy="288"/>
              </a:xfrm>
              <a:custGeom>
                <a:avLst/>
                <a:gdLst/>
                <a:ahLst/>
                <a:cxnLst/>
                <a:rect l="l" t="t" r="r" b="b"/>
                <a:pathLst>
                  <a:path w="245" h="806" extrusionOk="0">
                    <a:moveTo>
                      <a:pt x="123" y="9"/>
                    </a:moveTo>
                    <a:lnTo>
                      <a:pt x="131" y="342"/>
                    </a:lnTo>
                    <a:lnTo>
                      <a:pt x="0" y="806"/>
                    </a:lnTo>
                    <a:lnTo>
                      <a:pt x="79" y="789"/>
                    </a:lnTo>
                    <a:lnTo>
                      <a:pt x="218" y="376"/>
                    </a:lnTo>
                    <a:lnTo>
                      <a:pt x="245" y="0"/>
                    </a:lnTo>
                    <a:lnTo>
                      <a:pt x="123" y="9"/>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nvGrpSpPr>
              <p:cNvPr id="311" name="Google Shape;311;p61"/>
              <p:cNvGrpSpPr/>
              <p:nvPr/>
            </p:nvGrpSpPr>
            <p:grpSpPr>
              <a:xfrm>
                <a:off x="4517" y="-54"/>
                <a:ext cx="1530" cy="1414"/>
                <a:chOff x="4517" y="-54"/>
                <a:chExt cx="1530" cy="1414"/>
              </a:xfrm>
            </p:grpSpPr>
            <p:sp>
              <p:nvSpPr>
                <p:cNvPr id="312" name="Google Shape;312;p61"/>
                <p:cNvSpPr/>
                <p:nvPr/>
              </p:nvSpPr>
              <p:spPr>
                <a:xfrm rot="-3180000">
                  <a:off x="4966" y="71"/>
                  <a:ext cx="153" cy="125"/>
                </a:xfrm>
                <a:custGeom>
                  <a:avLst/>
                  <a:gdLst/>
                  <a:ahLst/>
                  <a:cxnLst/>
                  <a:rect l="l" t="t" r="r" b="b"/>
                  <a:pathLst>
                    <a:path w="604" h="349" extrusionOk="0">
                      <a:moveTo>
                        <a:pt x="0" y="0"/>
                      </a:moveTo>
                      <a:lnTo>
                        <a:pt x="298" y="184"/>
                      </a:lnTo>
                      <a:lnTo>
                        <a:pt x="500" y="349"/>
                      </a:lnTo>
                      <a:lnTo>
                        <a:pt x="604" y="140"/>
                      </a:lnTo>
                      <a:lnTo>
                        <a:pt x="359" y="9"/>
                      </a:lnTo>
                      <a:lnTo>
                        <a:pt x="464" y="184"/>
                      </a:lnTo>
                      <a:lnTo>
                        <a:pt x="131" y="17"/>
                      </a:lnTo>
                      <a:lnTo>
                        <a:pt x="0"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13" name="Google Shape;313;p61"/>
                <p:cNvSpPr/>
                <p:nvPr/>
              </p:nvSpPr>
              <p:spPr>
                <a:xfrm rot="-3180000">
                  <a:off x="5050" y="329"/>
                  <a:ext cx="269" cy="438"/>
                </a:xfrm>
                <a:custGeom>
                  <a:avLst/>
                  <a:gdLst/>
                  <a:ahLst/>
                  <a:cxnLst/>
                  <a:rect l="l" t="t" r="r" b="b"/>
                  <a:pathLst>
                    <a:path w="1064" h="1230" extrusionOk="0">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14" name="Google Shape;314;p61"/>
                <p:cNvSpPr/>
                <p:nvPr/>
              </p:nvSpPr>
              <p:spPr>
                <a:xfrm rot="-3180000">
                  <a:off x="4860" y="179"/>
                  <a:ext cx="505" cy="898"/>
                </a:xfrm>
                <a:custGeom>
                  <a:avLst/>
                  <a:gdLst/>
                  <a:ahLst/>
                  <a:cxnLst/>
                  <a:rect l="l" t="t" r="r" b="b"/>
                  <a:pathLst>
                    <a:path w="2002" h="2521" extrusionOk="0">
                      <a:moveTo>
                        <a:pt x="1941" y="0"/>
                      </a:moveTo>
                      <a:lnTo>
                        <a:pt x="0" y="2521"/>
                      </a:lnTo>
                      <a:lnTo>
                        <a:pt x="192" y="2450"/>
                      </a:lnTo>
                      <a:lnTo>
                        <a:pt x="2002" y="61"/>
                      </a:lnTo>
                      <a:lnTo>
                        <a:pt x="1941"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15" name="Google Shape;315;p61"/>
                <p:cNvSpPr/>
                <p:nvPr/>
              </p:nvSpPr>
              <p:spPr>
                <a:xfrm rot="-3180000">
                  <a:off x="4903" y="-19"/>
                  <a:ext cx="758" cy="1344"/>
                </a:xfrm>
                <a:custGeom>
                  <a:avLst/>
                  <a:gdLst/>
                  <a:ahLst/>
                  <a:cxnLst/>
                  <a:rect l="l" t="t" r="r" b="b"/>
                  <a:pathLst>
                    <a:path w="3007" h="3771" extrusionOk="0">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16" name="Google Shape;316;p61"/>
                <p:cNvSpPr/>
                <p:nvPr/>
              </p:nvSpPr>
              <p:spPr>
                <a:xfrm rot="-3180000">
                  <a:off x="5299" y="894"/>
                  <a:ext cx="169" cy="122"/>
                </a:xfrm>
                <a:custGeom>
                  <a:avLst/>
                  <a:gdLst/>
                  <a:ahLst/>
                  <a:cxnLst/>
                  <a:rect l="l" t="t" r="r" b="b"/>
                  <a:pathLst>
                    <a:path w="673" h="342" extrusionOk="0">
                      <a:moveTo>
                        <a:pt x="0" y="80"/>
                      </a:moveTo>
                      <a:lnTo>
                        <a:pt x="255" y="106"/>
                      </a:lnTo>
                      <a:lnTo>
                        <a:pt x="639" y="342"/>
                      </a:lnTo>
                      <a:lnTo>
                        <a:pt x="673" y="289"/>
                      </a:lnTo>
                      <a:lnTo>
                        <a:pt x="447" y="114"/>
                      </a:lnTo>
                      <a:lnTo>
                        <a:pt x="26" y="0"/>
                      </a:lnTo>
                      <a:lnTo>
                        <a:pt x="0" y="8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17" name="Google Shape;317;p61"/>
                <p:cNvSpPr/>
                <p:nvPr/>
              </p:nvSpPr>
              <p:spPr>
                <a:xfrm rot="-3180000">
                  <a:off x="5253" y="803"/>
                  <a:ext cx="181" cy="144"/>
                </a:xfrm>
                <a:custGeom>
                  <a:avLst/>
                  <a:gdLst/>
                  <a:ahLst/>
                  <a:cxnLst/>
                  <a:rect l="l" t="t" r="r" b="b"/>
                  <a:pathLst>
                    <a:path w="716" h="403" extrusionOk="0">
                      <a:moveTo>
                        <a:pt x="0" y="78"/>
                      </a:moveTo>
                      <a:lnTo>
                        <a:pt x="340" y="148"/>
                      </a:lnTo>
                      <a:lnTo>
                        <a:pt x="638" y="403"/>
                      </a:lnTo>
                      <a:lnTo>
                        <a:pt x="716" y="296"/>
                      </a:lnTo>
                      <a:lnTo>
                        <a:pt x="420" y="114"/>
                      </a:lnTo>
                      <a:lnTo>
                        <a:pt x="70" y="0"/>
                      </a:lnTo>
                      <a:lnTo>
                        <a:pt x="0" y="78"/>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18" name="Google Shape;318;p61"/>
                <p:cNvSpPr/>
                <p:nvPr/>
              </p:nvSpPr>
              <p:spPr>
                <a:xfrm rot="-3180000">
                  <a:off x="4985" y="210"/>
                  <a:ext cx="181" cy="147"/>
                </a:xfrm>
                <a:custGeom>
                  <a:avLst/>
                  <a:gdLst/>
                  <a:ahLst/>
                  <a:cxnLst/>
                  <a:rect l="l" t="t" r="r" b="b"/>
                  <a:pathLst>
                    <a:path w="717" h="411" extrusionOk="0">
                      <a:moveTo>
                        <a:pt x="0" y="78"/>
                      </a:moveTo>
                      <a:lnTo>
                        <a:pt x="316" y="139"/>
                      </a:lnTo>
                      <a:lnTo>
                        <a:pt x="649" y="411"/>
                      </a:lnTo>
                      <a:lnTo>
                        <a:pt x="717" y="314"/>
                      </a:lnTo>
                      <a:lnTo>
                        <a:pt x="394" y="87"/>
                      </a:lnTo>
                      <a:lnTo>
                        <a:pt x="54" y="0"/>
                      </a:lnTo>
                      <a:lnTo>
                        <a:pt x="0" y="78"/>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19" name="Google Shape;319;p61"/>
                <p:cNvSpPr/>
                <p:nvPr/>
              </p:nvSpPr>
              <p:spPr>
                <a:xfrm rot="-3180000">
                  <a:off x="4949" y="139"/>
                  <a:ext cx="179" cy="138"/>
                </a:xfrm>
                <a:custGeom>
                  <a:avLst/>
                  <a:gdLst/>
                  <a:ahLst/>
                  <a:cxnLst/>
                  <a:rect l="l" t="t" r="r" b="b"/>
                  <a:pathLst>
                    <a:path w="709" h="386" extrusionOk="0">
                      <a:moveTo>
                        <a:pt x="0" y="88"/>
                      </a:moveTo>
                      <a:lnTo>
                        <a:pt x="272" y="131"/>
                      </a:lnTo>
                      <a:lnTo>
                        <a:pt x="665" y="386"/>
                      </a:lnTo>
                      <a:lnTo>
                        <a:pt x="709" y="308"/>
                      </a:lnTo>
                      <a:lnTo>
                        <a:pt x="306" y="53"/>
                      </a:lnTo>
                      <a:lnTo>
                        <a:pt x="43" y="0"/>
                      </a:lnTo>
                      <a:lnTo>
                        <a:pt x="0" y="88"/>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grpSp>
        <p:cxnSp>
          <p:nvCxnSpPr>
            <p:cNvPr id="320" name="Google Shape;320;p61"/>
            <p:cNvCxnSpPr/>
            <p:nvPr/>
          </p:nvCxnSpPr>
          <p:spPr>
            <a:xfrm>
              <a:off x="4870" y="84"/>
              <a:ext cx="42" cy="96"/>
            </a:xfrm>
            <a:prstGeom prst="straightConnector1">
              <a:avLst/>
            </a:prstGeom>
            <a:noFill/>
            <a:ln w="38100" cap="flat" cmpd="sng">
              <a:solidFill>
                <a:schemeClr val="accent2"/>
              </a:solidFill>
              <a:prstDash val="solid"/>
              <a:miter lim="800000"/>
              <a:headEnd type="none" w="med" len="med"/>
              <a:tailEnd type="none" w="med" len="med"/>
            </a:ln>
          </p:spPr>
        </p:cxnSp>
      </p:grpSp>
      <p:sp>
        <p:nvSpPr>
          <p:cNvPr id="321" name="Google Shape;321;p61"/>
          <p:cNvSpPr/>
          <p:nvPr/>
        </p:nvSpPr>
        <p:spPr>
          <a:xfrm>
            <a:off x="20637" y="12700"/>
            <a:ext cx="8896350" cy="6780212"/>
          </a:xfrm>
          <a:custGeom>
            <a:avLst/>
            <a:gdLst/>
            <a:ahLst/>
            <a:cxnLst/>
            <a:rect l="l" t="t" r="r" b="b"/>
            <a:pathLst>
              <a:path w="3985" h="3619" extrusionOk="0">
                <a:moveTo>
                  <a:pt x="2822" y="0"/>
                </a:moveTo>
                <a:lnTo>
                  <a:pt x="0" y="975"/>
                </a:lnTo>
                <a:lnTo>
                  <a:pt x="2169" y="3619"/>
                </a:lnTo>
                <a:lnTo>
                  <a:pt x="3985" y="1125"/>
                </a:lnTo>
                <a:lnTo>
                  <a:pt x="2822" y="0"/>
                </a:lnTo>
                <a:close/>
              </a:path>
            </a:pathLst>
          </a:cu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nvGrpSpPr>
          <p:cNvPr id="322" name="Google Shape;322;p61"/>
          <p:cNvGrpSpPr/>
          <p:nvPr/>
        </p:nvGrpSpPr>
        <p:grpSpPr>
          <a:xfrm>
            <a:off x="195262" y="234950"/>
            <a:ext cx="3787775" cy="1778000"/>
            <a:chOff x="123" y="148"/>
            <a:chExt cx="2386" cy="1120"/>
          </a:xfrm>
        </p:grpSpPr>
        <p:sp>
          <p:nvSpPr>
            <p:cNvPr id="323" name="Google Shape;323;p61"/>
            <p:cNvSpPr/>
            <p:nvPr/>
          </p:nvSpPr>
          <p:spPr>
            <a:xfrm>
              <a:off x="177" y="177"/>
              <a:ext cx="2250" cy="1017"/>
            </a:xfrm>
            <a:custGeom>
              <a:avLst/>
              <a:gdLst/>
              <a:ahLst/>
              <a:cxnLst/>
              <a:rect l="l" t="t" r="r" b="b"/>
              <a:pathLst>
                <a:path w="794" h="414" extrusionOk="0">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close/>
                </a:path>
              </a:pathLst>
            </a:custGeom>
            <a:solidFill>
              <a:srgbClr val="F8F8F8"/>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24" name="Google Shape;324;p61"/>
            <p:cNvSpPr/>
            <p:nvPr/>
          </p:nvSpPr>
          <p:spPr>
            <a:xfrm>
              <a:off x="166" y="261"/>
              <a:ext cx="2244" cy="1007"/>
            </a:xfrm>
            <a:custGeom>
              <a:avLst/>
              <a:gdLst/>
              <a:ahLst/>
              <a:cxnLst/>
              <a:rect l="l" t="t" r="r" b="b"/>
              <a:pathLst>
                <a:path w="1586" h="821" extrusionOk="0">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25" name="Google Shape;325;p61"/>
            <p:cNvSpPr/>
            <p:nvPr/>
          </p:nvSpPr>
          <p:spPr>
            <a:xfrm>
              <a:off x="474" y="344"/>
              <a:ext cx="1488" cy="919"/>
            </a:xfrm>
            <a:custGeom>
              <a:avLst/>
              <a:gdLst/>
              <a:ahLst/>
              <a:cxnLst/>
              <a:rect l="l" t="t" r="r" b="b"/>
              <a:pathLst>
                <a:path w="1049" h="747" extrusionOk="0">
                  <a:moveTo>
                    <a:pt x="0" y="325"/>
                  </a:moveTo>
                  <a:lnTo>
                    <a:pt x="922" y="747"/>
                  </a:lnTo>
                  <a:lnTo>
                    <a:pt x="939" y="534"/>
                  </a:lnTo>
                  <a:lnTo>
                    <a:pt x="1049" y="422"/>
                  </a:lnTo>
                  <a:lnTo>
                    <a:pt x="78" y="0"/>
                  </a:lnTo>
                  <a:lnTo>
                    <a:pt x="0" y="127"/>
                  </a:lnTo>
                  <a:lnTo>
                    <a:pt x="0" y="325"/>
                  </a:lnTo>
                  <a:close/>
                </a:path>
              </a:pathLst>
            </a:cu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nvGrpSpPr>
            <p:cNvPr id="326" name="Google Shape;326;p61"/>
            <p:cNvGrpSpPr/>
            <p:nvPr/>
          </p:nvGrpSpPr>
          <p:grpSpPr>
            <a:xfrm>
              <a:off x="123" y="148"/>
              <a:ext cx="2386" cy="1081"/>
              <a:chOff x="123" y="148"/>
              <a:chExt cx="2386" cy="1081"/>
            </a:xfrm>
          </p:grpSpPr>
          <p:sp>
            <p:nvSpPr>
              <p:cNvPr id="327" name="Google Shape;327;p61"/>
              <p:cNvSpPr/>
              <p:nvPr/>
            </p:nvSpPr>
            <p:spPr>
              <a:xfrm>
                <a:off x="2005" y="934"/>
                <a:ext cx="212" cy="214"/>
              </a:xfrm>
              <a:custGeom>
                <a:avLst/>
                <a:gdLst/>
                <a:ahLst/>
                <a:cxnLst/>
                <a:rect l="l" t="t" r="r" b="b"/>
                <a:pathLst>
                  <a:path w="150" h="173" extrusionOk="0">
                    <a:moveTo>
                      <a:pt x="110" y="0"/>
                    </a:moveTo>
                    <a:lnTo>
                      <a:pt x="40" y="66"/>
                    </a:lnTo>
                    <a:lnTo>
                      <a:pt x="0" y="173"/>
                    </a:lnTo>
                    <a:lnTo>
                      <a:pt x="80" y="160"/>
                    </a:lnTo>
                    <a:lnTo>
                      <a:pt x="103" y="84"/>
                    </a:lnTo>
                    <a:lnTo>
                      <a:pt x="150" y="27"/>
                    </a:lnTo>
                    <a:lnTo>
                      <a:pt x="110"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28" name="Google Shape;328;p61"/>
              <p:cNvSpPr/>
              <p:nvPr/>
            </p:nvSpPr>
            <p:spPr>
              <a:xfrm>
                <a:off x="123" y="148"/>
                <a:ext cx="2386" cy="1081"/>
              </a:xfrm>
              <a:custGeom>
                <a:avLst/>
                <a:gdLst/>
                <a:ahLst/>
                <a:cxnLst/>
                <a:rect l="l" t="t" r="r" b="b"/>
                <a:pathLst>
                  <a:path w="1684" h="880" extrusionOk="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29" name="Google Shape;329;p61"/>
              <p:cNvSpPr/>
              <p:nvPr/>
            </p:nvSpPr>
            <p:spPr>
              <a:xfrm>
                <a:off x="324" y="158"/>
                <a:ext cx="1686" cy="614"/>
              </a:xfrm>
              <a:custGeom>
                <a:avLst/>
                <a:gdLst/>
                <a:ahLst/>
                <a:cxnLst/>
                <a:rect l="l" t="t" r="r" b="b"/>
                <a:pathLst>
                  <a:path w="1190" h="500" extrusionOk="0">
                    <a:moveTo>
                      <a:pt x="100" y="0"/>
                    </a:moveTo>
                    <a:lnTo>
                      <a:pt x="1190" y="490"/>
                    </a:lnTo>
                    <a:lnTo>
                      <a:pt x="1076" y="500"/>
                    </a:lnTo>
                    <a:lnTo>
                      <a:pt x="0" y="27"/>
                    </a:lnTo>
                    <a:lnTo>
                      <a:pt x="100"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30" name="Google Shape;330;p61"/>
              <p:cNvSpPr/>
              <p:nvPr/>
            </p:nvSpPr>
            <p:spPr>
              <a:xfrm>
                <a:off x="409" y="251"/>
                <a:ext cx="227" cy="410"/>
              </a:xfrm>
              <a:custGeom>
                <a:avLst/>
                <a:gdLst/>
                <a:ahLst/>
                <a:cxnLst/>
                <a:rect l="l" t="t" r="r" b="b"/>
                <a:pathLst>
                  <a:path w="160" h="335" extrusionOk="0">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31" name="Google Shape;331;p61"/>
              <p:cNvSpPr/>
              <p:nvPr/>
            </p:nvSpPr>
            <p:spPr>
              <a:xfrm>
                <a:off x="846" y="536"/>
                <a:ext cx="691" cy="364"/>
              </a:xfrm>
              <a:custGeom>
                <a:avLst/>
                <a:gdLst/>
                <a:ahLst/>
                <a:cxnLst/>
                <a:rect l="l" t="t" r="r" b="b"/>
                <a:pathLst>
                  <a:path w="489" h="296" extrusionOk="0">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grpSp>
      <p:grpSp>
        <p:nvGrpSpPr>
          <p:cNvPr id="332" name="Google Shape;332;p61"/>
          <p:cNvGrpSpPr/>
          <p:nvPr/>
        </p:nvGrpSpPr>
        <p:grpSpPr>
          <a:xfrm>
            <a:off x="7797642" y="4318434"/>
            <a:ext cx="979804" cy="1159594"/>
            <a:chOff x="4912" y="2720"/>
            <a:chExt cx="617" cy="730"/>
          </a:xfrm>
        </p:grpSpPr>
        <p:sp>
          <p:nvSpPr>
            <p:cNvPr id="333" name="Google Shape;333;p61"/>
            <p:cNvSpPr/>
            <p:nvPr/>
          </p:nvSpPr>
          <p:spPr>
            <a:xfrm rot="7320000">
              <a:off x="4909" y="2936"/>
              <a:ext cx="629" cy="293"/>
            </a:xfrm>
            <a:custGeom>
              <a:avLst/>
              <a:gdLst/>
              <a:ahLst/>
              <a:cxnLst/>
              <a:rect l="l" t="t" r="r" b="b"/>
              <a:pathLst>
                <a:path w="794" h="414" extrusionOk="0">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close/>
                </a:path>
              </a:pathLst>
            </a:custGeom>
            <a:solidFill>
              <a:srgbClr val="F8F8F8"/>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34" name="Google Shape;334;p61"/>
            <p:cNvSpPr/>
            <p:nvPr/>
          </p:nvSpPr>
          <p:spPr>
            <a:xfrm rot="7320000">
              <a:off x="4893" y="2922"/>
              <a:ext cx="627" cy="290"/>
            </a:xfrm>
            <a:custGeom>
              <a:avLst/>
              <a:gdLst/>
              <a:ahLst/>
              <a:cxnLst/>
              <a:rect l="l" t="t" r="r" b="b"/>
              <a:pathLst>
                <a:path w="1586" h="821" extrusionOk="0">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folHlink"/>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35" name="Google Shape;335;p61"/>
            <p:cNvSpPr/>
            <p:nvPr/>
          </p:nvSpPr>
          <p:spPr>
            <a:xfrm rot="7320000">
              <a:off x="4999" y="2913"/>
              <a:ext cx="416" cy="265"/>
            </a:xfrm>
            <a:custGeom>
              <a:avLst/>
              <a:gdLst/>
              <a:ahLst/>
              <a:cxnLst/>
              <a:rect l="l" t="t" r="r" b="b"/>
              <a:pathLst>
                <a:path w="1049" h="747" extrusionOk="0">
                  <a:moveTo>
                    <a:pt x="0" y="325"/>
                  </a:moveTo>
                  <a:lnTo>
                    <a:pt x="922" y="747"/>
                  </a:lnTo>
                  <a:lnTo>
                    <a:pt x="939" y="534"/>
                  </a:lnTo>
                  <a:lnTo>
                    <a:pt x="1049" y="422"/>
                  </a:lnTo>
                  <a:lnTo>
                    <a:pt x="78" y="0"/>
                  </a:lnTo>
                  <a:lnTo>
                    <a:pt x="0" y="127"/>
                  </a:lnTo>
                  <a:lnTo>
                    <a:pt x="0" y="325"/>
                  </a:lnTo>
                  <a:close/>
                </a:path>
              </a:pathLst>
            </a:cu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nvGrpSpPr>
            <p:cNvPr id="336" name="Google Shape;336;p61"/>
            <p:cNvGrpSpPr/>
            <p:nvPr/>
          </p:nvGrpSpPr>
          <p:grpSpPr>
            <a:xfrm>
              <a:off x="4912" y="2720"/>
              <a:ext cx="617" cy="730"/>
              <a:chOff x="4912" y="2720"/>
              <a:chExt cx="617" cy="730"/>
            </a:xfrm>
          </p:grpSpPr>
          <p:sp>
            <p:nvSpPr>
              <p:cNvPr id="337" name="Google Shape;337;p61"/>
              <p:cNvSpPr/>
              <p:nvPr/>
            </p:nvSpPr>
            <p:spPr>
              <a:xfrm rot="7320000">
                <a:off x="4987" y="3190"/>
                <a:ext cx="59" cy="61"/>
              </a:xfrm>
              <a:custGeom>
                <a:avLst/>
                <a:gdLst/>
                <a:ahLst/>
                <a:cxnLst/>
                <a:rect l="l" t="t" r="r" b="b"/>
                <a:pathLst>
                  <a:path w="150" h="173" extrusionOk="0">
                    <a:moveTo>
                      <a:pt x="110" y="0"/>
                    </a:moveTo>
                    <a:lnTo>
                      <a:pt x="40" y="66"/>
                    </a:lnTo>
                    <a:lnTo>
                      <a:pt x="0" y="173"/>
                    </a:lnTo>
                    <a:lnTo>
                      <a:pt x="80" y="160"/>
                    </a:lnTo>
                    <a:lnTo>
                      <a:pt x="103" y="84"/>
                    </a:lnTo>
                    <a:lnTo>
                      <a:pt x="150" y="27"/>
                    </a:lnTo>
                    <a:lnTo>
                      <a:pt x="110"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38" name="Google Shape;338;p61"/>
              <p:cNvSpPr/>
              <p:nvPr/>
            </p:nvSpPr>
            <p:spPr>
              <a:xfrm rot="7320000">
                <a:off x="4887" y="2930"/>
                <a:ext cx="667" cy="311"/>
              </a:xfrm>
              <a:custGeom>
                <a:avLst/>
                <a:gdLst/>
                <a:ahLst/>
                <a:cxnLst/>
                <a:rect l="l" t="t" r="r" b="b"/>
                <a:pathLst>
                  <a:path w="1684" h="880" extrusionOk="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39" name="Google Shape;339;p61"/>
              <p:cNvSpPr/>
              <p:nvPr/>
            </p:nvSpPr>
            <p:spPr>
              <a:xfrm rot="7320000">
                <a:off x="5062" y="2997"/>
                <a:ext cx="472" cy="176"/>
              </a:xfrm>
              <a:custGeom>
                <a:avLst/>
                <a:gdLst/>
                <a:ahLst/>
                <a:cxnLst/>
                <a:rect l="l" t="t" r="r" b="b"/>
                <a:pathLst>
                  <a:path w="1190" h="500" extrusionOk="0">
                    <a:moveTo>
                      <a:pt x="100" y="0"/>
                    </a:moveTo>
                    <a:lnTo>
                      <a:pt x="1190" y="490"/>
                    </a:lnTo>
                    <a:lnTo>
                      <a:pt x="1076" y="500"/>
                    </a:lnTo>
                    <a:lnTo>
                      <a:pt x="0" y="27"/>
                    </a:lnTo>
                    <a:lnTo>
                      <a:pt x="100"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40" name="Google Shape;340;p61"/>
              <p:cNvSpPr/>
              <p:nvPr/>
            </p:nvSpPr>
            <p:spPr>
              <a:xfrm rot="7320000">
                <a:off x="5364" y="2872"/>
                <a:ext cx="63" cy="118"/>
              </a:xfrm>
              <a:custGeom>
                <a:avLst/>
                <a:gdLst/>
                <a:ahLst/>
                <a:cxnLst/>
                <a:rect l="l" t="t" r="r" b="b"/>
                <a:pathLst>
                  <a:path w="160" h="335" extrusionOk="0">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41" name="Google Shape;341;p61"/>
              <p:cNvSpPr/>
              <p:nvPr/>
            </p:nvSpPr>
            <p:spPr>
              <a:xfrm rot="7320000">
                <a:off x="5137" y="2999"/>
                <a:ext cx="193" cy="104"/>
              </a:xfrm>
              <a:custGeom>
                <a:avLst/>
                <a:gdLst/>
                <a:ahLst/>
                <a:cxnLst/>
                <a:rect l="l" t="t" r="r" b="b"/>
                <a:pathLst>
                  <a:path w="489" h="296" extrusionOk="0">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grpSp>
      <p:sp>
        <p:nvSpPr>
          <p:cNvPr id="342" name="Google Shape;342;p61"/>
          <p:cNvSpPr/>
          <p:nvPr/>
        </p:nvSpPr>
        <p:spPr>
          <a:xfrm>
            <a:off x="901700" y="5054600"/>
            <a:ext cx="6807200" cy="728662"/>
          </a:xfrm>
          <a:custGeom>
            <a:avLst/>
            <a:gdLst/>
            <a:ahLst/>
            <a:cxnLst/>
            <a:rect l="l" t="t" r="r" b="b"/>
            <a:pathLst>
              <a:path w="4288" h="459" extrusionOk="0">
                <a:moveTo>
                  <a:pt x="0" y="0"/>
                </a:moveTo>
                <a:cubicBezTo>
                  <a:pt x="136" y="43"/>
                  <a:pt x="556" y="232"/>
                  <a:pt x="816" y="256"/>
                </a:cubicBezTo>
                <a:cubicBezTo>
                  <a:pt x="1076" y="280"/>
                  <a:pt x="1387" y="124"/>
                  <a:pt x="1560" y="144"/>
                </a:cubicBezTo>
                <a:cubicBezTo>
                  <a:pt x="1733" y="164"/>
                  <a:pt x="1725" y="375"/>
                  <a:pt x="1856" y="376"/>
                </a:cubicBezTo>
                <a:cubicBezTo>
                  <a:pt x="1987" y="377"/>
                  <a:pt x="2064" y="139"/>
                  <a:pt x="2344" y="152"/>
                </a:cubicBezTo>
                <a:cubicBezTo>
                  <a:pt x="2624" y="165"/>
                  <a:pt x="3212" y="459"/>
                  <a:pt x="3536" y="456"/>
                </a:cubicBezTo>
                <a:cubicBezTo>
                  <a:pt x="3860" y="453"/>
                  <a:pt x="4165" y="188"/>
                  <a:pt x="4288" y="136"/>
                </a:cubicBezTo>
              </a:path>
            </a:pathLst>
          </a:custGeom>
          <a:noFill/>
          <a:ln w="76200" cap="flat" cmpd="sng">
            <a:solidFill>
              <a:schemeClr val="folHlink"/>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43" name="Google Shape;343;p61"/>
          <p:cNvSpPr/>
          <p:nvPr/>
        </p:nvSpPr>
        <p:spPr>
          <a:xfrm>
            <a:off x="4076700" y="1930400"/>
            <a:ext cx="889000" cy="381000"/>
          </a:xfrm>
          <a:custGeom>
            <a:avLst/>
            <a:gdLst/>
            <a:ahLst/>
            <a:cxnLst/>
            <a:rect l="l" t="t" r="r" b="b"/>
            <a:pathLst>
              <a:path w="560" h="240" extrusionOk="0">
                <a:moveTo>
                  <a:pt x="0" y="32"/>
                </a:moveTo>
                <a:cubicBezTo>
                  <a:pt x="102" y="89"/>
                  <a:pt x="205" y="147"/>
                  <a:pt x="280" y="144"/>
                </a:cubicBezTo>
                <a:cubicBezTo>
                  <a:pt x="355" y="141"/>
                  <a:pt x="401" y="0"/>
                  <a:pt x="448" y="16"/>
                </a:cubicBezTo>
                <a:cubicBezTo>
                  <a:pt x="495" y="32"/>
                  <a:pt x="541" y="201"/>
                  <a:pt x="560" y="240"/>
                </a:cubicBezTo>
              </a:path>
            </a:pathLst>
          </a:custGeom>
          <a:noFill/>
          <a:ln w="114300" cap="flat" cmpd="sng">
            <a:solidFill>
              <a:schemeClr val="dk2"/>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44" name="Google Shape;344;p61"/>
          <p:cNvSpPr txBox="1">
            <a:spLocks noGrp="1"/>
          </p:cNvSpPr>
          <p:nvPr>
            <p:ph type="title"/>
          </p:nvPr>
        </p:nvSpPr>
        <p:spPr>
          <a:xfrm>
            <a:off x="685800" y="152400"/>
            <a:ext cx="6870700" cy="1600200"/>
          </a:xfrm>
          <a:prstGeom prst="rect">
            <a:avLst/>
          </a:prstGeom>
          <a:noFill/>
          <a:ln>
            <a:noFill/>
          </a:ln>
        </p:spPr>
        <p:txBody>
          <a:bodyPr spcFirstLastPara="1" wrap="square" lIns="91425" tIns="45700" rIns="91425" bIns="45700" anchor="b" anchorCtr="0">
            <a:noAutofit/>
          </a:bodyPr>
          <a:lstStyle>
            <a:lvl1pPr marR="0" lvl="0" algn="ctr" rtl="0">
              <a:spcBef>
                <a:spcPts val="0"/>
              </a:spcBef>
              <a:spcAft>
                <a:spcPts val="0"/>
              </a:spcAft>
              <a:buSzPts val="1400"/>
              <a:buNone/>
              <a:defRPr sz="4400" b="0" i="0" u="none" strike="noStrike" cap="none">
                <a:solidFill>
                  <a:schemeClr val="dk1"/>
                </a:solidFill>
                <a:latin typeface="Comic Sans MS"/>
                <a:ea typeface="Comic Sans MS"/>
                <a:cs typeface="Comic Sans MS"/>
                <a:sym typeface="Comic Sans MS"/>
              </a:defRPr>
            </a:lvl1pPr>
            <a:lvl2pPr marR="0" lvl="1" algn="ctr" rtl="0">
              <a:spcBef>
                <a:spcPts val="0"/>
              </a:spcBef>
              <a:spcAft>
                <a:spcPts val="0"/>
              </a:spcAft>
              <a:buSzPts val="1400"/>
              <a:buNone/>
              <a:defRPr sz="4400" b="0" i="0" u="none" strike="noStrike" cap="none">
                <a:solidFill>
                  <a:schemeClr val="dk1"/>
                </a:solidFill>
                <a:latin typeface="Comic Sans MS"/>
                <a:ea typeface="Comic Sans MS"/>
                <a:cs typeface="Comic Sans MS"/>
                <a:sym typeface="Comic Sans MS"/>
              </a:defRPr>
            </a:lvl2pPr>
            <a:lvl3pPr marR="0" lvl="2" algn="ctr" rtl="0">
              <a:spcBef>
                <a:spcPts val="0"/>
              </a:spcBef>
              <a:spcAft>
                <a:spcPts val="0"/>
              </a:spcAft>
              <a:buSzPts val="1400"/>
              <a:buNone/>
              <a:defRPr sz="4400" b="0" i="0" u="none" strike="noStrike" cap="none">
                <a:solidFill>
                  <a:schemeClr val="dk1"/>
                </a:solidFill>
                <a:latin typeface="Comic Sans MS"/>
                <a:ea typeface="Comic Sans MS"/>
                <a:cs typeface="Comic Sans MS"/>
                <a:sym typeface="Comic Sans MS"/>
              </a:defRPr>
            </a:lvl3pPr>
            <a:lvl4pPr marR="0" lvl="3" algn="ctr" rtl="0">
              <a:spcBef>
                <a:spcPts val="0"/>
              </a:spcBef>
              <a:spcAft>
                <a:spcPts val="0"/>
              </a:spcAft>
              <a:buSzPts val="1400"/>
              <a:buNone/>
              <a:defRPr sz="4400" b="0" i="0" u="none" strike="noStrike" cap="none">
                <a:solidFill>
                  <a:schemeClr val="dk1"/>
                </a:solidFill>
                <a:latin typeface="Comic Sans MS"/>
                <a:ea typeface="Comic Sans MS"/>
                <a:cs typeface="Comic Sans MS"/>
                <a:sym typeface="Comic Sans MS"/>
              </a:defRPr>
            </a:lvl4pPr>
            <a:lvl5pPr marR="0" lvl="4" algn="ctr" rtl="0">
              <a:spcBef>
                <a:spcPts val="0"/>
              </a:spcBef>
              <a:spcAft>
                <a:spcPts val="0"/>
              </a:spcAft>
              <a:buSzPts val="1400"/>
              <a:buNone/>
              <a:defRPr sz="4400" b="0" i="0" u="none" strike="noStrike" cap="none">
                <a:solidFill>
                  <a:schemeClr val="dk1"/>
                </a:solidFill>
                <a:latin typeface="Comic Sans MS"/>
                <a:ea typeface="Comic Sans MS"/>
                <a:cs typeface="Comic Sans MS"/>
                <a:sym typeface="Comic Sans MS"/>
              </a:defRPr>
            </a:lvl5pPr>
            <a:lvl6pPr marR="0" lvl="5" algn="ctr" rtl="0">
              <a:spcBef>
                <a:spcPts val="0"/>
              </a:spcBef>
              <a:spcAft>
                <a:spcPts val="0"/>
              </a:spcAft>
              <a:buSzPts val="1400"/>
              <a:buNone/>
              <a:defRPr sz="4400" b="0" i="0" u="none" strike="noStrike" cap="none">
                <a:solidFill>
                  <a:schemeClr val="dk1"/>
                </a:solidFill>
                <a:latin typeface="Comic Sans MS"/>
                <a:ea typeface="Comic Sans MS"/>
                <a:cs typeface="Comic Sans MS"/>
                <a:sym typeface="Comic Sans MS"/>
              </a:defRPr>
            </a:lvl6pPr>
            <a:lvl7pPr marR="0" lvl="6" algn="ctr" rtl="0">
              <a:spcBef>
                <a:spcPts val="0"/>
              </a:spcBef>
              <a:spcAft>
                <a:spcPts val="0"/>
              </a:spcAft>
              <a:buSzPts val="1400"/>
              <a:buNone/>
              <a:defRPr sz="4400" b="0" i="0" u="none" strike="noStrike" cap="none">
                <a:solidFill>
                  <a:schemeClr val="dk1"/>
                </a:solidFill>
                <a:latin typeface="Comic Sans MS"/>
                <a:ea typeface="Comic Sans MS"/>
                <a:cs typeface="Comic Sans MS"/>
                <a:sym typeface="Comic Sans MS"/>
              </a:defRPr>
            </a:lvl7pPr>
            <a:lvl8pPr marR="0" lvl="7" algn="ctr" rtl="0">
              <a:spcBef>
                <a:spcPts val="0"/>
              </a:spcBef>
              <a:spcAft>
                <a:spcPts val="0"/>
              </a:spcAft>
              <a:buSzPts val="1400"/>
              <a:buNone/>
              <a:defRPr sz="4400" b="0" i="0" u="none" strike="noStrike" cap="none">
                <a:solidFill>
                  <a:schemeClr val="dk1"/>
                </a:solidFill>
                <a:latin typeface="Comic Sans MS"/>
                <a:ea typeface="Comic Sans MS"/>
                <a:cs typeface="Comic Sans MS"/>
                <a:sym typeface="Comic Sans MS"/>
              </a:defRPr>
            </a:lvl8pPr>
            <a:lvl9pPr marR="0" lvl="8" algn="ctr" rtl="0">
              <a:spcBef>
                <a:spcPts val="0"/>
              </a:spcBef>
              <a:spcAft>
                <a:spcPts val="0"/>
              </a:spcAft>
              <a:buSzPts val="1400"/>
              <a:buNone/>
              <a:defRPr sz="4400" b="0" i="0" u="none" strike="noStrike" cap="none">
                <a:solidFill>
                  <a:schemeClr val="dk1"/>
                </a:solidFill>
                <a:latin typeface="Comic Sans MS"/>
                <a:ea typeface="Comic Sans MS"/>
                <a:cs typeface="Comic Sans MS"/>
                <a:sym typeface="Comic Sans MS"/>
              </a:defRPr>
            </a:lvl9pPr>
          </a:lstStyle>
          <a:p>
            <a:endParaRPr/>
          </a:p>
        </p:txBody>
      </p:sp>
      <p:sp>
        <p:nvSpPr>
          <p:cNvPr id="345" name="Google Shape;345;p61"/>
          <p:cNvSpPr txBox="1">
            <a:spLocks noGrp="1"/>
          </p:cNvSpPr>
          <p:nvPr>
            <p:ph type="body" idx="1"/>
          </p:nvPr>
        </p:nvSpPr>
        <p:spPr>
          <a:xfrm>
            <a:off x="685800" y="1828800"/>
            <a:ext cx="7696200" cy="3657600"/>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Comic Sans MS"/>
              <a:buChar char="•"/>
              <a:defRPr sz="3200" b="0" i="0" u="none" strike="noStrike" cap="none">
                <a:solidFill>
                  <a:schemeClr val="dk1"/>
                </a:solidFill>
                <a:latin typeface="Comic Sans MS"/>
                <a:ea typeface="Comic Sans MS"/>
                <a:cs typeface="Comic Sans MS"/>
                <a:sym typeface="Comic Sans MS"/>
              </a:defRPr>
            </a:lvl1pPr>
            <a:lvl2pPr marL="914400" marR="0" lvl="1" indent="-406400" algn="l" rtl="0">
              <a:spcBef>
                <a:spcPts val="560"/>
              </a:spcBef>
              <a:spcAft>
                <a:spcPts val="0"/>
              </a:spcAft>
              <a:buClr>
                <a:schemeClr val="dk1"/>
              </a:buClr>
              <a:buSzPts val="2800"/>
              <a:buFont typeface="Comic Sans MS"/>
              <a:buChar char="–"/>
              <a:defRPr sz="2800" b="0" i="0" u="none" strike="noStrike" cap="none">
                <a:solidFill>
                  <a:schemeClr val="dk1"/>
                </a:solidFill>
                <a:latin typeface="Comic Sans MS"/>
                <a:ea typeface="Comic Sans MS"/>
                <a:cs typeface="Comic Sans MS"/>
                <a:sym typeface="Comic Sans MS"/>
              </a:defRPr>
            </a:lvl2pPr>
            <a:lvl3pPr marL="1371600" marR="0" lvl="2" indent="-381000" algn="l" rtl="0">
              <a:spcBef>
                <a:spcPts val="480"/>
              </a:spcBef>
              <a:spcAft>
                <a:spcPts val="0"/>
              </a:spcAft>
              <a:buClr>
                <a:schemeClr val="dk1"/>
              </a:buClr>
              <a:buSzPts val="2400"/>
              <a:buFont typeface="Comic Sans MS"/>
              <a:buChar char="•"/>
              <a:defRPr sz="2400" b="0" i="0" u="none" strike="noStrike" cap="none">
                <a:solidFill>
                  <a:schemeClr val="dk1"/>
                </a:solidFill>
                <a:latin typeface="Comic Sans MS"/>
                <a:ea typeface="Comic Sans MS"/>
                <a:cs typeface="Comic Sans MS"/>
                <a:sym typeface="Comic Sans MS"/>
              </a:defRPr>
            </a:lvl3pPr>
            <a:lvl4pPr marL="1828800" marR="0" lvl="3" indent="-355600" algn="l" rtl="0">
              <a:spcBef>
                <a:spcPts val="400"/>
              </a:spcBef>
              <a:spcAft>
                <a:spcPts val="0"/>
              </a:spcAft>
              <a:buClr>
                <a:schemeClr val="dk1"/>
              </a:buClr>
              <a:buSzPts val="2000"/>
              <a:buFont typeface="Comic Sans MS"/>
              <a:buChar char="–"/>
              <a:defRPr sz="2000" b="0" i="0" u="none" strike="noStrike" cap="none">
                <a:solidFill>
                  <a:schemeClr val="dk1"/>
                </a:solidFill>
                <a:latin typeface="Comic Sans MS"/>
                <a:ea typeface="Comic Sans MS"/>
                <a:cs typeface="Comic Sans MS"/>
                <a:sym typeface="Comic Sans MS"/>
              </a:defRPr>
            </a:lvl4pPr>
            <a:lvl5pPr marL="2286000" marR="0" lvl="4" indent="-355600" algn="l" rtl="0">
              <a:spcBef>
                <a:spcPts val="400"/>
              </a:spcBef>
              <a:spcAft>
                <a:spcPts val="0"/>
              </a:spcAft>
              <a:buClr>
                <a:schemeClr val="dk1"/>
              </a:buClr>
              <a:buSzPts val="2000"/>
              <a:buFont typeface="Comic Sans MS"/>
              <a:buChar char="»"/>
              <a:defRPr sz="2000" b="0" i="0" u="none" strike="noStrike" cap="none">
                <a:solidFill>
                  <a:schemeClr val="dk1"/>
                </a:solidFill>
                <a:latin typeface="Comic Sans MS"/>
                <a:ea typeface="Comic Sans MS"/>
                <a:cs typeface="Comic Sans MS"/>
                <a:sym typeface="Comic Sans MS"/>
              </a:defRPr>
            </a:lvl5pPr>
            <a:lvl6pPr marL="2743200" marR="0" lvl="5" indent="-355600" algn="l" rtl="0">
              <a:spcBef>
                <a:spcPts val="400"/>
              </a:spcBef>
              <a:spcAft>
                <a:spcPts val="0"/>
              </a:spcAft>
              <a:buClr>
                <a:schemeClr val="dk1"/>
              </a:buClr>
              <a:buSzPts val="2000"/>
              <a:buFont typeface="Comic Sans MS"/>
              <a:buChar char="»"/>
              <a:defRPr sz="2000" b="0" i="0" u="none" strike="noStrike" cap="none">
                <a:solidFill>
                  <a:schemeClr val="dk1"/>
                </a:solidFill>
                <a:latin typeface="Comic Sans MS"/>
                <a:ea typeface="Comic Sans MS"/>
                <a:cs typeface="Comic Sans MS"/>
                <a:sym typeface="Comic Sans MS"/>
              </a:defRPr>
            </a:lvl6pPr>
            <a:lvl7pPr marL="3200400" marR="0" lvl="6" indent="-355600" algn="l" rtl="0">
              <a:spcBef>
                <a:spcPts val="400"/>
              </a:spcBef>
              <a:spcAft>
                <a:spcPts val="0"/>
              </a:spcAft>
              <a:buClr>
                <a:schemeClr val="dk1"/>
              </a:buClr>
              <a:buSzPts val="2000"/>
              <a:buFont typeface="Comic Sans MS"/>
              <a:buChar char="»"/>
              <a:defRPr sz="2000" b="0" i="0" u="none" strike="noStrike" cap="none">
                <a:solidFill>
                  <a:schemeClr val="dk1"/>
                </a:solidFill>
                <a:latin typeface="Comic Sans MS"/>
                <a:ea typeface="Comic Sans MS"/>
                <a:cs typeface="Comic Sans MS"/>
                <a:sym typeface="Comic Sans MS"/>
              </a:defRPr>
            </a:lvl7pPr>
            <a:lvl8pPr marL="3657600" marR="0" lvl="7" indent="-355600" algn="l" rtl="0">
              <a:spcBef>
                <a:spcPts val="400"/>
              </a:spcBef>
              <a:spcAft>
                <a:spcPts val="0"/>
              </a:spcAft>
              <a:buClr>
                <a:schemeClr val="dk1"/>
              </a:buClr>
              <a:buSzPts val="2000"/>
              <a:buFont typeface="Comic Sans MS"/>
              <a:buChar char="»"/>
              <a:defRPr sz="2000" b="0" i="0" u="none" strike="noStrike" cap="none">
                <a:solidFill>
                  <a:schemeClr val="dk1"/>
                </a:solidFill>
                <a:latin typeface="Comic Sans MS"/>
                <a:ea typeface="Comic Sans MS"/>
                <a:cs typeface="Comic Sans MS"/>
                <a:sym typeface="Comic Sans MS"/>
              </a:defRPr>
            </a:lvl8pPr>
            <a:lvl9pPr marL="4114800" marR="0" lvl="8" indent="-355600" algn="l" rtl="0">
              <a:spcBef>
                <a:spcPts val="400"/>
              </a:spcBef>
              <a:spcAft>
                <a:spcPts val="0"/>
              </a:spcAft>
              <a:buClr>
                <a:schemeClr val="dk1"/>
              </a:buClr>
              <a:buSzPts val="2000"/>
              <a:buFont typeface="Comic Sans MS"/>
              <a:buChar char="»"/>
              <a:defRPr sz="2000" b="0" i="0" u="none" strike="noStrike" cap="none">
                <a:solidFill>
                  <a:schemeClr val="dk1"/>
                </a:solidFill>
                <a:latin typeface="Comic Sans MS"/>
                <a:ea typeface="Comic Sans MS"/>
                <a:cs typeface="Comic Sans MS"/>
                <a:sym typeface="Comic Sans MS"/>
              </a:defRPr>
            </a:lvl9pPr>
          </a:lstStyle>
          <a:p>
            <a:endParaRPr/>
          </a:p>
        </p:txBody>
      </p:sp>
      <p:sp>
        <p:nvSpPr>
          <p:cNvPr id="346" name="Google Shape;346;p61"/>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47" name="Google Shape;347;p61"/>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48" name="Google Shape;348;p61"/>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1pPr>
            <a:lvl2pPr marL="0" marR="0" lvl="1" indent="0" algn="r" rtl="0">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2pPr>
            <a:lvl3pPr marL="0" marR="0" lvl="2" indent="0" algn="r" rtl="0">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3pPr>
            <a:lvl4pPr marL="0" marR="0" lvl="3" indent="0" algn="r" rtl="0">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4pPr>
            <a:lvl5pPr marL="0" marR="0" lvl="4" indent="0" algn="r" rtl="0">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5pPr>
            <a:lvl6pPr marL="0" marR="0" lvl="5" indent="0" algn="r" rtl="0">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6pPr>
            <a:lvl7pPr marL="0" marR="0" lvl="6" indent="0" algn="r" rtl="0">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7pPr>
            <a:lvl8pPr marL="0" marR="0" lvl="7" indent="0" algn="r" rtl="0">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8pPr>
            <a:lvl9pPr marL="0" marR="0" lvl="8" indent="0" algn="r" rtl="0">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9pPr>
          </a:lstStyle>
          <a:p>
            <a:pPr marL="0" lvl="0" indent="0" algn="r" rtl="0">
              <a:spcBef>
                <a:spcPts val="0"/>
              </a:spcBef>
              <a:spcAft>
                <a:spcPts val="0"/>
              </a:spcAft>
              <a:buNone/>
            </a:pPr>
            <a:fld id="{00000000-1234-1234-1234-123412341234}" type="slidenum">
              <a:rPr lang="en-US"/>
              <a:t>‹#›</a:t>
            </a:fld>
            <a:endParaRPr>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84"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58"/>
        <p:cNvGrpSpPr/>
        <p:nvPr/>
      </p:nvGrpSpPr>
      <p:grpSpPr>
        <a:xfrm>
          <a:off x="0" y="0"/>
          <a:ext cx="0" cy="0"/>
          <a:chOff x="0" y="0"/>
          <a:chExt cx="0" cy="0"/>
        </a:xfrm>
      </p:grpSpPr>
      <p:pic>
        <p:nvPicPr>
          <p:cNvPr id="359" name="Google Shape;359;p1" descr="gentileframe1181x1772pngh0"/>
          <p:cNvPicPr preferRelativeResize="0"/>
          <p:nvPr/>
        </p:nvPicPr>
        <p:blipFill rotWithShape="1">
          <a:blip r:embed="rId3">
            <a:alphaModFix/>
          </a:blip>
          <a:srcRect/>
          <a:stretch/>
        </p:blipFill>
        <p:spPr>
          <a:xfrm>
            <a:off x="0" y="0"/>
            <a:ext cx="9144000" cy="6858000"/>
          </a:xfrm>
          <a:prstGeom prst="rect">
            <a:avLst/>
          </a:prstGeom>
          <a:noFill/>
          <a:ln>
            <a:noFill/>
          </a:ln>
        </p:spPr>
      </p:pic>
      <p:sp>
        <p:nvSpPr>
          <p:cNvPr id="360" name="Google Shape;360;p1"/>
          <p:cNvSpPr/>
          <p:nvPr/>
        </p:nvSpPr>
        <p:spPr>
          <a:xfrm>
            <a:off x="2662237" y="1862137"/>
            <a:ext cx="3814762" cy="1643062"/>
          </a:xfrm>
          <a:prstGeom prst="rect">
            <a:avLst/>
          </a:prstGeom>
        </p:spPr>
        <p:txBody>
          <a:bodyPr>
            <a:prstTxWarp prst="textPlain">
              <a:avLst/>
            </a:prstTxWarp>
          </a:bodyPr>
          <a:lstStyle/>
          <a:p>
            <a:pPr lvl="0" algn="l"/>
            <a:r>
              <a:rPr b="0" i="0">
                <a:ln w="9525" cap="flat" cmpd="sng">
                  <a:solidFill>
                    <a:srgbClr val="FF0000"/>
                  </a:solidFill>
                  <a:prstDash val="solid"/>
                  <a:miter lim="800000"/>
                  <a:headEnd type="none" w="sm" len="sm"/>
                  <a:tailEnd type="none" w="sm" len="sm"/>
                </a:ln>
                <a:solidFill>
                  <a:srgbClr val="0070C0"/>
                </a:solidFill>
                <a:latin typeface="Times New Roman"/>
              </a:rPr>
              <a:t>ĐỊA LÍ </a:t>
            </a:r>
          </a:p>
        </p:txBody>
      </p:sp>
      <p:sp>
        <p:nvSpPr>
          <p:cNvPr id="361" name="Google Shape;361;p1"/>
          <p:cNvSpPr txBox="1"/>
          <p:nvPr/>
        </p:nvSpPr>
        <p:spPr>
          <a:xfrm>
            <a:off x="534987" y="914400"/>
            <a:ext cx="8237537" cy="83026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F0000"/>
              </a:buClr>
              <a:buSzPts val="2400"/>
              <a:buFont typeface="Times New Roman"/>
              <a:buNone/>
            </a:pPr>
            <a:r>
              <a:rPr lang="en-US" sz="2400" b="1" i="0" u="none" strike="noStrike" cap="none">
                <a:solidFill>
                  <a:srgbClr val="FF0000"/>
                </a:solidFill>
                <a:latin typeface="Times New Roman"/>
                <a:ea typeface="Times New Roman"/>
                <a:cs typeface="Times New Roman"/>
                <a:sym typeface="Times New Roman"/>
              </a:rPr>
              <a:t>PHÒNG GIÁO DỤC  VÀ  ĐÀO TẠO QUẬN LONG BIÊN</a:t>
            </a:r>
            <a:endParaRPr/>
          </a:p>
          <a:p>
            <a:pPr marL="0" marR="0" lvl="0" indent="0" algn="ctr" rtl="0">
              <a:lnSpc>
                <a:spcPct val="100000"/>
              </a:lnSpc>
              <a:spcBef>
                <a:spcPts val="0"/>
              </a:spcBef>
              <a:spcAft>
                <a:spcPts val="0"/>
              </a:spcAft>
              <a:buClr>
                <a:srgbClr val="FF0000"/>
              </a:buClr>
              <a:buSzPts val="2400"/>
              <a:buFont typeface="Times New Roman"/>
              <a:buNone/>
            </a:pPr>
            <a:r>
              <a:rPr lang="en-US" sz="2400" b="1" i="0" u="none" strike="noStrike" cap="none">
                <a:solidFill>
                  <a:srgbClr val="FF0000"/>
                </a:solidFill>
                <a:latin typeface="Times New Roman"/>
                <a:ea typeface="Times New Roman"/>
                <a:cs typeface="Times New Roman"/>
                <a:sym typeface="Times New Roman"/>
              </a:rPr>
              <a:t>TRƯỜNG TIỂU HỌC PHÚC LỢI</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60"/>
                                        </p:tgtEl>
                                        <p:attrNameLst>
                                          <p:attrName>style.visibility</p:attrName>
                                        </p:attrNameLst>
                                      </p:cBhvr>
                                      <p:to>
                                        <p:strVal val="visible"/>
                                      </p:to>
                                    </p:set>
                                    <p:animEffect transition="in" filter="fade">
                                      <p:cBhvr>
                                        <p:cTn id="7" dur="500"/>
                                        <p:tgtEl>
                                          <p:spTgt spid="3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426"/>
        <p:cNvGrpSpPr/>
        <p:nvPr/>
      </p:nvGrpSpPr>
      <p:grpSpPr>
        <a:xfrm>
          <a:off x="0" y="0"/>
          <a:ext cx="0" cy="0"/>
          <a:chOff x="0" y="0"/>
          <a:chExt cx="0" cy="0"/>
        </a:xfrm>
      </p:grpSpPr>
      <p:grpSp>
        <p:nvGrpSpPr>
          <p:cNvPr id="427" name="Google Shape;427;p7"/>
          <p:cNvGrpSpPr/>
          <p:nvPr/>
        </p:nvGrpSpPr>
        <p:grpSpPr>
          <a:xfrm>
            <a:off x="304800" y="2819400"/>
            <a:ext cx="8305800" cy="1800225"/>
            <a:chOff x="192" y="816"/>
            <a:chExt cx="5568" cy="1339"/>
          </a:xfrm>
        </p:grpSpPr>
        <p:sp>
          <p:nvSpPr>
            <p:cNvPr id="428" name="Google Shape;428;p7"/>
            <p:cNvSpPr txBox="1"/>
            <p:nvPr/>
          </p:nvSpPr>
          <p:spPr>
            <a:xfrm>
              <a:off x="864" y="816"/>
              <a:ext cx="4896" cy="1339"/>
            </a:xfrm>
            <a:prstGeom prst="rect">
              <a:avLst/>
            </a:prstGeom>
            <a:solidFill>
              <a:srgbClr val="CCFFFF"/>
            </a:solid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rgbClr val="0000CC"/>
                </a:buClr>
                <a:buSzPts val="2800"/>
                <a:buFont typeface="Times New Roman"/>
                <a:buNone/>
              </a:pPr>
              <a:r>
                <a:rPr lang="en-US" sz="2800" b="1" i="0" u="none">
                  <a:solidFill>
                    <a:srgbClr val="0000CC"/>
                  </a:solidFill>
                  <a:latin typeface="Times New Roman"/>
                  <a:ea typeface="Times New Roman"/>
                  <a:cs typeface="Times New Roman"/>
                  <a:sym typeface="Times New Roman"/>
                </a:rPr>
                <a:t>   Với vị trí như vậy nước ta lại có vùng</a:t>
              </a:r>
              <a:r>
                <a:rPr lang="en-US" sz="2800" b="0" i="0" u="none">
                  <a:solidFill>
                    <a:srgbClr val="0000CC"/>
                  </a:solidFill>
                  <a:latin typeface="Times New Roman"/>
                  <a:ea typeface="Times New Roman"/>
                  <a:cs typeface="Times New Roman"/>
                  <a:sym typeface="Times New Roman"/>
                </a:rPr>
                <a:t> </a:t>
              </a:r>
              <a:r>
                <a:rPr lang="en-US" sz="2800" b="1" i="0" u="none">
                  <a:solidFill>
                    <a:srgbClr val="0000CC"/>
                  </a:solidFill>
                  <a:latin typeface="Times New Roman"/>
                  <a:ea typeface="Times New Roman"/>
                  <a:cs typeface="Times New Roman"/>
                  <a:sym typeface="Times New Roman"/>
                </a:rPr>
                <a:t>biển thông với đại dương nên thuận lợi gì cho việc giao lưu với các nước  khác trong khu vực và trên thế giới?</a:t>
              </a:r>
              <a:endParaRPr/>
            </a:p>
          </p:txBody>
        </p:sp>
        <p:pic>
          <p:nvPicPr>
            <p:cNvPr id="429" name="Google Shape;429;p7" descr="bd00028_"/>
            <p:cNvPicPr preferRelativeResize="0"/>
            <p:nvPr/>
          </p:nvPicPr>
          <p:blipFill rotWithShape="1">
            <a:blip r:embed="rId3">
              <a:alphaModFix/>
            </a:blip>
            <a:srcRect/>
            <a:stretch/>
          </p:blipFill>
          <p:spPr>
            <a:xfrm>
              <a:off x="192" y="864"/>
              <a:ext cx="555" cy="576"/>
            </a:xfrm>
            <a:prstGeom prst="rect">
              <a:avLst/>
            </a:prstGeom>
            <a:noFill/>
            <a:ln>
              <a:noFill/>
            </a:ln>
          </p:spPr>
        </p:pic>
      </p:grpSp>
      <p:grpSp>
        <p:nvGrpSpPr>
          <p:cNvPr id="430" name="Google Shape;430;p7"/>
          <p:cNvGrpSpPr/>
          <p:nvPr/>
        </p:nvGrpSpPr>
        <p:grpSpPr>
          <a:xfrm>
            <a:off x="304800" y="228600"/>
            <a:ext cx="7848600" cy="1981200"/>
            <a:chOff x="192" y="0"/>
            <a:chExt cx="5568" cy="1074"/>
          </a:xfrm>
        </p:grpSpPr>
        <p:sp>
          <p:nvSpPr>
            <p:cNvPr id="431" name="Google Shape;431;p7"/>
            <p:cNvSpPr/>
            <p:nvPr/>
          </p:nvSpPr>
          <p:spPr>
            <a:xfrm>
              <a:off x="2112" y="0"/>
              <a:ext cx="3648" cy="768"/>
            </a:xfrm>
            <a:prstGeom prst="rect">
              <a:avLst/>
            </a:prstGeom>
          </p:spPr>
          <p:txBody>
            <a:bodyPr>
              <a:prstTxWarp prst="textPlain">
                <a:avLst/>
              </a:prstTxWarp>
            </a:bodyPr>
            <a:lstStyle/>
            <a:p>
              <a:pPr lvl="0" algn="l"/>
              <a:r>
                <a:rPr b="0" i="1">
                  <a:ln>
                    <a:noFill/>
                  </a:ln>
                  <a:gradFill>
                    <a:gsLst>
                      <a:gs pos="0">
                        <a:srgbClr val="FF0066"/>
                      </a:gs>
                      <a:gs pos="100000">
                        <a:srgbClr val="FF00FF"/>
                      </a:gs>
                    </a:gsLst>
                    <a:lin ang="5400000" scaled="0"/>
                  </a:gradFill>
                  <a:latin typeface="Times New Roman"/>
                </a:rPr>
                <a:t>THẢO LUẬN NHÓM 4 </a:t>
              </a:r>
            </a:p>
          </p:txBody>
        </p:sp>
        <p:pic>
          <p:nvPicPr>
            <p:cNvPr id="432" name="Google Shape;432;p7" descr="pe01561_"/>
            <p:cNvPicPr preferRelativeResize="0"/>
            <p:nvPr/>
          </p:nvPicPr>
          <p:blipFill rotWithShape="1">
            <a:blip r:embed="rId4">
              <a:alphaModFix/>
            </a:blip>
            <a:srcRect/>
            <a:stretch/>
          </p:blipFill>
          <p:spPr>
            <a:xfrm>
              <a:off x="192" y="0"/>
              <a:ext cx="2064" cy="1074"/>
            </a:xfrm>
            <a:prstGeom prst="rect">
              <a:avLst/>
            </a:prstGeom>
            <a:noFill/>
            <a:ln>
              <a:noFill/>
            </a:ln>
          </p:spPr>
        </p:pic>
      </p:grpSp>
      <p:sp>
        <p:nvSpPr>
          <p:cNvPr id="433" name="Google Shape;433;p7"/>
          <p:cNvSpPr txBox="1"/>
          <p:nvPr/>
        </p:nvSpPr>
        <p:spPr>
          <a:xfrm>
            <a:off x="3810000" y="2133600"/>
            <a:ext cx="3886200" cy="64135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3600"/>
              <a:buFont typeface="Times New Roman"/>
              <a:buNone/>
            </a:pPr>
            <a:r>
              <a:rPr lang="en-US" sz="3600" b="0" i="0" u="none">
                <a:solidFill>
                  <a:schemeClr val="dk1"/>
                </a:solidFill>
                <a:latin typeface="Times New Roman"/>
                <a:ea typeface="Times New Roman"/>
                <a:cs typeface="Times New Roman"/>
                <a:sym typeface="Times New Roman"/>
              </a:rPr>
              <a:t>Thời gian 5 phút</a:t>
            </a:r>
            <a:endParaRPr/>
          </a:p>
        </p:txBody>
      </p:sp>
      <p:grpSp>
        <p:nvGrpSpPr>
          <p:cNvPr id="434" name="Google Shape;434;p7"/>
          <p:cNvGrpSpPr/>
          <p:nvPr/>
        </p:nvGrpSpPr>
        <p:grpSpPr>
          <a:xfrm>
            <a:off x="2438400" y="4953000"/>
            <a:ext cx="4419600" cy="1905000"/>
            <a:chOff x="1440" y="2832"/>
            <a:chExt cx="2688" cy="1104"/>
          </a:xfrm>
        </p:grpSpPr>
        <p:grpSp>
          <p:nvGrpSpPr>
            <p:cNvPr id="435" name="Google Shape;435;p7"/>
            <p:cNvGrpSpPr/>
            <p:nvPr/>
          </p:nvGrpSpPr>
          <p:grpSpPr>
            <a:xfrm flipH="1">
              <a:off x="1440" y="2832"/>
              <a:ext cx="1344" cy="1104"/>
              <a:chOff x="1104" y="2736"/>
              <a:chExt cx="1296" cy="864"/>
            </a:xfrm>
          </p:grpSpPr>
          <p:pic>
            <p:nvPicPr>
              <p:cNvPr id="436" name="Google Shape;436;p7" descr="T3boi"/>
              <p:cNvPicPr preferRelativeResize="0"/>
              <p:nvPr/>
            </p:nvPicPr>
            <p:blipFill rotWithShape="1">
              <a:blip r:embed="rId5">
                <a:alphaModFix/>
              </a:blip>
              <a:srcRect/>
              <a:stretch/>
            </p:blipFill>
            <p:spPr>
              <a:xfrm>
                <a:off x="1104" y="2736"/>
                <a:ext cx="1296" cy="853"/>
              </a:xfrm>
              <a:prstGeom prst="rect">
                <a:avLst/>
              </a:prstGeom>
              <a:noFill/>
              <a:ln>
                <a:noFill/>
              </a:ln>
            </p:spPr>
          </p:pic>
          <p:sp>
            <p:nvSpPr>
              <p:cNvPr id="437" name="Google Shape;437;p7"/>
              <p:cNvSpPr txBox="1"/>
              <p:nvPr/>
            </p:nvSpPr>
            <p:spPr>
              <a:xfrm>
                <a:off x="1808" y="3514"/>
                <a:ext cx="592" cy="86"/>
              </a:xfrm>
              <a:prstGeom prst="rect">
                <a:avLst/>
              </a:prstGeom>
              <a:solidFill>
                <a:schemeClr val="l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grpSp>
          <p:nvGrpSpPr>
            <p:cNvPr id="438" name="Google Shape;438;p7"/>
            <p:cNvGrpSpPr/>
            <p:nvPr/>
          </p:nvGrpSpPr>
          <p:grpSpPr>
            <a:xfrm>
              <a:off x="2784" y="2832"/>
              <a:ext cx="1344" cy="1104"/>
              <a:chOff x="1104" y="2736"/>
              <a:chExt cx="1296" cy="864"/>
            </a:xfrm>
          </p:grpSpPr>
          <p:pic>
            <p:nvPicPr>
              <p:cNvPr id="439" name="Google Shape;439;p7" descr="T3boi"/>
              <p:cNvPicPr preferRelativeResize="0"/>
              <p:nvPr/>
            </p:nvPicPr>
            <p:blipFill rotWithShape="1">
              <a:blip r:embed="rId5">
                <a:alphaModFix/>
              </a:blip>
              <a:srcRect/>
              <a:stretch/>
            </p:blipFill>
            <p:spPr>
              <a:xfrm>
                <a:off x="1104" y="2736"/>
                <a:ext cx="1296" cy="853"/>
              </a:xfrm>
              <a:prstGeom prst="rect">
                <a:avLst/>
              </a:prstGeom>
              <a:noFill/>
              <a:ln>
                <a:noFill/>
              </a:ln>
            </p:spPr>
          </p:pic>
          <p:sp>
            <p:nvSpPr>
              <p:cNvPr id="440" name="Google Shape;440;p7"/>
              <p:cNvSpPr txBox="1"/>
              <p:nvPr/>
            </p:nvSpPr>
            <p:spPr>
              <a:xfrm>
                <a:off x="1808" y="3514"/>
                <a:ext cx="592" cy="86"/>
              </a:xfrm>
              <a:prstGeom prst="rect">
                <a:avLst/>
              </a:prstGeom>
              <a:solidFill>
                <a:schemeClr val="l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33"/>
                                        </p:tgtEl>
                                        <p:attrNameLst>
                                          <p:attrName>style.visibility</p:attrName>
                                        </p:attrNameLst>
                                      </p:cBhvr>
                                      <p:to>
                                        <p:strVal val="visible"/>
                                      </p:to>
                                    </p:set>
                                    <p:animEffect transition="in" filter="fade">
                                      <p:cBhvr>
                                        <p:cTn id="7" dur="1000"/>
                                        <p:tgtEl>
                                          <p:spTgt spid="4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44"/>
        <p:cNvGrpSpPr/>
        <p:nvPr/>
      </p:nvGrpSpPr>
      <p:grpSpPr>
        <a:xfrm>
          <a:off x="0" y="0"/>
          <a:ext cx="0" cy="0"/>
          <a:chOff x="0" y="0"/>
          <a:chExt cx="0" cy="0"/>
        </a:xfrm>
      </p:grpSpPr>
      <p:sp>
        <p:nvSpPr>
          <p:cNvPr id="445" name="Google Shape;445;p8"/>
          <p:cNvSpPr/>
          <p:nvPr/>
        </p:nvSpPr>
        <p:spPr>
          <a:xfrm>
            <a:off x="381000" y="1295400"/>
            <a:ext cx="8534400" cy="5562600"/>
          </a:xfrm>
          <a:prstGeom prst="horizontalScroll">
            <a:avLst>
              <a:gd name="adj" fmla="val 12500"/>
            </a:avLst>
          </a:pr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6600"/>
              </a:buClr>
              <a:buSzPts val="2400"/>
              <a:buFont typeface="Times New Roman"/>
              <a:buNone/>
            </a:pPr>
            <a:r>
              <a:rPr lang="en-US" sz="2400" b="1" i="0" u="none">
                <a:solidFill>
                  <a:srgbClr val="006600"/>
                </a:solidFill>
                <a:latin typeface="Times New Roman"/>
                <a:ea typeface="Times New Roman"/>
                <a:cs typeface="Times New Roman"/>
                <a:sym typeface="Times New Roman"/>
              </a:rPr>
              <a:t>     </a:t>
            </a:r>
            <a:r>
              <a:rPr lang="en-US" sz="2400" b="1" i="0" u="none">
                <a:solidFill>
                  <a:schemeClr val="hlink"/>
                </a:solidFill>
                <a:latin typeface="Times New Roman"/>
                <a:ea typeface="Times New Roman"/>
                <a:cs typeface="Times New Roman"/>
                <a:sym typeface="Times New Roman"/>
              </a:rPr>
              <a:t> </a:t>
            </a:r>
            <a:endParaRPr/>
          </a:p>
          <a:p>
            <a:pPr marL="0" marR="0" lvl="0" indent="0" algn="l" rtl="0">
              <a:lnSpc>
                <a:spcPct val="100000"/>
              </a:lnSpc>
              <a:spcBef>
                <a:spcPts val="0"/>
              </a:spcBef>
              <a:spcAft>
                <a:spcPts val="0"/>
              </a:spcAft>
              <a:buNone/>
            </a:pPr>
            <a:endParaRPr sz="2400" b="1" i="0" u="none">
              <a:solidFill>
                <a:schemeClr val="hlink"/>
              </a:solidFill>
              <a:latin typeface="Times New Roman"/>
              <a:ea typeface="Times New Roman"/>
              <a:cs typeface="Times New Roman"/>
              <a:sym typeface="Times New Roman"/>
            </a:endParaRPr>
          </a:p>
        </p:txBody>
      </p:sp>
      <p:sp>
        <p:nvSpPr>
          <p:cNvPr id="446" name="Google Shape;446;p8"/>
          <p:cNvSpPr txBox="1"/>
          <p:nvPr/>
        </p:nvSpPr>
        <p:spPr>
          <a:xfrm>
            <a:off x="1143000" y="2133600"/>
            <a:ext cx="7239000" cy="3540125"/>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rgbClr val="0000CC"/>
              </a:buClr>
              <a:buSzPts val="3200"/>
              <a:buFont typeface="Times New Roman"/>
              <a:buNone/>
            </a:pPr>
            <a:r>
              <a:rPr lang="en-US" sz="3200" b="0" i="1" u="none">
                <a:solidFill>
                  <a:srgbClr val="0000CC"/>
                </a:solidFill>
                <a:latin typeface="Times New Roman"/>
                <a:ea typeface="Times New Roman"/>
                <a:cs typeface="Times New Roman"/>
                <a:sym typeface="Times New Roman"/>
              </a:rPr>
              <a:t>   </a:t>
            </a:r>
            <a:r>
              <a:rPr lang="en-US" sz="3200" b="0" i="1" u="none">
                <a:solidFill>
                  <a:srgbClr val="6600FF"/>
                </a:solidFill>
                <a:latin typeface="Times New Roman"/>
                <a:ea typeface="Times New Roman"/>
                <a:cs typeface="Times New Roman"/>
                <a:sym typeface="Times New Roman"/>
              </a:rPr>
              <a:t>Việt Nam nằm trên bán đảo Đông Dương, thuộc khu vực Đông Nam Á. Nước ta là một bộ phận của châu Á. Có vùng biển thông với đại dương nên có nhiều thuận lợi trong việc giao lưu với các nước bằng đường bộ, đường biển và đường hàng không.</a:t>
            </a:r>
            <a:endParaRPr/>
          </a:p>
        </p:txBody>
      </p:sp>
      <p:sp>
        <p:nvSpPr>
          <p:cNvPr id="447" name="Google Shape;447;p8"/>
          <p:cNvSpPr txBox="1"/>
          <p:nvPr/>
        </p:nvSpPr>
        <p:spPr>
          <a:xfrm>
            <a:off x="1905000" y="487362"/>
            <a:ext cx="5480050" cy="76993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3366"/>
              </a:buClr>
              <a:buSzPts val="4400"/>
              <a:buFont typeface="Times New Roman"/>
              <a:buNone/>
            </a:pPr>
            <a:r>
              <a:rPr lang="en-US" sz="4400" b="1" i="0" u="none">
                <a:solidFill>
                  <a:srgbClr val="003366"/>
                </a:solidFill>
                <a:latin typeface="Times New Roman"/>
                <a:ea typeface="Times New Roman"/>
                <a:cs typeface="Times New Roman"/>
                <a:sym typeface="Times New Roman"/>
              </a:rPr>
              <a:t>KẾT LUẬN</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47"/>
                                        </p:tgtEl>
                                        <p:attrNameLst>
                                          <p:attrName>style.visibility</p:attrName>
                                        </p:attrNameLst>
                                      </p:cBhvr>
                                      <p:to>
                                        <p:strVal val="visible"/>
                                      </p:to>
                                    </p:set>
                                    <p:animEffect transition="in" filter="fade">
                                      <p:cBhvr>
                                        <p:cTn id="7" dur="500"/>
                                        <p:tgtEl>
                                          <p:spTgt spid="44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46">
                                            <p:txEl>
                                              <p:pRg st="0" end="0"/>
                                            </p:txEl>
                                          </p:spTgt>
                                        </p:tgtEl>
                                        <p:attrNameLst>
                                          <p:attrName>style.visibility</p:attrName>
                                        </p:attrNameLst>
                                      </p:cBhvr>
                                      <p:to>
                                        <p:strVal val="visible"/>
                                      </p:to>
                                    </p:set>
                                    <p:anim calcmode="lin" valueType="num">
                                      <p:cBhvr additive="base">
                                        <p:cTn id="12" dur="500"/>
                                        <p:tgtEl>
                                          <p:spTgt spid="446">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451"/>
        <p:cNvGrpSpPr/>
        <p:nvPr/>
      </p:nvGrpSpPr>
      <p:grpSpPr>
        <a:xfrm>
          <a:off x="0" y="0"/>
          <a:ext cx="0" cy="0"/>
          <a:chOff x="0" y="0"/>
          <a:chExt cx="0" cy="0"/>
        </a:xfrm>
      </p:grpSpPr>
      <p:sp>
        <p:nvSpPr>
          <p:cNvPr id="452" name="Google Shape;452;p9"/>
          <p:cNvSpPr txBox="1"/>
          <p:nvPr/>
        </p:nvSpPr>
        <p:spPr>
          <a:xfrm>
            <a:off x="1447800" y="3429000"/>
            <a:ext cx="6477000" cy="163195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99"/>
              </a:buClr>
              <a:buSzPts val="6000"/>
              <a:buFont typeface="Times New Roman"/>
              <a:buNone/>
            </a:pPr>
            <a:r>
              <a:rPr lang="en-US" sz="6000" b="1" i="0" u="none">
                <a:solidFill>
                  <a:srgbClr val="000099"/>
                </a:solidFill>
                <a:latin typeface="Times New Roman"/>
                <a:ea typeface="Times New Roman"/>
                <a:cs typeface="Times New Roman"/>
                <a:sym typeface="Times New Roman"/>
              </a:rPr>
              <a:t>    </a:t>
            </a:r>
            <a:r>
              <a:rPr lang="en-US" sz="4000" b="0" i="0" u="none">
                <a:solidFill>
                  <a:srgbClr val="000099"/>
                </a:solidFill>
                <a:latin typeface="Times New Roman"/>
                <a:ea typeface="Times New Roman"/>
                <a:cs typeface="Times New Roman"/>
                <a:sym typeface="Times New Roman"/>
              </a:rPr>
              <a:t>Các em quan sát lược đồ và hãy cho biết:</a:t>
            </a:r>
            <a:endParaRPr/>
          </a:p>
        </p:txBody>
      </p:sp>
      <p:grpSp>
        <p:nvGrpSpPr>
          <p:cNvPr id="453" name="Google Shape;453;p9"/>
          <p:cNvGrpSpPr/>
          <p:nvPr/>
        </p:nvGrpSpPr>
        <p:grpSpPr>
          <a:xfrm>
            <a:off x="0" y="838200"/>
            <a:ext cx="7620000" cy="1981200"/>
            <a:chOff x="192" y="0"/>
            <a:chExt cx="5568" cy="1074"/>
          </a:xfrm>
        </p:grpSpPr>
        <p:sp>
          <p:nvSpPr>
            <p:cNvPr id="454" name="Google Shape;454;p9"/>
            <p:cNvSpPr/>
            <p:nvPr/>
          </p:nvSpPr>
          <p:spPr>
            <a:xfrm>
              <a:off x="2112" y="0"/>
              <a:ext cx="3648" cy="768"/>
            </a:xfrm>
            <a:prstGeom prst="rect">
              <a:avLst/>
            </a:prstGeom>
          </p:spPr>
          <p:txBody>
            <a:bodyPr>
              <a:prstTxWarp prst="textPlain">
                <a:avLst/>
              </a:prstTxWarp>
            </a:bodyPr>
            <a:lstStyle/>
            <a:p>
              <a:pPr lvl="0" algn="l"/>
              <a:r>
                <a:rPr b="0" i="0">
                  <a:ln w="12700" cap="flat" cmpd="sng">
                    <a:solidFill>
                      <a:srgbClr val="EAEAEA"/>
                    </a:solidFill>
                    <a:prstDash val="solid"/>
                    <a:miter lim="800000"/>
                    <a:headEnd type="none" w="sm" len="sm"/>
                    <a:tailEnd type="none" w="sm" len="sm"/>
                  </a:ln>
                  <a:solidFill>
                    <a:srgbClr val="FF5050"/>
                  </a:solidFill>
                  <a:latin typeface="Times New Roman"/>
                </a:rPr>
                <a:t>    THẢO LUẬN NHÓM  </a:t>
              </a:r>
            </a:p>
          </p:txBody>
        </p:sp>
        <p:pic>
          <p:nvPicPr>
            <p:cNvPr id="455" name="Google Shape;455;p9" descr="pe01561_"/>
            <p:cNvPicPr preferRelativeResize="0"/>
            <p:nvPr/>
          </p:nvPicPr>
          <p:blipFill rotWithShape="1">
            <a:blip r:embed="rId3">
              <a:alphaModFix/>
            </a:blip>
            <a:srcRect/>
            <a:stretch/>
          </p:blipFill>
          <p:spPr>
            <a:xfrm>
              <a:off x="192" y="0"/>
              <a:ext cx="2064" cy="1074"/>
            </a:xfrm>
            <a:prstGeom prst="rect">
              <a:avLst/>
            </a:prstGeom>
            <a:noFill/>
            <a:ln w="9525" cap="flat" cmpd="sng">
              <a:solidFill>
                <a:srgbClr val="CCFFCC"/>
              </a:solidFill>
              <a:prstDash val="solid"/>
              <a:miter lim="800000"/>
              <a:headEnd type="none" w="sm" len="sm"/>
              <a:tailEnd type="none" w="sm" len="sm"/>
            </a:ln>
          </p:spPr>
        </p:pic>
      </p:grpSp>
      <p:sp>
        <p:nvSpPr>
          <p:cNvPr id="456" name="Google Shape;456;p9"/>
          <p:cNvSpPr txBox="1"/>
          <p:nvPr/>
        </p:nvSpPr>
        <p:spPr>
          <a:xfrm>
            <a:off x="3200400" y="2362200"/>
            <a:ext cx="4800600" cy="82391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4800"/>
              <a:buFont typeface="Times New Roman"/>
              <a:buNone/>
            </a:pPr>
            <a:r>
              <a:rPr lang="en-US" sz="4800" b="0" i="0" u="none">
                <a:solidFill>
                  <a:schemeClr val="dk1"/>
                </a:solidFill>
                <a:latin typeface="Times New Roman"/>
                <a:ea typeface="Times New Roman"/>
                <a:cs typeface="Times New Roman"/>
                <a:sym typeface="Times New Roman"/>
              </a:rPr>
              <a:t>Thời gian 7 phút</a:t>
            </a:r>
            <a:endParaRPr/>
          </a:p>
        </p:txBody>
      </p:sp>
      <p:sp>
        <p:nvSpPr>
          <p:cNvPr id="457" name="Google Shape;457;p9"/>
          <p:cNvSpPr txBox="1"/>
          <p:nvPr/>
        </p:nvSpPr>
        <p:spPr>
          <a:xfrm>
            <a:off x="0" y="76200"/>
            <a:ext cx="7696200" cy="64135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3300"/>
              </a:buClr>
              <a:buSzPts val="3600"/>
              <a:buFont typeface="Times New Roman"/>
              <a:buNone/>
            </a:pPr>
            <a:r>
              <a:rPr lang="en-US" sz="3600" b="1" i="0" u="none">
                <a:solidFill>
                  <a:srgbClr val="003300"/>
                </a:solidFill>
                <a:latin typeface="Times New Roman"/>
                <a:ea typeface="Times New Roman"/>
                <a:cs typeface="Times New Roman"/>
                <a:sym typeface="Times New Roman"/>
              </a:rPr>
              <a:t>2. Hình dạng và diện tích</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57"/>
                                        </p:tgtEl>
                                        <p:attrNameLst>
                                          <p:attrName>style.visibility</p:attrName>
                                        </p:attrNameLst>
                                      </p:cBhvr>
                                      <p:to>
                                        <p:strVal val="visible"/>
                                      </p:to>
                                    </p:set>
                                    <p:animEffect transition="in" filter="fade">
                                      <p:cBhvr>
                                        <p:cTn id="7" dur="5000"/>
                                        <p:tgtEl>
                                          <p:spTgt spid="45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56"/>
                                        </p:tgtEl>
                                        <p:attrNameLst>
                                          <p:attrName>style.visibility</p:attrName>
                                        </p:attrNameLst>
                                      </p:cBhvr>
                                      <p:to>
                                        <p:strVal val="visible"/>
                                      </p:to>
                                    </p:set>
                                    <p:animEffect transition="in" filter="fade">
                                      <p:cBhvr>
                                        <p:cTn id="12" dur="1000"/>
                                        <p:tgtEl>
                                          <p:spTgt spid="45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52"/>
                                        </p:tgtEl>
                                        <p:attrNameLst>
                                          <p:attrName>style.visibility</p:attrName>
                                        </p:attrNameLst>
                                      </p:cBhvr>
                                      <p:to>
                                        <p:strVal val="visible"/>
                                      </p:to>
                                    </p:set>
                                    <p:animEffect transition="in" filter="fade">
                                      <p:cBhvr>
                                        <p:cTn id="17" dur="1000"/>
                                        <p:tgtEl>
                                          <p:spTgt spid="4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461"/>
        <p:cNvGrpSpPr/>
        <p:nvPr/>
      </p:nvGrpSpPr>
      <p:grpSpPr>
        <a:xfrm>
          <a:off x="0" y="0"/>
          <a:ext cx="0" cy="0"/>
          <a:chOff x="0" y="0"/>
          <a:chExt cx="0" cy="0"/>
        </a:xfrm>
      </p:grpSpPr>
      <p:pic>
        <p:nvPicPr>
          <p:cNvPr id="462" name="Google Shape;462;p10" descr="luoc do song ngoi viet nam"/>
          <p:cNvPicPr preferRelativeResize="0"/>
          <p:nvPr/>
        </p:nvPicPr>
        <p:blipFill rotWithShape="1">
          <a:blip r:embed="rId3">
            <a:alphaModFix/>
          </a:blip>
          <a:srcRect/>
          <a:stretch/>
        </p:blipFill>
        <p:spPr>
          <a:xfrm>
            <a:off x="0" y="0"/>
            <a:ext cx="4724400" cy="6858000"/>
          </a:xfrm>
          <a:prstGeom prst="rect">
            <a:avLst/>
          </a:prstGeom>
          <a:noFill/>
          <a:ln>
            <a:noFill/>
          </a:ln>
        </p:spPr>
      </p:pic>
      <p:sp>
        <p:nvSpPr>
          <p:cNvPr id="463" name="Google Shape;463;p10" descr="duong-bien"/>
          <p:cNvSpPr/>
          <p:nvPr/>
        </p:nvSpPr>
        <p:spPr>
          <a:xfrm>
            <a:off x="1600200" y="2209800"/>
            <a:ext cx="1450975" cy="3757612"/>
          </a:xfrm>
          <a:prstGeom prst="rect">
            <a:avLst/>
          </a:prstGeom>
          <a:solidFill>
            <a:srgbClr val="FFFFFF"/>
          </a:solidFill>
          <a:ln>
            <a:noFill/>
          </a:ln>
        </p:spPr>
      </p:sp>
      <p:sp>
        <p:nvSpPr>
          <p:cNvPr id="464" name="Google Shape;464;p10"/>
          <p:cNvSpPr txBox="1"/>
          <p:nvPr/>
        </p:nvSpPr>
        <p:spPr>
          <a:xfrm>
            <a:off x="4876800" y="2133600"/>
            <a:ext cx="3962400" cy="2289175"/>
          </a:xfrm>
          <a:prstGeom prst="rect">
            <a:avLst/>
          </a:prstGeom>
          <a:solidFill>
            <a:srgbClr val="CCECFF"/>
          </a:solidFill>
          <a:ln>
            <a:noFill/>
          </a:ln>
        </p:spPr>
        <p:txBody>
          <a:bodyPr spcFirstLastPara="1" wrap="square" lIns="91425" tIns="45700" rIns="91425" bIns="45700" anchor="t" anchorCtr="0">
            <a:spAutoFit/>
          </a:bodyPr>
          <a:lstStyle/>
          <a:p>
            <a:pPr marL="53975" marR="0" lvl="0" indent="285750" algn="just" rtl="0">
              <a:lnSpc>
                <a:spcPct val="100000"/>
              </a:lnSpc>
              <a:spcBef>
                <a:spcPts val="0"/>
              </a:spcBef>
              <a:spcAft>
                <a:spcPts val="0"/>
              </a:spcAft>
              <a:buClr>
                <a:srgbClr val="993300"/>
              </a:buClr>
              <a:buSzPts val="3600"/>
              <a:buFont typeface="Times New Roman"/>
              <a:buNone/>
            </a:pPr>
            <a:r>
              <a:rPr lang="en-US" sz="3600" b="0" i="1" u="none">
                <a:solidFill>
                  <a:srgbClr val="993300"/>
                </a:solidFill>
                <a:latin typeface="Times New Roman"/>
                <a:ea typeface="Times New Roman"/>
                <a:cs typeface="Times New Roman"/>
                <a:sym typeface="Times New Roman"/>
              </a:rPr>
              <a:t>+ Từ Bắc vào Nam, phần đất liền nước ta dài bao nhiêu km?</a:t>
            </a:r>
            <a:endParaRPr/>
          </a:p>
        </p:txBody>
      </p:sp>
      <p:cxnSp>
        <p:nvCxnSpPr>
          <p:cNvPr id="465" name="Google Shape;465;p10"/>
          <p:cNvCxnSpPr/>
          <p:nvPr/>
        </p:nvCxnSpPr>
        <p:spPr>
          <a:xfrm>
            <a:off x="1676400" y="1066800"/>
            <a:ext cx="0" cy="5410200"/>
          </a:xfrm>
          <a:prstGeom prst="straightConnector1">
            <a:avLst/>
          </a:prstGeom>
          <a:noFill/>
          <a:ln w="38100" cap="flat" cmpd="sng">
            <a:solidFill>
              <a:srgbClr val="FF0000"/>
            </a:solidFill>
            <a:prstDash val="solid"/>
            <a:miter lim="800000"/>
            <a:headEnd type="triangle" w="med" len="med"/>
            <a:tailEnd type="triangle" w="med" len="med"/>
          </a:ln>
        </p:spPr>
      </p:cxnSp>
      <p:sp>
        <p:nvSpPr>
          <p:cNvPr id="466" name="Google Shape;466;p10"/>
          <p:cNvSpPr txBox="1"/>
          <p:nvPr/>
        </p:nvSpPr>
        <p:spPr>
          <a:xfrm rot="-5400000">
            <a:off x="175418" y="2948781"/>
            <a:ext cx="1905000" cy="57943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3333CC"/>
              </a:buClr>
              <a:buSzPts val="3200"/>
              <a:buFont typeface="Times New Roman"/>
              <a:buNone/>
            </a:pPr>
            <a:r>
              <a:rPr lang="en-US" sz="3200" b="1" i="0" u="none">
                <a:solidFill>
                  <a:srgbClr val="3333CC"/>
                </a:solidFill>
                <a:latin typeface="Times New Roman"/>
                <a:ea typeface="Times New Roman"/>
                <a:cs typeface="Times New Roman"/>
                <a:sym typeface="Times New Roman"/>
              </a:rPr>
              <a:t>1650 km</a:t>
            </a:r>
            <a:endParaRPr/>
          </a:p>
        </p:txBody>
      </p:sp>
      <p:sp>
        <p:nvSpPr>
          <p:cNvPr id="467" name="Google Shape;467;p10"/>
          <p:cNvSpPr txBox="1"/>
          <p:nvPr/>
        </p:nvSpPr>
        <p:spPr>
          <a:xfrm>
            <a:off x="4953000" y="4648200"/>
            <a:ext cx="3886200" cy="1920875"/>
          </a:xfrm>
          <a:prstGeom prst="rect">
            <a:avLst/>
          </a:prstGeom>
          <a:solidFill>
            <a:srgbClr val="CCECFF"/>
          </a:solidFill>
          <a:ln>
            <a:noFill/>
          </a:ln>
        </p:spPr>
        <p:txBody>
          <a:bodyPr spcFirstLastPara="1" wrap="square" lIns="91425" tIns="45700" rIns="91425" bIns="45700" anchor="t" anchorCtr="0">
            <a:spAutoFit/>
          </a:bodyPr>
          <a:lstStyle/>
          <a:p>
            <a:pPr marL="53975" marR="0" lvl="0" indent="285750" algn="just" rtl="0">
              <a:lnSpc>
                <a:spcPct val="100000"/>
              </a:lnSpc>
              <a:spcBef>
                <a:spcPts val="0"/>
              </a:spcBef>
              <a:spcAft>
                <a:spcPts val="0"/>
              </a:spcAft>
              <a:buClr>
                <a:srgbClr val="993300"/>
              </a:buClr>
              <a:buSzPts val="4000"/>
              <a:buFont typeface="Times New Roman"/>
              <a:buNone/>
            </a:pPr>
            <a:r>
              <a:rPr lang="en-US" sz="4000" b="0" i="1" u="none">
                <a:solidFill>
                  <a:srgbClr val="993300"/>
                </a:solidFill>
                <a:latin typeface="Times New Roman"/>
                <a:ea typeface="Times New Roman"/>
                <a:cs typeface="Times New Roman"/>
                <a:sym typeface="Times New Roman"/>
              </a:rPr>
              <a:t>+ Nơi hẹp nhất nước ta là bao nhiêu km?</a:t>
            </a:r>
            <a:endParaRPr/>
          </a:p>
        </p:txBody>
      </p:sp>
      <p:cxnSp>
        <p:nvCxnSpPr>
          <p:cNvPr id="468" name="Google Shape;468;p10"/>
          <p:cNvCxnSpPr/>
          <p:nvPr/>
        </p:nvCxnSpPr>
        <p:spPr>
          <a:xfrm rot="10800000" flipH="1">
            <a:off x="1828800" y="2743200"/>
            <a:ext cx="228600" cy="152400"/>
          </a:xfrm>
          <a:prstGeom prst="straightConnector1">
            <a:avLst/>
          </a:prstGeom>
          <a:noFill/>
          <a:ln w="19050" cap="flat" cmpd="sng">
            <a:solidFill>
              <a:srgbClr val="FF0000"/>
            </a:solidFill>
            <a:prstDash val="solid"/>
            <a:miter lim="800000"/>
            <a:headEnd type="triangle" w="med" len="med"/>
            <a:tailEnd type="triangle" w="med" len="med"/>
          </a:ln>
        </p:spPr>
      </p:cxnSp>
      <p:sp>
        <p:nvSpPr>
          <p:cNvPr id="469" name="Google Shape;469;p10"/>
          <p:cNvSpPr txBox="1"/>
          <p:nvPr/>
        </p:nvSpPr>
        <p:spPr>
          <a:xfrm rot="-2640000">
            <a:off x="1828800" y="3352800"/>
            <a:ext cx="1905000" cy="131127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3333CC"/>
              </a:buClr>
              <a:buSzPts val="3200"/>
              <a:buFont typeface="Times New Roman"/>
              <a:buNone/>
            </a:pPr>
            <a:r>
              <a:rPr lang="en-US" sz="3200" b="1" i="0" u="none">
                <a:solidFill>
                  <a:srgbClr val="3333CC"/>
                </a:solidFill>
                <a:latin typeface="Times New Roman"/>
                <a:ea typeface="Times New Roman"/>
                <a:cs typeface="Times New Roman"/>
                <a:sym typeface="Times New Roman"/>
              </a:rPr>
              <a:t>Đồng Hới</a:t>
            </a:r>
            <a:endParaRPr/>
          </a:p>
          <a:p>
            <a:pPr marL="0" marR="0" lvl="0" indent="0" algn="l" rtl="0">
              <a:lnSpc>
                <a:spcPct val="100000"/>
              </a:lnSpc>
              <a:spcBef>
                <a:spcPts val="1600"/>
              </a:spcBef>
              <a:spcAft>
                <a:spcPts val="0"/>
              </a:spcAft>
              <a:buClr>
                <a:srgbClr val="3333CC"/>
              </a:buClr>
              <a:buSzPts val="3200"/>
              <a:buFont typeface="Times New Roman"/>
              <a:buNone/>
            </a:pPr>
            <a:r>
              <a:rPr lang="en-US" sz="3200" b="1" i="0" u="none">
                <a:solidFill>
                  <a:srgbClr val="3333CC"/>
                </a:solidFill>
                <a:latin typeface="Times New Roman"/>
                <a:ea typeface="Times New Roman"/>
                <a:cs typeface="Times New Roman"/>
                <a:sym typeface="Times New Roman"/>
              </a:rPr>
              <a:t>&lt; 50 km</a:t>
            </a:r>
            <a:endParaRPr/>
          </a:p>
        </p:txBody>
      </p:sp>
      <p:sp>
        <p:nvSpPr>
          <p:cNvPr id="470" name="Google Shape;470;p10"/>
          <p:cNvSpPr txBox="1"/>
          <p:nvPr/>
        </p:nvSpPr>
        <p:spPr>
          <a:xfrm>
            <a:off x="4953000" y="228600"/>
            <a:ext cx="3886200" cy="1739900"/>
          </a:xfrm>
          <a:prstGeom prst="rect">
            <a:avLst/>
          </a:prstGeom>
          <a:solidFill>
            <a:srgbClr val="CCECFF"/>
          </a:solidFill>
          <a:ln>
            <a:noFill/>
          </a:ln>
        </p:spPr>
        <p:txBody>
          <a:bodyPr spcFirstLastPara="1" wrap="square" lIns="91425" tIns="45700" rIns="91425" bIns="45700" anchor="t" anchorCtr="0">
            <a:spAutoFit/>
          </a:bodyPr>
          <a:lstStyle/>
          <a:p>
            <a:pPr marL="53975" marR="0" lvl="0" indent="285750" algn="just" rtl="0">
              <a:lnSpc>
                <a:spcPct val="100000"/>
              </a:lnSpc>
              <a:spcBef>
                <a:spcPts val="0"/>
              </a:spcBef>
              <a:spcAft>
                <a:spcPts val="0"/>
              </a:spcAft>
              <a:buClr>
                <a:srgbClr val="993300"/>
              </a:buClr>
              <a:buSzPts val="3600"/>
              <a:buFont typeface="Times New Roman"/>
              <a:buNone/>
            </a:pPr>
            <a:r>
              <a:rPr lang="en-US" sz="3600" b="0" i="1" u="none">
                <a:solidFill>
                  <a:srgbClr val="993300"/>
                </a:solidFill>
                <a:latin typeface="Times New Roman"/>
                <a:ea typeface="Times New Roman"/>
                <a:cs typeface="Times New Roman"/>
                <a:sym typeface="Times New Roman"/>
              </a:rPr>
              <a:t>+ Phần đất liền nước ta giống hình gì?</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62"/>
                                        </p:tgtEl>
                                        <p:attrNameLst>
                                          <p:attrName>style.visibility</p:attrName>
                                        </p:attrNameLst>
                                      </p:cBhvr>
                                      <p:to>
                                        <p:strVal val="visible"/>
                                      </p:to>
                                    </p:set>
                                    <p:animEffect transition="in" filter="fade">
                                      <p:cBhvr>
                                        <p:cTn id="7" dur="1000"/>
                                        <p:tgtEl>
                                          <p:spTgt spid="46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70"/>
                                        </p:tgtEl>
                                        <p:attrNameLst>
                                          <p:attrName>style.visibility</p:attrName>
                                        </p:attrNameLst>
                                      </p:cBhvr>
                                      <p:to>
                                        <p:strVal val="visible"/>
                                      </p:to>
                                    </p:set>
                                    <p:animEffect transition="in" filter="fade">
                                      <p:cBhvr>
                                        <p:cTn id="12" dur="5000"/>
                                        <p:tgtEl>
                                          <p:spTgt spid="47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63"/>
                                        </p:tgtEl>
                                        <p:attrNameLst>
                                          <p:attrName>style.visibility</p:attrName>
                                        </p:attrNameLst>
                                      </p:cBhvr>
                                      <p:to>
                                        <p:strVal val="visible"/>
                                      </p:to>
                                    </p:set>
                                    <p:animEffect transition="in" filter="fade">
                                      <p:cBhvr>
                                        <p:cTn id="17" dur="5000"/>
                                        <p:tgtEl>
                                          <p:spTgt spid="46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64"/>
                                        </p:tgtEl>
                                        <p:attrNameLst>
                                          <p:attrName>style.visibility</p:attrName>
                                        </p:attrNameLst>
                                      </p:cBhvr>
                                      <p:to>
                                        <p:strVal val="visible"/>
                                      </p:to>
                                    </p:set>
                                    <p:animEffect transition="in" filter="fade">
                                      <p:cBhvr>
                                        <p:cTn id="22" dur="1000"/>
                                        <p:tgtEl>
                                          <p:spTgt spid="46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65"/>
                                        </p:tgtEl>
                                        <p:attrNameLst>
                                          <p:attrName>style.visibility</p:attrName>
                                        </p:attrNameLst>
                                      </p:cBhvr>
                                      <p:to>
                                        <p:strVal val="visible"/>
                                      </p:to>
                                    </p:set>
                                    <p:animEffect transition="in" filter="fade">
                                      <p:cBhvr>
                                        <p:cTn id="27" dur="5000"/>
                                        <p:tgtEl>
                                          <p:spTgt spid="46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66"/>
                                        </p:tgtEl>
                                        <p:attrNameLst>
                                          <p:attrName>style.visibility</p:attrName>
                                        </p:attrNameLst>
                                      </p:cBhvr>
                                      <p:to>
                                        <p:strVal val="visible"/>
                                      </p:to>
                                    </p:set>
                                    <p:animEffect transition="in" filter="fade">
                                      <p:cBhvr>
                                        <p:cTn id="32" dur="5000"/>
                                        <p:tgtEl>
                                          <p:spTgt spid="466"/>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67"/>
                                        </p:tgtEl>
                                        <p:attrNameLst>
                                          <p:attrName>style.visibility</p:attrName>
                                        </p:attrNameLst>
                                      </p:cBhvr>
                                      <p:to>
                                        <p:strVal val="visible"/>
                                      </p:to>
                                    </p:set>
                                    <p:animEffect transition="in" filter="fade">
                                      <p:cBhvr>
                                        <p:cTn id="37" dur="1000"/>
                                        <p:tgtEl>
                                          <p:spTgt spid="467"/>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68"/>
                                        </p:tgtEl>
                                        <p:attrNameLst>
                                          <p:attrName>style.visibility</p:attrName>
                                        </p:attrNameLst>
                                      </p:cBhvr>
                                      <p:to>
                                        <p:strVal val="visible"/>
                                      </p:to>
                                    </p:set>
                                    <p:animEffect transition="in" filter="fade">
                                      <p:cBhvr>
                                        <p:cTn id="42" dur="1000"/>
                                        <p:tgtEl>
                                          <p:spTgt spid="468"/>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69"/>
                                        </p:tgtEl>
                                        <p:attrNameLst>
                                          <p:attrName>style.visibility</p:attrName>
                                        </p:attrNameLst>
                                      </p:cBhvr>
                                      <p:to>
                                        <p:strVal val="visible"/>
                                      </p:to>
                                    </p:set>
                                    <p:animEffect transition="in" filter="fade">
                                      <p:cBhvr>
                                        <p:cTn id="47" dur="2000"/>
                                        <p:tgtEl>
                                          <p:spTgt spid="4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474"/>
        <p:cNvGrpSpPr/>
        <p:nvPr/>
      </p:nvGrpSpPr>
      <p:grpSpPr>
        <a:xfrm>
          <a:off x="0" y="0"/>
          <a:ext cx="0" cy="0"/>
          <a:chOff x="0" y="0"/>
          <a:chExt cx="0" cy="0"/>
        </a:xfrm>
      </p:grpSpPr>
      <p:sp>
        <p:nvSpPr>
          <p:cNvPr id="475" name="Google Shape;475;p11"/>
          <p:cNvSpPr txBox="1"/>
          <p:nvPr/>
        </p:nvSpPr>
        <p:spPr>
          <a:xfrm>
            <a:off x="0" y="1917700"/>
            <a:ext cx="9144000" cy="3416300"/>
          </a:xfrm>
          <a:prstGeom prst="rect">
            <a:avLst/>
          </a:prstGeom>
          <a:noFill/>
          <a:ln>
            <a:noFill/>
          </a:ln>
        </p:spPr>
        <p:txBody>
          <a:bodyPr spcFirstLastPara="1" wrap="square" lIns="91425" tIns="45700" rIns="91425" bIns="45700" anchor="t" anchorCtr="0">
            <a:spAutoFit/>
          </a:bodyPr>
          <a:lstStyle/>
          <a:p>
            <a:pPr marL="0" marR="0" lvl="0" indent="-228600" algn="just" rtl="0">
              <a:lnSpc>
                <a:spcPct val="100000"/>
              </a:lnSpc>
              <a:spcBef>
                <a:spcPts val="0"/>
              </a:spcBef>
              <a:spcAft>
                <a:spcPts val="0"/>
              </a:spcAft>
              <a:buClr>
                <a:schemeClr val="accent2"/>
              </a:buClr>
              <a:buSzPts val="3600"/>
              <a:buFont typeface="Noto Sans Symbols"/>
              <a:buChar char="▪"/>
            </a:pPr>
            <a:r>
              <a:rPr lang="en-US" sz="3600" b="1" i="0" u="none">
                <a:solidFill>
                  <a:schemeClr val="accent2"/>
                </a:solidFill>
                <a:latin typeface="Times New Roman"/>
                <a:ea typeface="Times New Roman"/>
                <a:cs typeface="Times New Roman"/>
                <a:sym typeface="Times New Roman"/>
              </a:rPr>
              <a:t> Từ Bắc vào Nam, phần đất liền nước ta dài 1650 km.</a:t>
            </a:r>
            <a:endParaRPr/>
          </a:p>
          <a:p>
            <a:pPr marL="0" marR="0" lvl="0" indent="-228600" algn="just" rtl="0">
              <a:lnSpc>
                <a:spcPct val="100000"/>
              </a:lnSpc>
              <a:spcBef>
                <a:spcPts val="0"/>
              </a:spcBef>
              <a:spcAft>
                <a:spcPts val="0"/>
              </a:spcAft>
              <a:buClr>
                <a:schemeClr val="accent2"/>
              </a:buClr>
              <a:buSzPts val="3600"/>
              <a:buFont typeface="Noto Sans Symbols"/>
              <a:buChar char="▪"/>
            </a:pPr>
            <a:r>
              <a:rPr lang="en-US" sz="3600" b="1" i="0" u="none">
                <a:solidFill>
                  <a:schemeClr val="accent2"/>
                </a:solidFill>
                <a:latin typeface="Times New Roman"/>
                <a:ea typeface="Times New Roman"/>
                <a:cs typeface="Times New Roman"/>
                <a:sym typeface="Times New Roman"/>
              </a:rPr>
              <a:t> Từ tây sang đông nơi hẹp nhất là ở Đồng Hới (Quảng Bình) chưa đầy 50 km.</a:t>
            </a:r>
            <a:endParaRPr/>
          </a:p>
          <a:p>
            <a:pPr marL="0" marR="0" lvl="0" indent="-228600" algn="just" rtl="0">
              <a:lnSpc>
                <a:spcPct val="100000"/>
              </a:lnSpc>
              <a:spcBef>
                <a:spcPts val="0"/>
              </a:spcBef>
              <a:spcAft>
                <a:spcPts val="0"/>
              </a:spcAft>
              <a:buClr>
                <a:schemeClr val="accent2"/>
              </a:buClr>
              <a:buSzPts val="3600"/>
              <a:buFont typeface="Noto Sans Symbols"/>
              <a:buChar char="▪"/>
            </a:pPr>
            <a:r>
              <a:rPr lang="en-US" sz="3600" b="1" i="0" u="none">
                <a:solidFill>
                  <a:schemeClr val="accent2"/>
                </a:solidFill>
                <a:latin typeface="Times New Roman"/>
                <a:ea typeface="Times New Roman"/>
                <a:cs typeface="Times New Roman"/>
                <a:sym typeface="Times New Roman"/>
              </a:rPr>
              <a:t> Diện tích lãnh thổ nước ta vào khoảng 330.000km</a:t>
            </a:r>
            <a:r>
              <a:rPr lang="en-US" sz="3600" b="1" i="0" u="none" baseline="30000">
                <a:solidFill>
                  <a:schemeClr val="accent2"/>
                </a:solidFill>
                <a:latin typeface="Times New Roman"/>
                <a:ea typeface="Times New Roman"/>
                <a:cs typeface="Times New Roman"/>
                <a:sym typeface="Times New Roman"/>
              </a:rPr>
              <a:t>2</a:t>
            </a:r>
            <a:r>
              <a:rPr lang="en-US" sz="3600" b="1" i="0" u="none">
                <a:solidFill>
                  <a:schemeClr val="accent2"/>
                </a:solidFill>
                <a:latin typeface="Times New Roman"/>
                <a:ea typeface="Times New Roman"/>
                <a:cs typeface="Times New Roman"/>
                <a:sym typeface="Times New Roman"/>
              </a:rPr>
              <a:t>.</a:t>
            </a:r>
            <a:endParaRPr/>
          </a:p>
        </p:txBody>
      </p:sp>
      <p:sp>
        <p:nvSpPr>
          <p:cNvPr id="476" name="Google Shape;476;p11"/>
          <p:cNvSpPr txBox="1"/>
          <p:nvPr/>
        </p:nvSpPr>
        <p:spPr>
          <a:xfrm>
            <a:off x="1584325" y="1676400"/>
            <a:ext cx="4206875" cy="36671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477" name="Google Shape;477;p11"/>
          <p:cNvSpPr txBox="1"/>
          <p:nvPr/>
        </p:nvSpPr>
        <p:spPr>
          <a:xfrm>
            <a:off x="0" y="1155700"/>
            <a:ext cx="9144000" cy="646112"/>
          </a:xfrm>
          <a:prstGeom prst="rect">
            <a:avLst/>
          </a:prstGeom>
          <a:noFill/>
          <a:ln>
            <a:noFill/>
          </a:ln>
        </p:spPr>
        <p:txBody>
          <a:bodyPr spcFirstLastPara="1" wrap="square" lIns="91425" tIns="45700" rIns="91425" bIns="45700" anchor="t" anchorCtr="0">
            <a:spAutoFit/>
          </a:bodyPr>
          <a:lstStyle/>
          <a:p>
            <a:pPr marL="0" marR="0" lvl="0" indent="-228600" algn="just" rtl="0">
              <a:lnSpc>
                <a:spcPct val="100000"/>
              </a:lnSpc>
              <a:spcBef>
                <a:spcPts val="0"/>
              </a:spcBef>
              <a:spcAft>
                <a:spcPts val="0"/>
              </a:spcAft>
              <a:buClr>
                <a:schemeClr val="accent2"/>
              </a:buClr>
              <a:buSzPts val="3600"/>
              <a:buFont typeface="Noto Sans Symbols"/>
              <a:buChar char="▪"/>
            </a:pPr>
            <a:r>
              <a:rPr lang="en-US" sz="3600" b="1" i="0" u="none">
                <a:solidFill>
                  <a:schemeClr val="accent2"/>
                </a:solidFill>
                <a:latin typeface="Times New Roman"/>
                <a:ea typeface="Times New Roman"/>
                <a:cs typeface="Times New Roman"/>
                <a:sym typeface="Times New Roman"/>
              </a:rPr>
              <a:t> Hình dạng phần đất liền giống hình chữ S</a:t>
            </a:r>
            <a:r>
              <a:rPr lang="en-US" sz="1800" b="1" i="0" u="none">
                <a:solidFill>
                  <a:schemeClr val="accent2"/>
                </a:solidFill>
                <a:latin typeface="Times New Roman"/>
                <a:ea typeface="Times New Roman"/>
                <a:cs typeface="Times New Roman"/>
                <a:sym typeface="Times New Roman"/>
              </a:rPr>
              <a:t>.</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77"/>
                                        </p:tgtEl>
                                        <p:attrNameLst>
                                          <p:attrName>style.visibility</p:attrName>
                                        </p:attrNameLst>
                                      </p:cBhvr>
                                      <p:to>
                                        <p:strVal val="visible"/>
                                      </p:to>
                                    </p:set>
                                    <p:animEffect transition="in" filter="fade">
                                      <p:cBhvr>
                                        <p:cTn id="7" dur="500"/>
                                        <p:tgtEl>
                                          <p:spTgt spid="47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75"/>
                                        </p:tgtEl>
                                        <p:attrNameLst>
                                          <p:attrName>style.visibility</p:attrName>
                                        </p:attrNameLst>
                                      </p:cBhvr>
                                      <p:to>
                                        <p:strVal val="visible"/>
                                      </p:to>
                                    </p:set>
                                    <p:animEffect transition="in" filter="fade">
                                      <p:cBhvr>
                                        <p:cTn id="12" dur="500"/>
                                        <p:tgtEl>
                                          <p:spTgt spid="4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481"/>
        <p:cNvGrpSpPr/>
        <p:nvPr/>
      </p:nvGrpSpPr>
      <p:grpSpPr>
        <a:xfrm>
          <a:off x="0" y="0"/>
          <a:ext cx="0" cy="0"/>
          <a:chOff x="0" y="0"/>
          <a:chExt cx="0" cy="0"/>
        </a:xfrm>
      </p:grpSpPr>
      <p:sp>
        <p:nvSpPr>
          <p:cNvPr id="482" name="Google Shape;482;p12"/>
          <p:cNvSpPr txBox="1"/>
          <p:nvPr/>
        </p:nvSpPr>
        <p:spPr>
          <a:xfrm>
            <a:off x="2133600" y="3200400"/>
            <a:ext cx="5029200" cy="36671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483" name="Google Shape;483;p12"/>
          <p:cNvSpPr txBox="1"/>
          <p:nvPr/>
        </p:nvSpPr>
        <p:spPr>
          <a:xfrm>
            <a:off x="381000" y="2743200"/>
            <a:ext cx="8458200" cy="2862262"/>
          </a:xfrm>
          <a:prstGeom prst="rect">
            <a:avLst/>
          </a:pr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rgbClr val="0000CC"/>
              </a:buClr>
              <a:buSzPts val="3600"/>
              <a:buFont typeface="Times New Roman"/>
              <a:buNone/>
            </a:pPr>
            <a:r>
              <a:rPr lang="en-US" sz="3600" b="1" i="1" u="none">
                <a:solidFill>
                  <a:srgbClr val="0000CC"/>
                </a:solidFill>
                <a:latin typeface="Times New Roman"/>
                <a:ea typeface="Times New Roman"/>
                <a:cs typeface="Times New Roman"/>
                <a:sym typeface="Times New Roman"/>
              </a:rPr>
              <a:t>Phần đất liền của nước ta hẹp ngang, chạy dài theo chiều Bắc – Nam với đường bờ biển cong như hình chữ S. Chiều dài từ Bắc vào Nam khoảng 1650 km và nơi hẹp nhất chưa đầy 50 km</a:t>
            </a:r>
            <a:r>
              <a:rPr lang="en-US" sz="1800" b="1" i="1" u="none">
                <a:solidFill>
                  <a:srgbClr val="0000CC"/>
                </a:solidFill>
                <a:latin typeface="Times New Roman"/>
                <a:ea typeface="Times New Roman"/>
                <a:cs typeface="Times New Roman"/>
                <a:sym typeface="Times New Roman"/>
              </a:rPr>
              <a:t>.</a:t>
            </a:r>
            <a:endParaRPr/>
          </a:p>
        </p:txBody>
      </p:sp>
      <p:sp>
        <p:nvSpPr>
          <p:cNvPr id="484" name="Google Shape;484;p12"/>
          <p:cNvSpPr txBox="1"/>
          <p:nvPr/>
        </p:nvSpPr>
        <p:spPr>
          <a:xfrm>
            <a:off x="2209800" y="1371600"/>
            <a:ext cx="5029200" cy="110807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660066"/>
              </a:buClr>
              <a:buSzPts val="6600"/>
              <a:buFont typeface="Times New Roman"/>
              <a:buNone/>
            </a:pPr>
            <a:r>
              <a:rPr lang="en-US" sz="6600" b="1" i="0" u="none">
                <a:solidFill>
                  <a:srgbClr val="660066"/>
                </a:solidFill>
                <a:latin typeface="Times New Roman"/>
                <a:ea typeface="Times New Roman"/>
                <a:cs typeface="Times New Roman"/>
                <a:sym typeface="Times New Roman"/>
              </a:rPr>
              <a:t>KẾT LUẬN</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84"/>
                                        </p:tgtEl>
                                        <p:attrNameLst>
                                          <p:attrName>style.visibility</p:attrName>
                                        </p:attrNameLst>
                                      </p:cBhvr>
                                      <p:to>
                                        <p:strVal val="visible"/>
                                      </p:to>
                                    </p:set>
                                    <p:animEffect transition="in" filter="fade">
                                      <p:cBhvr>
                                        <p:cTn id="7" dur="1000"/>
                                        <p:tgtEl>
                                          <p:spTgt spid="48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3"/>
                                        </p:tgtEl>
                                        <p:attrNameLst>
                                          <p:attrName>style.visibility</p:attrName>
                                        </p:attrNameLst>
                                      </p:cBhvr>
                                      <p:to>
                                        <p:strVal val="visible"/>
                                      </p:to>
                                    </p:set>
                                    <p:animEffect transition="in" filter="fade">
                                      <p:cBhvr>
                                        <p:cTn id="12" dur="500"/>
                                        <p:tgtEl>
                                          <p:spTgt spid="4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488"/>
        <p:cNvGrpSpPr/>
        <p:nvPr/>
      </p:nvGrpSpPr>
      <p:grpSpPr>
        <a:xfrm>
          <a:off x="0" y="0"/>
          <a:ext cx="0" cy="0"/>
          <a:chOff x="0" y="0"/>
          <a:chExt cx="0" cy="0"/>
        </a:xfrm>
      </p:grpSpPr>
      <p:graphicFrame>
        <p:nvGraphicFramePr>
          <p:cNvPr id="489" name="Google Shape;489;p13"/>
          <p:cNvGraphicFramePr/>
          <p:nvPr/>
        </p:nvGraphicFramePr>
        <p:xfrm>
          <a:off x="0" y="1219200"/>
          <a:ext cx="3000000" cy="3000000"/>
        </p:xfrm>
        <a:graphic>
          <a:graphicData uri="http://schemas.openxmlformats.org/drawingml/2006/table">
            <a:tbl>
              <a:tblPr>
                <a:noFill/>
                <a:tableStyleId>{AD1042AF-B81E-4819-86CC-DC62854081F7}</a:tableStyleId>
              </a:tblPr>
              <a:tblGrid>
                <a:gridCol w="5348275">
                  <a:extLst>
                    <a:ext uri="{9D8B030D-6E8A-4147-A177-3AD203B41FA5}">
                      <a16:colId xmlns:a16="http://schemas.microsoft.com/office/drawing/2014/main" val="20000"/>
                    </a:ext>
                  </a:extLst>
                </a:gridCol>
                <a:gridCol w="3795700">
                  <a:extLst>
                    <a:ext uri="{9D8B030D-6E8A-4147-A177-3AD203B41FA5}">
                      <a16:colId xmlns:a16="http://schemas.microsoft.com/office/drawing/2014/main" val="20001"/>
                    </a:ext>
                  </a:extLst>
                </a:gridCol>
              </a:tblGrid>
              <a:tr h="1096950">
                <a:tc>
                  <a:txBody>
                    <a:bodyPr/>
                    <a:lstStyle/>
                    <a:p>
                      <a:pPr marL="0" marR="0" lvl="0" indent="0" algn="l" rtl="0">
                        <a:lnSpc>
                          <a:spcPct val="100000"/>
                        </a:lnSpc>
                        <a:spcBef>
                          <a:spcPts val="0"/>
                        </a:spcBef>
                        <a:spcAft>
                          <a:spcPts val="0"/>
                        </a:spcAft>
                        <a:buClr>
                          <a:srgbClr val="800080"/>
                        </a:buClr>
                        <a:buSzPts val="3300"/>
                        <a:buFont typeface="Times New Roman"/>
                        <a:buNone/>
                      </a:pPr>
                      <a:r>
                        <a:rPr lang="en-US" sz="3300" b="1" i="0" u="none" strike="noStrike" cap="none">
                          <a:solidFill>
                            <a:srgbClr val="800080"/>
                          </a:solidFill>
                          <a:latin typeface="Times New Roman"/>
                          <a:ea typeface="Times New Roman"/>
                          <a:cs typeface="Times New Roman"/>
                          <a:sym typeface="Times New Roman"/>
                        </a:rPr>
                        <a:t>Tên nước</a:t>
                      </a:r>
                      <a:endParaRPr/>
                    </a:p>
                  </a:txBody>
                  <a:tcPr marL="112225" marR="112225" marT="45725" marB="45725" anchor="ctr" anchorCtr="1">
                    <a:lnL w="12700" cap="flat" cmpd="sng">
                      <a:solidFill>
                        <a:srgbClr val="68007F"/>
                      </a:solidFill>
                      <a:prstDash val="solid"/>
                      <a:round/>
                      <a:headEnd type="none" w="sm" len="sm"/>
                      <a:tailEnd type="none" w="sm" len="sm"/>
                    </a:lnL>
                    <a:lnR w="12700" cap="flat" cmpd="sng">
                      <a:solidFill>
                        <a:srgbClr val="68007F"/>
                      </a:solidFill>
                      <a:prstDash val="solid"/>
                      <a:round/>
                      <a:headEnd type="none" w="sm" len="sm"/>
                      <a:tailEnd type="none" w="sm" len="sm"/>
                    </a:lnR>
                    <a:lnT w="12700" cap="flat" cmpd="sng">
                      <a:solidFill>
                        <a:srgbClr val="68007F"/>
                      </a:solidFill>
                      <a:prstDash val="solid"/>
                      <a:round/>
                      <a:headEnd type="none" w="sm" len="sm"/>
                      <a:tailEnd type="none" w="sm" len="sm"/>
                    </a:lnT>
                    <a:lnB w="12700" cap="flat" cmpd="sng">
                      <a:solidFill>
                        <a:srgbClr val="68007F"/>
                      </a:solidFill>
                      <a:prstDash val="solid"/>
                      <a:round/>
                      <a:headEnd type="none" w="sm" len="sm"/>
                      <a:tailEnd type="none" w="sm" len="sm"/>
                    </a:lnB>
                    <a:solidFill>
                      <a:srgbClr val="EBE7EC"/>
                    </a:solidFill>
                  </a:tcPr>
                </a:tc>
                <a:tc>
                  <a:txBody>
                    <a:bodyPr/>
                    <a:lstStyle/>
                    <a:p>
                      <a:pPr marL="0" marR="0" lvl="0" indent="0" algn="ctr" rtl="0">
                        <a:lnSpc>
                          <a:spcPct val="100000"/>
                        </a:lnSpc>
                        <a:spcBef>
                          <a:spcPts val="0"/>
                        </a:spcBef>
                        <a:spcAft>
                          <a:spcPts val="0"/>
                        </a:spcAft>
                        <a:buClr>
                          <a:srgbClr val="CC3300"/>
                        </a:buClr>
                        <a:buSzPts val="3000"/>
                        <a:buFont typeface="Times New Roman"/>
                        <a:buNone/>
                      </a:pPr>
                      <a:r>
                        <a:rPr lang="en-US" sz="3000" b="1" i="0" u="none" strike="noStrike" cap="none">
                          <a:solidFill>
                            <a:srgbClr val="CC3300"/>
                          </a:solidFill>
                          <a:latin typeface="Times New Roman"/>
                          <a:ea typeface="Times New Roman"/>
                          <a:cs typeface="Times New Roman"/>
                          <a:sym typeface="Times New Roman"/>
                        </a:rPr>
                        <a:t>Diện tích </a:t>
                      </a:r>
                      <a:endParaRPr/>
                    </a:p>
                    <a:p>
                      <a:pPr marL="0" marR="0" lvl="0" indent="0" algn="ctr" rtl="0">
                        <a:lnSpc>
                          <a:spcPct val="100000"/>
                        </a:lnSpc>
                        <a:spcBef>
                          <a:spcPts val="600"/>
                        </a:spcBef>
                        <a:spcAft>
                          <a:spcPts val="0"/>
                        </a:spcAft>
                        <a:buClr>
                          <a:srgbClr val="CC3300"/>
                        </a:buClr>
                        <a:buSzPts val="3000"/>
                        <a:buFont typeface="Times New Roman"/>
                        <a:buNone/>
                      </a:pPr>
                      <a:r>
                        <a:rPr lang="en-US" sz="3000" b="1" i="0" u="none" strike="noStrike" cap="none">
                          <a:solidFill>
                            <a:srgbClr val="CC3300"/>
                          </a:solidFill>
                          <a:latin typeface="Times New Roman"/>
                          <a:ea typeface="Times New Roman"/>
                          <a:cs typeface="Times New Roman"/>
                          <a:sym typeface="Times New Roman"/>
                        </a:rPr>
                        <a:t>(nghìn km</a:t>
                      </a:r>
                      <a:r>
                        <a:rPr lang="en-US" sz="3000" b="1" i="0" u="none" strike="noStrike" cap="none" baseline="30000">
                          <a:solidFill>
                            <a:srgbClr val="CC3300"/>
                          </a:solidFill>
                          <a:latin typeface="Times New Roman"/>
                          <a:ea typeface="Times New Roman"/>
                          <a:cs typeface="Times New Roman"/>
                          <a:sym typeface="Times New Roman"/>
                        </a:rPr>
                        <a:t>2</a:t>
                      </a:r>
                      <a:r>
                        <a:rPr lang="en-US" sz="3000" b="1" i="0" u="none" strike="noStrike" cap="none">
                          <a:solidFill>
                            <a:srgbClr val="CC3300"/>
                          </a:solidFill>
                          <a:latin typeface="Times New Roman"/>
                          <a:ea typeface="Times New Roman"/>
                          <a:cs typeface="Times New Roman"/>
                          <a:sym typeface="Times New Roman"/>
                        </a:rPr>
                        <a:t>)</a:t>
                      </a:r>
                      <a:endParaRPr/>
                    </a:p>
                  </a:txBody>
                  <a:tcPr marL="112225" marR="112225" marT="45725" marB="45725" anchor="ctr" anchorCtr="1">
                    <a:lnL w="12700" cap="flat" cmpd="sng">
                      <a:solidFill>
                        <a:srgbClr val="68007F"/>
                      </a:solidFill>
                      <a:prstDash val="solid"/>
                      <a:round/>
                      <a:headEnd type="none" w="sm" len="sm"/>
                      <a:tailEnd type="none" w="sm" len="sm"/>
                    </a:lnL>
                    <a:lnR w="12700" cap="flat" cmpd="sng">
                      <a:solidFill>
                        <a:srgbClr val="68007F"/>
                      </a:solidFill>
                      <a:prstDash val="solid"/>
                      <a:round/>
                      <a:headEnd type="none" w="sm" len="sm"/>
                      <a:tailEnd type="none" w="sm" len="sm"/>
                    </a:lnR>
                    <a:lnT w="12700" cap="flat" cmpd="sng">
                      <a:solidFill>
                        <a:srgbClr val="68007F"/>
                      </a:solidFill>
                      <a:prstDash val="solid"/>
                      <a:round/>
                      <a:headEnd type="none" w="sm" len="sm"/>
                      <a:tailEnd type="none" w="sm" len="sm"/>
                    </a:lnT>
                    <a:lnB w="12700" cap="flat" cmpd="sng">
                      <a:solidFill>
                        <a:srgbClr val="68007F"/>
                      </a:solidFill>
                      <a:prstDash val="solid"/>
                      <a:round/>
                      <a:headEnd type="none" w="sm" len="sm"/>
                      <a:tailEnd type="none" w="sm" len="sm"/>
                    </a:lnB>
                    <a:solidFill>
                      <a:srgbClr val="EBE7EC"/>
                    </a:solidFill>
                  </a:tcPr>
                </a:tc>
                <a:extLst>
                  <a:ext uri="{0D108BD9-81ED-4DB2-BD59-A6C34878D82A}">
                    <a16:rowId xmlns:a16="http://schemas.microsoft.com/office/drawing/2014/main" val="10000"/>
                  </a:ext>
                </a:extLst>
              </a:tr>
              <a:tr h="595300">
                <a:tc>
                  <a:txBody>
                    <a:bodyPr/>
                    <a:lstStyle/>
                    <a:p>
                      <a:pPr marL="0" marR="0" lvl="0" indent="0" algn="l" rtl="0">
                        <a:lnSpc>
                          <a:spcPct val="100000"/>
                        </a:lnSpc>
                        <a:spcBef>
                          <a:spcPts val="0"/>
                        </a:spcBef>
                        <a:spcAft>
                          <a:spcPts val="0"/>
                        </a:spcAft>
                        <a:buClr>
                          <a:srgbClr val="800080"/>
                        </a:buClr>
                        <a:buSzPts val="3300"/>
                        <a:buFont typeface="Times New Roman"/>
                        <a:buNone/>
                      </a:pPr>
                      <a:r>
                        <a:rPr lang="en-US" sz="3300" b="1" i="0" u="none" strike="noStrike" cap="none">
                          <a:solidFill>
                            <a:srgbClr val="800080"/>
                          </a:solidFill>
                          <a:latin typeface="Times New Roman"/>
                          <a:ea typeface="Times New Roman"/>
                          <a:cs typeface="Times New Roman"/>
                          <a:sym typeface="Times New Roman"/>
                        </a:rPr>
                        <a:t>Trung Quốc</a:t>
                      </a:r>
                      <a:endParaRPr/>
                    </a:p>
                  </a:txBody>
                  <a:tcPr marL="112225" marR="112225" marT="45725" marB="45725" anchor="ctr" anchorCtr="1">
                    <a:lnL w="12700" cap="flat" cmpd="sng">
                      <a:solidFill>
                        <a:srgbClr val="68007F"/>
                      </a:solidFill>
                      <a:prstDash val="solid"/>
                      <a:round/>
                      <a:headEnd type="none" w="sm" len="sm"/>
                      <a:tailEnd type="none" w="sm" len="sm"/>
                    </a:lnL>
                    <a:lnR w="12700" cap="flat" cmpd="sng">
                      <a:solidFill>
                        <a:srgbClr val="68007F"/>
                      </a:solidFill>
                      <a:prstDash val="solid"/>
                      <a:round/>
                      <a:headEnd type="none" w="sm" len="sm"/>
                      <a:tailEnd type="none" w="sm" len="sm"/>
                    </a:lnR>
                    <a:lnT w="12700" cap="flat" cmpd="sng">
                      <a:solidFill>
                        <a:srgbClr val="68007F"/>
                      </a:solidFill>
                      <a:prstDash val="solid"/>
                      <a:round/>
                      <a:headEnd type="none" w="sm" len="sm"/>
                      <a:tailEnd type="none" w="sm" len="sm"/>
                    </a:lnT>
                    <a:lnB w="12700" cap="flat" cmpd="sng">
                      <a:solidFill>
                        <a:srgbClr val="68007F"/>
                      </a:solidFill>
                      <a:prstDash val="solid"/>
                      <a:round/>
                      <a:headEnd type="none" w="sm" len="sm"/>
                      <a:tailEnd type="none" w="sm" len="sm"/>
                    </a:lnB>
                    <a:solidFill>
                      <a:srgbClr val="EBE7EC"/>
                    </a:solidFill>
                  </a:tcPr>
                </a:tc>
                <a:tc>
                  <a:txBody>
                    <a:bodyPr/>
                    <a:lstStyle/>
                    <a:p>
                      <a:pPr marL="0" marR="0" lvl="0" indent="0" algn="l" rtl="0">
                        <a:lnSpc>
                          <a:spcPct val="100000"/>
                        </a:lnSpc>
                        <a:spcBef>
                          <a:spcPts val="0"/>
                        </a:spcBef>
                        <a:spcAft>
                          <a:spcPts val="0"/>
                        </a:spcAft>
                        <a:buClr>
                          <a:srgbClr val="CC3300"/>
                        </a:buClr>
                        <a:buSzPts val="3300"/>
                        <a:buFont typeface="Times New Roman"/>
                        <a:buNone/>
                      </a:pPr>
                      <a:r>
                        <a:rPr lang="en-US" sz="3300" b="1" i="0" u="none" strike="noStrike" cap="none">
                          <a:solidFill>
                            <a:srgbClr val="CC3300"/>
                          </a:solidFill>
                          <a:latin typeface="Times New Roman"/>
                          <a:ea typeface="Times New Roman"/>
                          <a:cs typeface="Times New Roman"/>
                          <a:sym typeface="Times New Roman"/>
                        </a:rPr>
                        <a:t>9597</a:t>
                      </a:r>
                      <a:endParaRPr/>
                    </a:p>
                  </a:txBody>
                  <a:tcPr marL="112225" marR="112225" marT="45725" marB="45725" anchor="ctr" anchorCtr="1">
                    <a:lnL w="12700" cap="flat" cmpd="sng">
                      <a:solidFill>
                        <a:srgbClr val="68007F"/>
                      </a:solidFill>
                      <a:prstDash val="solid"/>
                      <a:round/>
                      <a:headEnd type="none" w="sm" len="sm"/>
                      <a:tailEnd type="none" w="sm" len="sm"/>
                    </a:lnL>
                    <a:lnR w="12700" cap="flat" cmpd="sng">
                      <a:solidFill>
                        <a:srgbClr val="68007F"/>
                      </a:solidFill>
                      <a:prstDash val="solid"/>
                      <a:round/>
                      <a:headEnd type="none" w="sm" len="sm"/>
                      <a:tailEnd type="none" w="sm" len="sm"/>
                    </a:lnR>
                    <a:lnT w="12700" cap="flat" cmpd="sng">
                      <a:solidFill>
                        <a:srgbClr val="68007F"/>
                      </a:solidFill>
                      <a:prstDash val="solid"/>
                      <a:round/>
                      <a:headEnd type="none" w="sm" len="sm"/>
                      <a:tailEnd type="none" w="sm" len="sm"/>
                    </a:lnT>
                    <a:lnB w="12700" cap="flat" cmpd="sng">
                      <a:solidFill>
                        <a:srgbClr val="68007F"/>
                      </a:solidFill>
                      <a:prstDash val="solid"/>
                      <a:round/>
                      <a:headEnd type="none" w="sm" len="sm"/>
                      <a:tailEnd type="none" w="sm" len="sm"/>
                    </a:lnB>
                    <a:solidFill>
                      <a:srgbClr val="EBE7EC"/>
                    </a:solidFill>
                  </a:tcPr>
                </a:tc>
                <a:extLst>
                  <a:ext uri="{0D108BD9-81ED-4DB2-BD59-A6C34878D82A}">
                    <a16:rowId xmlns:a16="http://schemas.microsoft.com/office/drawing/2014/main" val="10001"/>
                  </a:ext>
                </a:extLst>
              </a:tr>
              <a:tr h="593725">
                <a:tc>
                  <a:txBody>
                    <a:bodyPr/>
                    <a:lstStyle/>
                    <a:p>
                      <a:pPr marL="0" marR="0" lvl="0" indent="0" algn="l" rtl="0">
                        <a:lnSpc>
                          <a:spcPct val="100000"/>
                        </a:lnSpc>
                        <a:spcBef>
                          <a:spcPts val="0"/>
                        </a:spcBef>
                        <a:spcAft>
                          <a:spcPts val="0"/>
                        </a:spcAft>
                        <a:buClr>
                          <a:srgbClr val="800080"/>
                        </a:buClr>
                        <a:buSzPts val="3300"/>
                        <a:buFont typeface="Times New Roman"/>
                        <a:buNone/>
                      </a:pPr>
                      <a:r>
                        <a:rPr lang="en-US" sz="3300" b="1" i="0" u="none" strike="noStrike" cap="none">
                          <a:solidFill>
                            <a:srgbClr val="800080"/>
                          </a:solidFill>
                          <a:latin typeface="Times New Roman"/>
                          <a:ea typeface="Times New Roman"/>
                          <a:cs typeface="Times New Roman"/>
                          <a:sym typeface="Times New Roman"/>
                        </a:rPr>
                        <a:t>Nhật Bản</a:t>
                      </a:r>
                      <a:endParaRPr/>
                    </a:p>
                  </a:txBody>
                  <a:tcPr marL="112225" marR="112225" marT="45725" marB="45725" anchor="ctr" anchorCtr="1">
                    <a:lnL w="12700" cap="flat" cmpd="sng">
                      <a:solidFill>
                        <a:srgbClr val="68007F"/>
                      </a:solidFill>
                      <a:prstDash val="solid"/>
                      <a:round/>
                      <a:headEnd type="none" w="sm" len="sm"/>
                      <a:tailEnd type="none" w="sm" len="sm"/>
                    </a:lnL>
                    <a:lnR w="12700" cap="flat" cmpd="sng">
                      <a:solidFill>
                        <a:srgbClr val="68007F"/>
                      </a:solidFill>
                      <a:prstDash val="solid"/>
                      <a:round/>
                      <a:headEnd type="none" w="sm" len="sm"/>
                      <a:tailEnd type="none" w="sm" len="sm"/>
                    </a:lnR>
                    <a:lnT w="12700" cap="flat" cmpd="sng">
                      <a:solidFill>
                        <a:srgbClr val="68007F"/>
                      </a:solidFill>
                      <a:prstDash val="solid"/>
                      <a:round/>
                      <a:headEnd type="none" w="sm" len="sm"/>
                      <a:tailEnd type="none" w="sm" len="sm"/>
                    </a:lnT>
                    <a:lnB w="12700" cap="flat" cmpd="sng">
                      <a:solidFill>
                        <a:srgbClr val="68007F"/>
                      </a:solidFill>
                      <a:prstDash val="solid"/>
                      <a:round/>
                      <a:headEnd type="none" w="sm" len="sm"/>
                      <a:tailEnd type="none" w="sm" len="sm"/>
                    </a:lnB>
                    <a:solidFill>
                      <a:srgbClr val="EBE7EC"/>
                    </a:solidFill>
                  </a:tcPr>
                </a:tc>
                <a:tc>
                  <a:txBody>
                    <a:bodyPr/>
                    <a:lstStyle/>
                    <a:p>
                      <a:pPr marL="0" marR="0" lvl="0" indent="0" algn="l" rtl="0">
                        <a:lnSpc>
                          <a:spcPct val="100000"/>
                        </a:lnSpc>
                        <a:spcBef>
                          <a:spcPts val="0"/>
                        </a:spcBef>
                        <a:spcAft>
                          <a:spcPts val="0"/>
                        </a:spcAft>
                        <a:buClr>
                          <a:srgbClr val="CC3300"/>
                        </a:buClr>
                        <a:buSzPts val="3300"/>
                        <a:buFont typeface="Times New Roman"/>
                        <a:buNone/>
                      </a:pPr>
                      <a:r>
                        <a:rPr lang="en-US" sz="3300" b="1" i="0" u="none" strike="noStrike" cap="none">
                          <a:solidFill>
                            <a:srgbClr val="CC3300"/>
                          </a:solidFill>
                          <a:latin typeface="Times New Roman"/>
                          <a:ea typeface="Times New Roman"/>
                          <a:cs typeface="Times New Roman"/>
                          <a:sym typeface="Times New Roman"/>
                        </a:rPr>
                        <a:t>378</a:t>
                      </a:r>
                      <a:endParaRPr/>
                    </a:p>
                  </a:txBody>
                  <a:tcPr marL="112225" marR="112225" marT="45725" marB="45725" anchor="ctr" anchorCtr="1">
                    <a:lnL w="12700" cap="flat" cmpd="sng">
                      <a:solidFill>
                        <a:srgbClr val="68007F"/>
                      </a:solidFill>
                      <a:prstDash val="solid"/>
                      <a:round/>
                      <a:headEnd type="none" w="sm" len="sm"/>
                      <a:tailEnd type="none" w="sm" len="sm"/>
                    </a:lnL>
                    <a:lnR w="12700" cap="flat" cmpd="sng">
                      <a:solidFill>
                        <a:srgbClr val="68007F"/>
                      </a:solidFill>
                      <a:prstDash val="solid"/>
                      <a:round/>
                      <a:headEnd type="none" w="sm" len="sm"/>
                      <a:tailEnd type="none" w="sm" len="sm"/>
                    </a:lnR>
                    <a:lnT w="12700" cap="flat" cmpd="sng">
                      <a:solidFill>
                        <a:srgbClr val="68007F"/>
                      </a:solidFill>
                      <a:prstDash val="solid"/>
                      <a:round/>
                      <a:headEnd type="none" w="sm" len="sm"/>
                      <a:tailEnd type="none" w="sm" len="sm"/>
                    </a:lnT>
                    <a:lnB w="12700" cap="flat" cmpd="sng">
                      <a:solidFill>
                        <a:srgbClr val="68007F"/>
                      </a:solidFill>
                      <a:prstDash val="solid"/>
                      <a:round/>
                      <a:headEnd type="none" w="sm" len="sm"/>
                      <a:tailEnd type="none" w="sm" len="sm"/>
                    </a:lnB>
                    <a:solidFill>
                      <a:srgbClr val="EBE7EC"/>
                    </a:solidFill>
                  </a:tcPr>
                </a:tc>
                <a:extLst>
                  <a:ext uri="{0D108BD9-81ED-4DB2-BD59-A6C34878D82A}">
                    <a16:rowId xmlns:a16="http://schemas.microsoft.com/office/drawing/2014/main" val="10002"/>
                  </a:ext>
                </a:extLst>
              </a:tr>
              <a:tr h="593725">
                <a:tc>
                  <a:txBody>
                    <a:bodyPr/>
                    <a:lstStyle/>
                    <a:p>
                      <a:pPr marL="0" marR="0" lvl="0" indent="0" algn="l" rtl="0">
                        <a:lnSpc>
                          <a:spcPct val="100000"/>
                        </a:lnSpc>
                        <a:spcBef>
                          <a:spcPts val="0"/>
                        </a:spcBef>
                        <a:spcAft>
                          <a:spcPts val="0"/>
                        </a:spcAft>
                        <a:buClr>
                          <a:srgbClr val="800080"/>
                        </a:buClr>
                        <a:buSzPts val="3300"/>
                        <a:buFont typeface="Times New Roman"/>
                        <a:buNone/>
                      </a:pPr>
                      <a:r>
                        <a:rPr lang="en-US" sz="3300" b="1" i="0" u="none" strike="noStrike" cap="none">
                          <a:solidFill>
                            <a:srgbClr val="800080"/>
                          </a:solidFill>
                          <a:latin typeface="Times New Roman"/>
                          <a:ea typeface="Times New Roman"/>
                          <a:cs typeface="Times New Roman"/>
                          <a:sym typeface="Times New Roman"/>
                        </a:rPr>
                        <a:t>Việt Nam</a:t>
                      </a:r>
                      <a:endParaRPr/>
                    </a:p>
                  </a:txBody>
                  <a:tcPr marL="112225" marR="112225" marT="45725" marB="45725" anchor="ctr" anchorCtr="1">
                    <a:lnL w="12700" cap="flat" cmpd="sng">
                      <a:solidFill>
                        <a:srgbClr val="68007F"/>
                      </a:solidFill>
                      <a:prstDash val="solid"/>
                      <a:round/>
                      <a:headEnd type="none" w="sm" len="sm"/>
                      <a:tailEnd type="none" w="sm" len="sm"/>
                    </a:lnL>
                    <a:lnR w="12700" cap="flat" cmpd="sng">
                      <a:solidFill>
                        <a:srgbClr val="68007F"/>
                      </a:solidFill>
                      <a:prstDash val="solid"/>
                      <a:round/>
                      <a:headEnd type="none" w="sm" len="sm"/>
                      <a:tailEnd type="none" w="sm" len="sm"/>
                    </a:lnR>
                    <a:lnT w="12700" cap="flat" cmpd="sng">
                      <a:solidFill>
                        <a:srgbClr val="68007F"/>
                      </a:solidFill>
                      <a:prstDash val="solid"/>
                      <a:round/>
                      <a:headEnd type="none" w="sm" len="sm"/>
                      <a:tailEnd type="none" w="sm" len="sm"/>
                    </a:lnT>
                    <a:lnB w="12700" cap="flat" cmpd="sng">
                      <a:solidFill>
                        <a:srgbClr val="68007F"/>
                      </a:solidFill>
                      <a:prstDash val="solid"/>
                      <a:round/>
                      <a:headEnd type="none" w="sm" len="sm"/>
                      <a:tailEnd type="none" w="sm" len="sm"/>
                    </a:lnB>
                    <a:solidFill>
                      <a:srgbClr val="EBE7EC"/>
                    </a:solidFill>
                  </a:tcPr>
                </a:tc>
                <a:tc>
                  <a:txBody>
                    <a:bodyPr/>
                    <a:lstStyle/>
                    <a:p>
                      <a:pPr marL="0" marR="0" lvl="0" indent="0" algn="l" rtl="0">
                        <a:lnSpc>
                          <a:spcPct val="100000"/>
                        </a:lnSpc>
                        <a:spcBef>
                          <a:spcPts val="0"/>
                        </a:spcBef>
                        <a:spcAft>
                          <a:spcPts val="0"/>
                        </a:spcAft>
                        <a:buClr>
                          <a:srgbClr val="CC3300"/>
                        </a:buClr>
                        <a:buSzPts val="3300"/>
                        <a:buFont typeface="Times New Roman"/>
                        <a:buNone/>
                      </a:pPr>
                      <a:r>
                        <a:rPr lang="en-US" sz="3300" b="1" i="0" u="none" strike="noStrike" cap="none">
                          <a:solidFill>
                            <a:srgbClr val="CC3300"/>
                          </a:solidFill>
                          <a:latin typeface="Times New Roman"/>
                          <a:ea typeface="Times New Roman"/>
                          <a:cs typeface="Times New Roman"/>
                          <a:sym typeface="Times New Roman"/>
                        </a:rPr>
                        <a:t>330</a:t>
                      </a:r>
                      <a:endParaRPr/>
                    </a:p>
                  </a:txBody>
                  <a:tcPr marL="112225" marR="112225" marT="45725" marB="45725" anchor="ctr" anchorCtr="1">
                    <a:lnL w="12700" cap="flat" cmpd="sng">
                      <a:solidFill>
                        <a:srgbClr val="68007F"/>
                      </a:solidFill>
                      <a:prstDash val="solid"/>
                      <a:round/>
                      <a:headEnd type="none" w="sm" len="sm"/>
                      <a:tailEnd type="none" w="sm" len="sm"/>
                    </a:lnL>
                    <a:lnR w="12700" cap="flat" cmpd="sng">
                      <a:solidFill>
                        <a:srgbClr val="68007F"/>
                      </a:solidFill>
                      <a:prstDash val="solid"/>
                      <a:round/>
                      <a:headEnd type="none" w="sm" len="sm"/>
                      <a:tailEnd type="none" w="sm" len="sm"/>
                    </a:lnR>
                    <a:lnT w="12700" cap="flat" cmpd="sng">
                      <a:solidFill>
                        <a:srgbClr val="68007F"/>
                      </a:solidFill>
                      <a:prstDash val="solid"/>
                      <a:round/>
                      <a:headEnd type="none" w="sm" len="sm"/>
                      <a:tailEnd type="none" w="sm" len="sm"/>
                    </a:lnT>
                    <a:lnB w="12700" cap="flat" cmpd="sng">
                      <a:solidFill>
                        <a:srgbClr val="68007F"/>
                      </a:solidFill>
                      <a:prstDash val="solid"/>
                      <a:round/>
                      <a:headEnd type="none" w="sm" len="sm"/>
                      <a:tailEnd type="none" w="sm" len="sm"/>
                    </a:lnB>
                    <a:solidFill>
                      <a:srgbClr val="EBE7EC"/>
                    </a:solidFill>
                  </a:tcPr>
                </a:tc>
                <a:extLst>
                  <a:ext uri="{0D108BD9-81ED-4DB2-BD59-A6C34878D82A}">
                    <a16:rowId xmlns:a16="http://schemas.microsoft.com/office/drawing/2014/main" val="10003"/>
                  </a:ext>
                </a:extLst>
              </a:tr>
              <a:tr h="595300">
                <a:tc>
                  <a:txBody>
                    <a:bodyPr/>
                    <a:lstStyle/>
                    <a:p>
                      <a:pPr marL="0" marR="0" lvl="0" indent="0" algn="l" rtl="0">
                        <a:lnSpc>
                          <a:spcPct val="100000"/>
                        </a:lnSpc>
                        <a:spcBef>
                          <a:spcPts val="0"/>
                        </a:spcBef>
                        <a:spcAft>
                          <a:spcPts val="0"/>
                        </a:spcAft>
                        <a:buClr>
                          <a:srgbClr val="800080"/>
                        </a:buClr>
                        <a:buSzPts val="3300"/>
                        <a:buFont typeface="Times New Roman"/>
                        <a:buNone/>
                      </a:pPr>
                      <a:r>
                        <a:rPr lang="en-US" sz="3300" b="1" i="0" u="none" strike="noStrike" cap="none">
                          <a:solidFill>
                            <a:srgbClr val="800080"/>
                          </a:solidFill>
                          <a:latin typeface="Times New Roman"/>
                          <a:ea typeface="Times New Roman"/>
                          <a:cs typeface="Times New Roman"/>
                          <a:sym typeface="Times New Roman"/>
                        </a:rPr>
                        <a:t>Lào</a:t>
                      </a:r>
                      <a:endParaRPr/>
                    </a:p>
                  </a:txBody>
                  <a:tcPr marL="112225" marR="112225" marT="45725" marB="45725" anchor="ctr" anchorCtr="1">
                    <a:lnL w="12700" cap="flat" cmpd="sng">
                      <a:solidFill>
                        <a:srgbClr val="68007F"/>
                      </a:solidFill>
                      <a:prstDash val="solid"/>
                      <a:round/>
                      <a:headEnd type="none" w="sm" len="sm"/>
                      <a:tailEnd type="none" w="sm" len="sm"/>
                    </a:lnL>
                    <a:lnR w="12700" cap="flat" cmpd="sng">
                      <a:solidFill>
                        <a:srgbClr val="68007F"/>
                      </a:solidFill>
                      <a:prstDash val="solid"/>
                      <a:round/>
                      <a:headEnd type="none" w="sm" len="sm"/>
                      <a:tailEnd type="none" w="sm" len="sm"/>
                    </a:lnR>
                    <a:lnT w="12700" cap="flat" cmpd="sng">
                      <a:solidFill>
                        <a:srgbClr val="68007F"/>
                      </a:solidFill>
                      <a:prstDash val="solid"/>
                      <a:round/>
                      <a:headEnd type="none" w="sm" len="sm"/>
                      <a:tailEnd type="none" w="sm" len="sm"/>
                    </a:lnT>
                    <a:lnB w="12700" cap="flat" cmpd="sng">
                      <a:solidFill>
                        <a:srgbClr val="68007F"/>
                      </a:solidFill>
                      <a:prstDash val="solid"/>
                      <a:round/>
                      <a:headEnd type="none" w="sm" len="sm"/>
                      <a:tailEnd type="none" w="sm" len="sm"/>
                    </a:lnB>
                    <a:solidFill>
                      <a:srgbClr val="EBE7EC"/>
                    </a:solidFill>
                  </a:tcPr>
                </a:tc>
                <a:tc>
                  <a:txBody>
                    <a:bodyPr/>
                    <a:lstStyle/>
                    <a:p>
                      <a:pPr marL="0" marR="0" lvl="0" indent="0" algn="l" rtl="0">
                        <a:lnSpc>
                          <a:spcPct val="100000"/>
                        </a:lnSpc>
                        <a:spcBef>
                          <a:spcPts val="0"/>
                        </a:spcBef>
                        <a:spcAft>
                          <a:spcPts val="0"/>
                        </a:spcAft>
                        <a:buClr>
                          <a:srgbClr val="CC3300"/>
                        </a:buClr>
                        <a:buSzPts val="3300"/>
                        <a:buFont typeface="Times New Roman"/>
                        <a:buNone/>
                      </a:pPr>
                      <a:r>
                        <a:rPr lang="en-US" sz="3300" b="1" i="0" u="none" strike="noStrike" cap="none">
                          <a:solidFill>
                            <a:srgbClr val="CC3300"/>
                          </a:solidFill>
                          <a:latin typeface="Times New Roman"/>
                          <a:ea typeface="Times New Roman"/>
                          <a:cs typeface="Times New Roman"/>
                          <a:sym typeface="Times New Roman"/>
                        </a:rPr>
                        <a:t>237</a:t>
                      </a:r>
                      <a:endParaRPr/>
                    </a:p>
                  </a:txBody>
                  <a:tcPr marL="112225" marR="112225" marT="45725" marB="45725" anchor="ctr" anchorCtr="1">
                    <a:lnL w="12700" cap="flat" cmpd="sng">
                      <a:solidFill>
                        <a:srgbClr val="68007F"/>
                      </a:solidFill>
                      <a:prstDash val="solid"/>
                      <a:round/>
                      <a:headEnd type="none" w="sm" len="sm"/>
                      <a:tailEnd type="none" w="sm" len="sm"/>
                    </a:lnL>
                    <a:lnR w="12700" cap="flat" cmpd="sng">
                      <a:solidFill>
                        <a:srgbClr val="68007F"/>
                      </a:solidFill>
                      <a:prstDash val="solid"/>
                      <a:round/>
                      <a:headEnd type="none" w="sm" len="sm"/>
                      <a:tailEnd type="none" w="sm" len="sm"/>
                    </a:lnR>
                    <a:lnT w="12700" cap="flat" cmpd="sng">
                      <a:solidFill>
                        <a:srgbClr val="68007F"/>
                      </a:solidFill>
                      <a:prstDash val="solid"/>
                      <a:round/>
                      <a:headEnd type="none" w="sm" len="sm"/>
                      <a:tailEnd type="none" w="sm" len="sm"/>
                    </a:lnT>
                    <a:lnB w="12700" cap="flat" cmpd="sng">
                      <a:solidFill>
                        <a:srgbClr val="68007F"/>
                      </a:solidFill>
                      <a:prstDash val="solid"/>
                      <a:round/>
                      <a:headEnd type="none" w="sm" len="sm"/>
                      <a:tailEnd type="none" w="sm" len="sm"/>
                    </a:lnB>
                    <a:solidFill>
                      <a:srgbClr val="EBE7EC"/>
                    </a:solidFill>
                  </a:tcPr>
                </a:tc>
                <a:extLst>
                  <a:ext uri="{0D108BD9-81ED-4DB2-BD59-A6C34878D82A}">
                    <a16:rowId xmlns:a16="http://schemas.microsoft.com/office/drawing/2014/main" val="10004"/>
                  </a:ext>
                </a:extLst>
              </a:tr>
              <a:tr h="641350">
                <a:tc>
                  <a:txBody>
                    <a:bodyPr/>
                    <a:lstStyle/>
                    <a:p>
                      <a:pPr marL="0" marR="0" lvl="0" indent="0" algn="l" rtl="0">
                        <a:lnSpc>
                          <a:spcPct val="100000"/>
                        </a:lnSpc>
                        <a:spcBef>
                          <a:spcPts val="0"/>
                        </a:spcBef>
                        <a:spcAft>
                          <a:spcPts val="0"/>
                        </a:spcAft>
                        <a:buClr>
                          <a:srgbClr val="800080"/>
                        </a:buClr>
                        <a:buSzPts val="3300"/>
                        <a:buFont typeface="Times New Roman"/>
                        <a:buNone/>
                      </a:pPr>
                      <a:r>
                        <a:rPr lang="en-US" sz="3300" b="1" i="0" u="none" strike="noStrike" cap="none">
                          <a:solidFill>
                            <a:srgbClr val="800080"/>
                          </a:solidFill>
                          <a:latin typeface="Times New Roman"/>
                          <a:ea typeface="Times New Roman"/>
                          <a:cs typeface="Times New Roman"/>
                          <a:sym typeface="Times New Roman"/>
                        </a:rPr>
                        <a:t>Cam-pu-chia</a:t>
                      </a:r>
                      <a:endParaRPr/>
                    </a:p>
                  </a:txBody>
                  <a:tcPr marL="112225" marR="112225" marT="45725" marB="45725" anchor="ctr" anchorCtr="1">
                    <a:lnL w="12700" cap="flat" cmpd="sng">
                      <a:solidFill>
                        <a:srgbClr val="68007F"/>
                      </a:solidFill>
                      <a:prstDash val="solid"/>
                      <a:round/>
                      <a:headEnd type="none" w="sm" len="sm"/>
                      <a:tailEnd type="none" w="sm" len="sm"/>
                    </a:lnL>
                    <a:lnR w="12700" cap="flat" cmpd="sng">
                      <a:solidFill>
                        <a:srgbClr val="68007F"/>
                      </a:solidFill>
                      <a:prstDash val="solid"/>
                      <a:round/>
                      <a:headEnd type="none" w="sm" len="sm"/>
                      <a:tailEnd type="none" w="sm" len="sm"/>
                    </a:lnR>
                    <a:lnT w="12700" cap="flat" cmpd="sng">
                      <a:solidFill>
                        <a:srgbClr val="68007F"/>
                      </a:solidFill>
                      <a:prstDash val="solid"/>
                      <a:round/>
                      <a:headEnd type="none" w="sm" len="sm"/>
                      <a:tailEnd type="none" w="sm" len="sm"/>
                    </a:lnT>
                    <a:lnB w="12700" cap="flat" cmpd="sng">
                      <a:solidFill>
                        <a:srgbClr val="68007F"/>
                      </a:solidFill>
                      <a:prstDash val="solid"/>
                      <a:round/>
                      <a:headEnd type="none" w="sm" len="sm"/>
                      <a:tailEnd type="none" w="sm" len="sm"/>
                    </a:lnB>
                    <a:solidFill>
                      <a:srgbClr val="EBE7EC"/>
                    </a:solidFill>
                  </a:tcPr>
                </a:tc>
                <a:tc>
                  <a:txBody>
                    <a:bodyPr/>
                    <a:lstStyle/>
                    <a:p>
                      <a:pPr marL="0" marR="0" lvl="0" indent="0" algn="l" rtl="0">
                        <a:lnSpc>
                          <a:spcPct val="100000"/>
                        </a:lnSpc>
                        <a:spcBef>
                          <a:spcPts val="0"/>
                        </a:spcBef>
                        <a:spcAft>
                          <a:spcPts val="0"/>
                        </a:spcAft>
                        <a:buClr>
                          <a:srgbClr val="CC3300"/>
                        </a:buClr>
                        <a:buSzPts val="3300"/>
                        <a:buFont typeface="Times New Roman"/>
                        <a:buNone/>
                      </a:pPr>
                      <a:r>
                        <a:rPr lang="en-US" sz="3300" b="1" i="0" u="none" strike="noStrike" cap="none">
                          <a:solidFill>
                            <a:srgbClr val="CC3300"/>
                          </a:solidFill>
                          <a:latin typeface="Times New Roman"/>
                          <a:ea typeface="Times New Roman"/>
                          <a:cs typeface="Times New Roman"/>
                          <a:sym typeface="Times New Roman"/>
                        </a:rPr>
                        <a:t>181</a:t>
                      </a:r>
                      <a:endParaRPr/>
                    </a:p>
                  </a:txBody>
                  <a:tcPr marL="112225" marR="112225" marT="45725" marB="45725" anchor="ctr" anchorCtr="1">
                    <a:lnL w="12700" cap="flat" cmpd="sng">
                      <a:solidFill>
                        <a:srgbClr val="68007F"/>
                      </a:solidFill>
                      <a:prstDash val="solid"/>
                      <a:round/>
                      <a:headEnd type="none" w="sm" len="sm"/>
                      <a:tailEnd type="none" w="sm" len="sm"/>
                    </a:lnL>
                    <a:lnR w="12700" cap="flat" cmpd="sng">
                      <a:solidFill>
                        <a:srgbClr val="68007F"/>
                      </a:solidFill>
                      <a:prstDash val="solid"/>
                      <a:round/>
                      <a:headEnd type="none" w="sm" len="sm"/>
                      <a:tailEnd type="none" w="sm" len="sm"/>
                    </a:lnR>
                    <a:lnT w="12700" cap="flat" cmpd="sng">
                      <a:solidFill>
                        <a:srgbClr val="68007F"/>
                      </a:solidFill>
                      <a:prstDash val="solid"/>
                      <a:round/>
                      <a:headEnd type="none" w="sm" len="sm"/>
                      <a:tailEnd type="none" w="sm" len="sm"/>
                    </a:lnT>
                    <a:lnB w="12700" cap="flat" cmpd="sng">
                      <a:solidFill>
                        <a:srgbClr val="68007F"/>
                      </a:solidFill>
                      <a:prstDash val="solid"/>
                      <a:round/>
                      <a:headEnd type="none" w="sm" len="sm"/>
                      <a:tailEnd type="none" w="sm" len="sm"/>
                    </a:lnB>
                    <a:solidFill>
                      <a:srgbClr val="EBE7EC"/>
                    </a:solidFill>
                  </a:tcPr>
                </a:tc>
                <a:extLst>
                  <a:ext uri="{0D108BD9-81ED-4DB2-BD59-A6C34878D82A}">
                    <a16:rowId xmlns:a16="http://schemas.microsoft.com/office/drawing/2014/main" val="10005"/>
                  </a:ext>
                </a:extLst>
              </a:tr>
            </a:tbl>
          </a:graphicData>
        </a:graphic>
      </p:graphicFrame>
      <p:sp>
        <p:nvSpPr>
          <p:cNvPr id="490" name="Google Shape;490;p13"/>
          <p:cNvSpPr txBox="1"/>
          <p:nvPr/>
        </p:nvSpPr>
        <p:spPr>
          <a:xfrm>
            <a:off x="533400" y="5562600"/>
            <a:ext cx="8229600" cy="94615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2800"/>
              <a:buFont typeface="Times New Roman"/>
              <a:buNone/>
            </a:pPr>
            <a:r>
              <a:rPr lang="en-US" sz="2800" b="1" i="1" u="none">
                <a:solidFill>
                  <a:schemeClr val="dk1"/>
                </a:solidFill>
                <a:latin typeface="Times New Roman"/>
                <a:ea typeface="Times New Roman"/>
                <a:cs typeface="Times New Roman"/>
                <a:sym typeface="Times New Roman"/>
              </a:rPr>
              <a:t>Dựa vào bảng số liệu trên, hãy cho biết những nước nào có diện tích lớn hơn và nhỏ hơn nước ta?</a:t>
            </a:r>
            <a:endParaRPr/>
          </a:p>
        </p:txBody>
      </p:sp>
      <p:sp>
        <p:nvSpPr>
          <p:cNvPr id="491" name="Google Shape;491;p13"/>
          <p:cNvSpPr txBox="1"/>
          <p:nvPr/>
        </p:nvSpPr>
        <p:spPr>
          <a:xfrm>
            <a:off x="914400" y="304800"/>
            <a:ext cx="7467600" cy="70802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99"/>
              </a:buClr>
              <a:buSzPts val="4000"/>
              <a:buFont typeface="Times New Roman"/>
              <a:buNone/>
            </a:pPr>
            <a:r>
              <a:rPr lang="en-US" sz="4000" b="1" i="0" u="none">
                <a:solidFill>
                  <a:srgbClr val="000099"/>
                </a:solidFill>
                <a:latin typeface="Times New Roman"/>
                <a:ea typeface="Times New Roman"/>
                <a:cs typeface="Times New Roman"/>
                <a:sym typeface="Times New Roman"/>
              </a:rPr>
              <a:t>Diện tích một số nước châu Á</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91"/>
                                        </p:tgtEl>
                                        <p:attrNameLst>
                                          <p:attrName>style.visibility</p:attrName>
                                        </p:attrNameLst>
                                      </p:cBhvr>
                                      <p:to>
                                        <p:strVal val="visible"/>
                                      </p:to>
                                    </p:set>
                                    <p:animEffect transition="in" filter="fade">
                                      <p:cBhvr>
                                        <p:cTn id="7" dur="1000"/>
                                        <p:tgtEl>
                                          <p:spTgt spid="49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90"/>
                                        </p:tgtEl>
                                        <p:attrNameLst>
                                          <p:attrName>style.visibility</p:attrName>
                                        </p:attrNameLst>
                                      </p:cBhvr>
                                      <p:to>
                                        <p:strVal val="visible"/>
                                      </p:to>
                                    </p:set>
                                    <p:animEffect transition="in" filter="fade">
                                      <p:cBhvr>
                                        <p:cTn id="12" dur="1000"/>
                                        <p:tgtEl>
                                          <p:spTgt spid="4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495"/>
        <p:cNvGrpSpPr/>
        <p:nvPr/>
      </p:nvGrpSpPr>
      <p:grpSpPr>
        <a:xfrm>
          <a:off x="0" y="0"/>
          <a:ext cx="0" cy="0"/>
          <a:chOff x="0" y="0"/>
          <a:chExt cx="0" cy="0"/>
        </a:xfrm>
      </p:grpSpPr>
      <p:sp>
        <p:nvSpPr>
          <p:cNvPr id="496" name="Google Shape;496;p14"/>
          <p:cNvSpPr txBox="1"/>
          <p:nvPr/>
        </p:nvSpPr>
        <p:spPr>
          <a:xfrm>
            <a:off x="0" y="838200"/>
            <a:ext cx="9144000" cy="2586037"/>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chemeClr val="dk1"/>
              </a:buClr>
              <a:buSzPts val="3600"/>
              <a:buFont typeface="Times New Roman"/>
              <a:buNone/>
            </a:pPr>
            <a:r>
              <a:rPr lang="en-US" sz="3600" b="1" i="0" u="none">
                <a:solidFill>
                  <a:schemeClr val="dk1"/>
                </a:solidFill>
                <a:latin typeface="Times New Roman"/>
                <a:ea typeface="Times New Roman"/>
                <a:cs typeface="Times New Roman"/>
                <a:sym typeface="Times New Roman"/>
              </a:rPr>
              <a:t>+ Diện tích Việt Nam rộng hơn diện tích các nước Lào, Cam-pu-chia  </a:t>
            </a:r>
            <a:endParaRPr/>
          </a:p>
          <a:p>
            <a:pPr marL="0" marR="0" lvl="0" indent="0" algn="just" rtl="0">
              <a:lnSpc>
                <a:spcPct val="100000"/>
              </a:lnSpc>
              <a:spcBef>
                <a:spcPts val="1800"/>
              </a:spcBef>
              <a:spcAft>
                <a:spcPts val="0"/>
              </a:spcAft>
              <a:buClr>
                <a:schemeClr val="dk1"/>
              </a:buClr>
              <a:buSzPts val="3600"/>
              <a:buFont typeface="Times New Roman"/>
              <a:buNone/>
            </a:pPr>
            <a:r>
              <a:rPr lang="en-US" sz="3600" b="1" i="0" u="none">
                <a:solidFill>
                  <a:schemeClr val="dk1"/>
                </a:solidFill>
                <a:latin typeface="Times New Roman"/>
                <a:ea typeface="Times New Roman"/>
                <a:cs typeface="Times New Roman"/>
                <a:sym typeface="Times New Roman"/>
              </a:rPr>
              <a:t>+ Diện tích Việt Nam hẹp hơn diện tích Trung Quốc, Nhật Bản</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96"/>
                                        </p:tgtEl>
                                        <p:attrNameLst>
                                          <p:attrName>style.visibility</p:attrName>
                                        </p:attrNameLst>
                                      </p:cBhvr>
                                      <p:to>
                                        <p:strVal val="visible"/>
                                      </p:to>
                                    </p:set>
                                    <p:animEffect transition="in" filter="fade">
                                      <p:cBhvr>
                                        <p:cTn id="7" dur="1000"/>
                                        <p:tgtEl>
                                          <p:spTgt spid="4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500"/>
        <p:cNvGrpSpPr/>
        <p:nvPr/>
      </p:nvGrpSpPr>
      <p:grpSpPr>
        <a:xfrm>
          <a:off x="0" y="0"/>
          <a:ext cx="0" cy="0"/>
          <a:chOff x="0" y="0"/>
          <a:chExt cx="0" cy="0"/>
        </a:xfrm>
      </p:grpSpPr>
      <p:sp>
        <p:nvSpPr>
          <p:cNvPr id="501" name="Google Shape;501;p15"/>
          <p:cNvSpPr txBox="1">
            <a:spLocks noGrp="1"/>
          </p:cNvSpPr>
          <p:nvPr>
            <p:ph type="body" idx="1"/>
          </p:nvPr>
        </p:nvSpPr>
        <p:spPr>
          <a:xfrm>
            <a:off x="76200" y="1828800"/>
            <a:ext cx="8686800" cy="3724275"/>
          </a:xfrm>
          <a:prstGeom prst="rect">
            <a:avLst/>
          </a:prstGeom>
          <a:noFill/>
          <a:ln>
            <a:noFill/>
          </a:ln>
        </p:spPr>
        <p:txBody>
          <a:bodyPr spcFirstLastPara="1" wrap="square" lIns="91425" tIns="45700" rIns="91425" bIns="45700" anchor="t" anchorCtr="0">
            <a:normAutofit/>
          </a:bodyPr>
          <a:lstStyle/>
          <a:p>
            <a:pPr marL="342900" marR="0" lvl="0" indent="-342900" algn="just" rtl="0">
              <a:lnSpc>
                <a:spcPct val="90000"/>
              </a:lnSpc>
              <a:spcBef>
                <a:spcPts val="0"/>
              </a:spcBef>
              <a:spcAft>
                <a:spcPts val="0"/>
              </a:spcAft>
              <a:buClr>
                <a:srgbClr val="6600CC"/>
              </a:buClr>
              <a:buSzPts val="4000"/>
              <a:buFont typeface="Arial"/>
              <a:buNone/>
            </a:pPr>
            <a:r>
              <a:rPr lang="en-US" sz="4000" b="1" i="1" u="none" strike="noStrike" cap="none">
                <a:solidFill>
                  <a:srgbClr val="6600CC"/>
                </a:solidFill>
                <a:latin typeface="Times New Roman"/>
                <a:ea typeface="Times New Roman"/>
                <a:cs typeface="Times New Roman"/>
                <a:sym typeface="Times New Roman"/>
              </a:rPr>
              <a:t>         Nước ta nằm trên bán đảo Đông Dương, thuộc khu vực Đông Nam Á. Đất nước ta gồm phần đất liền có đường bờ biển giống hình chữ S và vùng biển rộng lớn thuộc Biển Đông với nhiều đảo và quần đảo.</a:t>
            </a:r>
            <a:endParaRPr/>
          </a:p>
          <a:p>
            <a:pPr marL="342900" marR="0" lvl="0" indent="-88900" algn="l" rtl="0">
              <a:spcBef>
                <a:spcPts val="800"/>
              </a:spcBef>
              <a:spcAft>
                <a:spcPts val="0"/>
              </a:spcAft>
              <a:buClr>
                <a:schemeClr val="dk1"/>
              </a:buClr>
              <a:buSzPts val="4000"/>
              <a:buFont typeface="Arial"/>
              <a:buNone/>
            </a:pPr>
            <a:endParaRPr sz="4000" b="1" i="1" u="none">
              <a:solidFill>
                <a:srgbClr val="6600CC"/>
              </a:solidFill>
              <a:latin typeface="Times New Roman"/>
              <a:ea typeface="Times New Roman"/>
              <a:cs typeface="Times New Roman"/>
              <a:sym typeface="Times New Roman"/>
            </a:endParaRPr>
          </a:p>
        </p:txBody>
      </p:sp>
      <p:sp>
        <p:nvSpPr>
          <p:cNvPr id="502" name="Google Shape;502;p15"/>
          <p:cNvSpPr txBox="1"/>
          <p:nvPr/>
        </p:nvSpPr>
        <p:spPr>
          <a:xfrm>
            <a:off x="2133600" y="381000"/>
            <a:ext cx="4953000" cy="118903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7200"/>
              <a:buFont typeface="Times New Roman"/>
              <a:buNone/>
            </a:pPr>
            <a:r>
              <a:rPr lang="en-US" sz="7200" b="1" i="0" u="none">
                <a:solidFill>
                  <a:schemeClr val="dk1"/>
                </a:solidFill>
                <a:latin typeface="Times New Roman"/>
                <a:ea typeface="Times New Roman"/>
                <a:cs typeface="Times New Roman"/>
                <a:sym typeface="Times New Roman"/>
              </a:rPr>
              <a:t>GHI NHỚ</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02"/>
                                        </p:tgtEl>
                                        <p:attrNameLst>
                                          <p:attrName>style.visibility</p:attrName>
                                        </p:attrNameLst>
                                      </p:cBhvr>
                                      <p:to>
                                        <p:strVal val="visible"/>
                                      </p:to>
                                    </p:set>
                                    <p:animEffect transition="in" filter="fade">
                                      <p:cBhvr>
                                        <p:cTn id="7" dur="500"/>
                                        <p:tgtEl>
                                          <p:spTgt spid="50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01">
                                            <p:txEl>
                                              <p:pRg st="0" end="0"/>
                                            </p:txEl>
                                          </p:spTgt>
                                        </p:tgtEl>
                                        <p:attrNameLst>
                                          <p:attrName>style.visibility</p:attrName>
                                        </p:attrNameLst>
                                      </p:cBhvr>
                                      <p:to>
                                        <p:strVal val="visible"/>
                                      </p:to>
                                    </p:set>
                                    <p:animEffect transition="in" filter="fade">
                                      <p:cBhvr>
                                        <p:cTn id="12" dur="500"/>
                                        <p:tgtEl>
                                          <p:spTgt spid="50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01">
                                            <p:txEl>
                                              <p:pRg st="1" end="1"/>
                                            </p:txEl>
                                          </p:spTgt>
                                        </p:tgtEl>
                                        <p:attrNameLst>
                                          <p:attrName>style.visibility</p:attrName>
                                        </p:attrNameLst>
                                      </p:cBhvr>
                                      <p:to>
                                        <p:strVal val="visible"/>
                                      </p:to>
                                    </p:set>
                                    <p:animEffect transition="in" filter="fade">
                                      <p:cBhvr>
                                        <p:cTn id="17" dur="500"/>
                                        <p:tgtEl>
                                          <p:spTgt spid="50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êu đề 1">
            <a:extLst>
              <a:ext uri="{FF2B5EF4-FFF2-40B4-BE49-F238E27FC236}">
                <a16:creationId xmlns:a16="http://schemas.microsoft.com/office/drawing/2014/main" id="{8ADD421E-4064-9E62-A885-195EBC268E2D}"/>
              </a:ext>
            </a:extLst>
          </p:cNvPr>
          <p:cNvSpPr>
            <a:spLocks noGrp="1"/>
          </p:cNvSpPr>
          <p:nvPr>
            <p:ph type="title"/>
          </p:nvPr>
        </p:nvSpPr>
        <p:spPr/>
        <p:txBody>
          <a:bodyPr/>
          <a:lstStyle/>
          <a:p>
            <a:endParaRPr lang="en-US" altLang="en-US"/>
          </a:p>
        </p:txBody>
      </p:sp>
      <p:sp>
        <p:nvSpPr>
          <p:cNvPr id="15363" name="Chỗ dành sẵn cho Văn bản 2">
            <a:extLst>
              <a:ext uri="{FF2B5EF4-FFF2-40B4-BE49-F238E27FC236}">
                <a16:creationId xmlns:a16="http://schemas.microsoft.com/office/drawing/2014/main" id="{2E721486-76A4-C67F-00B1-57C6043DE1BB}"/>
              </a:ext>
            </a:extLst>
          </p:cNvPr>
          <p:cNvSpPr>
            <a:spLocks noGrp="1"/>
          </p:cNvSpPr>
          <p:nvPr>
            <p:ph type="body" idx="1"/>
          </p:nvPr>
        </p:nvSpPr>
        <p:spPr/>
        <p:txBody>
          <a:bodyPr/>
          <a:lstStyle/>
          <a:p>
            <a:endParaRPr lang="en-US" altLang="en-US"/>
          </a:p>
        </p:txBody>
      </p:sp>
      <p:sp>
        <p:nvSpPr>
          <p:cNvPr id="15364" name="Google Shape;100;p2">
            <a:extLst>
              <a:ext uri="{FF2B5EF4-FFF2-40B4-BE49-F238E27FC236}">
                <a16:creationId xmlns:a16="http://schemas.microsoft.com/office/drawing/2014/main" id="{20CD62C9-FCFC-4E9C-0032-04E9821E9F2D}"/>
              </a:ext>
            </a:extLst>
          </p:cNvPr>
          <p:cNvSpPr txBox="1">
            <a:spLocks noChangeArrowheads="1"/>
          </p:cNvSpPr>
          <p:nvPr/>
        </p:nvSpPr>
        <p:spPr bwMode="auto">
          <a:xfrm>
            <a:off x="2792413" y="2616200"/>
            <a:ext cx="37338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lgn="ctr">
              <a:defRPr>
                <a:solidFill>
                  <a:schemeClr val="tx1"/>
                </a:solidFill>
                <a:latin typeface="Tahoma" panose="020B0604030504040204" pitchFamily="34" charset="0"/>
              </a:defRPr>
            </a:lvl1pPr>
            <a:lvl2pPr marL="742950" indent="-285750" algn="ctr">
              <a:defRPr>
                <a:solidFill>
                  <a:schemeClr val="tx1"/>
                </a:solidFill>
                <a:latin typeface="Tahoma" panose="020B0604030504040204" pitchFamily="34" charset="0"/>
              </a:defRPr>
            </a:lvl2pPr>
            <a:lvl3pPr marL="1143000" indent="-228600" algn="ctr">
              <a:defRPr>
                <a:solidFill>
                  <a:schemeClr val="tx1"/>
                </a:solidFill>
                <a:latin typeface="Tahoma" panose="020B0604030504040204" pitchFamily="34" charset="0"/>
              </a:defRPr>
            </a:lvl3pPr>
            <a:lvl4pPr marL="1600200" indent="-228600" algn="ctr">
              <a:defRPr>
                <a:solidFill>
                  <a:schemeClr val="tx1"/>
                </a:solidFill>
                <a:latin typeface="Tahoma" panose="020B0604030504040204" pitchFamily="34" charset="0"/>
              </a:defRPr>
            </a:lvl4pPr>
            <a:lvl5pPr marL="2057400" indent="-228600" algn="ctr">
              <a:defRPr>
                <a:solidFill>
                  <a:schemeClr val="tx1"/>
                </a:solidFill>
                <a:latin typeface="Tahoma" panose="020B060403050404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defRPr>
            </a:lvl9pPr>
          </a:lstStyle>
          <a:p>
            <a:pPr>
              <a:buClr>
                <a:srgbClr val="FF0000"/>
              </a:buClr>
              <a:buSzPts val="4400"/>
              <a:buFont typeface="Times New Roman" panose="02020603050405020304" pitchFamily="18" charset="0"/>
              <a:buNone/>
            </a:pPr>
            <a:r>
              <a:rPr lang="en-US" altLang="en-US" sz="4400" b="1" i="1">
                <a:solidFill>
                  <a:srgbClr val="FF0000"/>
                </a:solidFill>
                <a:latin typeface="Times New Roman" panose="02020603050405020304" pitchFamily="18" charset="0"/>
                <a:cs typeface="Times New Roman" panose="02020603050405020304" pitchFamily="18" charset="0"/>
                <a:sym typeface="Times New Roman" panose="02020603050405020304" pitchFamily="18" charset="0"/>
              </a:rPr>
              <a:t>VẬN DỤNG</a:t>
            </a:r>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êu đề 1">
            <a:extLst>
              <a:ext uri="{FF2B5EF4-FFF2-40B4-BE49-F238E27FC236}">
                <a16:creationId xmlns:a16="http://schemas.microsoft.com/office/drawing/2014/main" id="{A7500DA5-8EFB-CDE0-2907-992FA42F0519}"/>
              </a:ext>
            </a:extLst>
          </p:cNvPr>
          <p:cNvSpPr>
            <a:spLocks noGrp="1"/>
          </p:cNvSpPr>
          <p:nvPr>
            <p:ph type="title"/>
          </p:nvPr>
        </p:nvSpPr>
        <p:spPr/>
        <p:txBody>
          <a:bodyPr/>
          <a:lstStyle/>
          <a:p>
            <a:endParaRPr lang="en-US" altLang="en-US"/>
          </a:p>
        </p:txBody>
      </p:sp>
      <p:sp>
        <p:nvSpPr>
          <p:cNvPr id="3075" name="Chỗ dành sẵn cho Văn bản 2">
            <a:extLst>
              <a:ext uri="{FF2B5EF4-FFF2-40B4-BE49-F238E27FC236}">
                <a16:creationId xmlns:a16="http://schemas.microsoft.com/office/drawing/2014/main" id="{D09CB276-B6D5-AE4E-3D47-8BE6F3DA7420}"/>
              </a:ext>
            </a:extLst>
          </p:cNvPr>
          <p:cNvSpPr>
            <a:spLocks noGrp="1"/>
          </p:cNvSpPr>
          <p:nvPr>
            <p:ph type="body" idx="1"/>
          </p:nvPr>
        </p:nvSpPr>
        <p:spPr/>
        <p:txBody>
          <a:bodyPr/>
          <a:lstStyle/>
          <a:p>
            <a:endParaRPr lang="en-US" altLang="en-US"/>
          </a:p>
        </p:txBody>
      </p:sp>
      <p:sp>
        <p:nvSpPr>
          <p:cNvPr id="3076" name="Google Shape;100;p2">
            <a:extLst>
              <a:ext uri="{FF2B5EF4-FFF2-40B4-BE49-F238E27FC236}">
                <a16:creationId xmlns:a16="http://schemas.microsoft.com/office/drawing/2014/main" id="{14518DCE-AEEF-921E-36EF-9D75A58E34FF}"/>
              </a:ext>
            </a:extLst>
          </p:cNvPr>
          <p:cNvSpPr txBox="1">
            <a:spLocks noChangeArrowheads="1"/>
          </p:cNvSpPr>
          <p:nvPr/>
        </p:nvSpPr>
        <p:spPr bwMode="auto">
          <a:xfrm>
            <a:off x="2792413" y="2616200"/>
            <a:ext cx="37338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lgn="ctr">
              <a:defRPr>
                <a:solidFill>
                  <a:schemeClr val="tx1"/>
                </a:solidFill>
                <a:latin typeface="Tahoma" panose="020B0604030504040204" pitchFamily="34" charset="0"/>
              </a:defRPr>
            </a:lvl1pPr>
            <a:lvl2pPr marL="742950" indent="-285750" algn="ctr">
              <a:defRPr>
                <a:solidFill>
                  <a:schemeClr val="tx1"/>
                </a:solidFill>
                <a:latin typeface="Tahoma" panose="020B0604030504040204" pitchFamily="34" charset="0"/>
              </a:defRPr>
            </a:lvl2pPr>
            <a:lvl3pPr marL="1143000" indent="-228600" algn="ctr">
              <a:defRPr>
                <a:solidFill>
                  <a:schemeClr val="tx1"/>
                </a:solidFill>
                <a:latin typeface="Tahoma" panose="020B0604030504040204" pitchFamily="34" charset="0"/>
              </a:defRPr>
            </a:lvl3pPr>
            <a:lvl4pPr marL="1600200" indent="-228600" algn="ctr">
              <a:defRPr>
                <a:solidFill>
                  <a:schemeClr val="tx1"/>
                </a:solidFill>
                <a:latin typeface="Tahoma" panose="020B0604030504040204" pitchFamily="34" charset="0"/>
              </a:defRPr>
            </a:lvl4pPr>
            <a:lvl5pPr marL="2057400" indent="-228600" algn="ctr">
              <a:defRPr>
                <a:solidFill>
                  <a:schemeClr val="tx1"/>
                </a:solidFill>
                <a:latin typeface="Tahoma" panose="020B060403050404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defRPr>
            </a:lvl9pPr>
          </a:lstStyle>
          <a:p>
            <a:pPr>
              <a:buClr>
                <a:srgbClr val="FF0000"/>
              </a:buClr>
              <a:buSzPts val="4400"/>
              <a:buFont typeface="Times New Roman" panose="02020603050405020304" pitchFamily="18" charset="0"/>
              <a:buNone/>
            </a:pPr>
            <a:r>
              <a:rPr lang="en-US" altLang="en-US" sz="4400" b="1" i="1">
                <a:solidFill>
                  <a:srgbClr val="FF0000"/>
                </a:solidFill>
                <a:latin typeface="Times New Roman" panose="02020603050405020304" pitchFamily="18" charset="0"/>
                <a:cs typeface="Times New Roman" panose="02020603050405020304" pitchFamily="18" charset="0"/>
                <a:sym typeface="Times New Roman" panose="02020603050405020304" pitchFamily="18" charset="0"/>
              </a:rPr>
              <a:t>KHÁM PHÁ</a:t>
            </a:r>
            <a:endParaRPr lang="en-US"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506"/>
        <p:cNvGrpSpPr/>
        <p:nvPr/>
      </p:nvGrpSpPr>
      <p:grpSpPr>
        <a:xfrm>
          <a:off x="0" y="0"/>
          <a:ext cx="0" cy="0"/>
          <a:chOff x="0" y="0"/>
          <a:chExt cx="0" cy="0"/>
        </a:xfrm>
      </p:grpSpPr>
      <p:sp>
        <p:nvSpPr>
          <p:cNvPr id="507" name="Google Shape;507;p16"/>
          <p:cNvSpPr/>
          <p:nvPr/>
        </p:nvSpPr>
        <p:spPr>
          <a:xfrm>
            <a:off x="1143000" y="3733800"/>
            <a:ext cx="6781800" cy="1981200"/>
          </a:xfrm>
          <a:prstGeom prst="rect">
            <a:avLst/>
          </a:prstGeom>
        </p:spPr>
        <p:txBody>
          <a:bodyPr>
            <a:prstTxWarp prst="textPlain">
              <a:avLst/>
            </a:prstTxWarp>
          </a:bodyPr>
          <a:lstStyle/>
          <a:p>
            <a:pPr lvl="0" algn="l"/>
            <a:r>
              <a:rPr b="0" i="1">
                <a:ln w="19050" cap="flat" cmpd="sng">
                  <a:solidFill>
                    <a:srgbClr val="99CCFF"/>
                  </a:solidFill>
                  <a:prstDash val="solid"/>
                  <a:miter lim="800000"/>
                  <a:headEnd type="none" w="sm" len="sm"/>
                  <a:tailEnd type="none" w="sm" len="sm"/>
                </a:ln>
                <a:solidFill>
                  <a:srgbClr val="0066CC"/>
                </a:solidFill>
                <a:latin typeface="Times New Roman"/>
              </a:rPr>
              <a:t> RUNG CHUÔNG VÀNG   </a:t>
            </a:r>
          </a:p>
        </p:txBody>
      </p:sp>
      <p:sp>
        <p:nvSpPr>
          <p:cNvPr id="508" name="Google Shape;508;p16"/>
          <p:cNvSpPr/>
          <p:nvPr/>
        </p:nvSpPr>
        <p:spPr>
          <a:xfrm rot="2040000">
            <a:off x="1600200" y="533400"/>
            <a:ext cx="5929312" cy="4140200"/>
          </a:xfrm>
          <a:prstGeom prst="rect">
            <a:avLst/>
          </a:prstGeom>
        </p:spPr>
        <p:txBody>
          <a:bodyPr>
            <a:prstTxWarp prst="textPlain">
              <a:avLst/>
            </a:prstTxWarp>
          </a:bodyPr>
          <a:lstStyle/>
          <a:p>
            <a:pPr lvl="0" algn="l"/>
            <a:r>
              <a:rPr b="0" i="1">
                <a:ln w="9525" cap="flat" cmpd="sng">
                  <a:solidFill>
                    <a:srgbClr val="000000"/>
                  </a:solidFill>
                  <a:prstDash val="solid"/>
                  <a:miter lim="800000"/>
                  <a:headEnd type="none" w="sm" len="sm"/>
                  <a:tailEnd type="none" w="sm" len="sm"/>
                </a:ln>
                <a:solidFill>
                  <a:srgbClr val="000000"/>
                </a:solidFill>
                <a:latin typeface="Times New Roman"/>
              </a:rPr>
              <a:t>TRÒ CHƠI: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507"/>
                                        </p:tgtEl>
                                        <p:attrNameLst>
                                          <p:attrName>style.visibility</p:attrName>
                                        </p:attrNameLst>
                                      </p:cBhvr>
                                      <p:to>
                                        <p:strVal val="visible"/>
                                      </p:to>
                                    </p:set>
                                    <p:anim calcmode="lin" valueType="num">
                                      <p:cBhvr additive="base">
                                        <p:cTn id="7" dur="500"/>
                                        <p:tgtEl>
                                          <p:spTgt spid="507"/>
                                        </p:tgtEl>
                                        <p:attrNameLst>
                                          <p:attrName>ppt_w</p:attrName>
                                        </p:attrNameLst>
                                      </p:cBhvr>
                                      <p:tavLst>
                                        <p:tav tm="0">
                                          <p:val>
                                            <p:strVal val="0"/>
                                          </p:val>
                                        </p:tav>
                                        <p:tav tm="100000">
                                          <p:val>
                                            <p:strVal val="#ppt_w"/>
                                          </p:val>
                                        </p:tav>
                                      </p:tavLst>
                                    </p:anim>
                                    <p:anim calcmode="lin" valueType="num">
                                      <p:cBhvr additive="base">
                                        <p:cTn id="8" dur="500"/>
                                        <p:tgtEl>
                                          <p:spTgt spid="507"/>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512"/>
        <p:cNvGrpSpPr/>
        <p:nvPr/>
      </p:nvGrpSpPr>
      <p:grpSpPr>
        <a:xfrm>
          <a:off x="0" y="0"/>
          <a:ext cx="0" cy="0"/>
          <a:chOff x="0" y="0"/>
          <a:chExt cx="0" cy="0"/>
        </a:xfrm>
      </p:grpSpPr>
      <p:sp>
        <p:nvSpPr>
          <p:cNvPr id="513" name="Google Shape;513;p17"/>
          <p:cNvSpPr/>
          <p:nvPr/>
        </p:nvSpPr>
        <p:spPr>
          <a:xfrm>
            <a:off x="1066800" y="1676400"/>
            <a:ext cx="1219200" cy="1219200"/>
          </a:xfrm>
          <a:custGeom>
            <a:avLst/>
            <a:gdLst/>
            <a:ahLst/>
            <a:cxnLst/>
            <a:rect l="l" t="t" r="r" b="b"/>
            <a:pathLst>
              <a:path w="120000" h="120000" extrusionOk="0">
                <a:moveTo>
                  <a:pt x="0" y="0"/>
                </a:moveTo>
                <a:lnTo>
                  <a:pt x="120000" y="0"/>
                </a:lnTo>
                <a:lnTo>
                  <a:pt x="120000" y="120000"/>
                </a:lnTo>
                <a:lnTo>
                  <a:pt x="0" y="120000"/>
                </a:lnTo>
                <a:close/>
              </a:path>
            </a:pathLst>
          </a:cu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Times New Roman"/>
              <a:buNone/>
            </a:pPr>
            <a:r>
              <a:rPr lang="en-US" sz="1800" b="1" i="0" u="none">
                <a:solidFill>
                  <a:srgbClr val="000000"/>
                </a:solidFill>
                <a:latin typeface="Times New Roman"/>
                <a:ea typeface="Times New Roman"/>
                <a:cs typeface="Times New Roman"/>
                <a:sym typeface="Times New Roman"/>
              </a:rPr>
              <a:t>CÂU 1</a:t>
            </a:r>
            <a:endParaRPr/>
          </a:p>
        </p:txBody>
      </p:sp>
      <p:sp>
        <p:nvSpPr>
          <p:cNvPr id="514" name="Google Shape;514;p17"/>
          <p:cNvSpPr/>
          <p:nvPr/>
        </p:nvSpPr>
        <p:spPr>
          <a:xfrm>
            <a:off x="3505200" y="1676400"/>
            <a:ext cx="1219200" cy="1143000"/>
          </a:xfrm>
          <a:custGeom>
            <a:avLst/>
            <a:gdLst/>
            <a:ahLst/>
            <a:cxnLst/>
            <a:rect l="l" t="t" r="r" b="b"/>
            <a:pathLst>
              <a:path w="120000" h="120000" extrusionOk="0">
                <a:moveTo>
                  <a:pt x="0" y="0"/>
                </a:moveTo>
                <a:lnTo>
                  <a:pt x="120000" y="0"/>
                </a:lnTo>
                <a:lnTo>
                  <a:pt x="120000" y="120000"/>
                </a:lnTo>
                <a:lnTo>
                  <a:pt x="0" y="120000"/>
                </a:lnTo>
                <a:close/>
              </a:path>
            </a:pathLst>
          </a:cu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Times New Roman"/>
              <a:buNone/>
            </a:pPr>
            <a:r>
              <a:rPr lang="en-US" sz="1800" b="1" i="0" u="none">
                <a:solidFill>
                  <a:srgbClr val="000000"/>
                </a:solidFill>
                <a:latin typeface="Times New Roman"/>
                <a:ea typeface="Times New Roman"/>
                <a:cs typeface="Times New Roman"/>
                <a:sym typeface="Times New Roman"/>
              </a:rPr>
              <a:t>CÂU 2</a:t>
            </a:r>
            <a:endParaRPr/>
          </a:p>
        </p:txBody>
      </p:sp>
      <p:sp>
        <p:nvSpPr>
          <p:cNvPr id="515" name="Google Shape;515;p17"/>
          <p:cNvSpPr/>
          <p:nvPr/>
        </p:nvSpPr>
        <p:spPr>
          <a:xfrm>
            <a:off x="6172200" y="1676400"/>
            <a:ext cx="1219200" cy="1219200"/>
          </a:xfrm>
          <a:custGeom>
            <a:avLst/>
            <a:gdLst/>
            <a:ahLst/>
            <a:cxnLst/>
            <a:rect l="l" t="t" r="r" b="b"/>
            <a:pathLst>
              <a:path w="120000" h="120000" extrusionOk="0">
                <a:moveTo>
                  <a:pt x="0" y="0"/>
                </a:moveTo>
                <a:lnTo>
                  <a:pt x="120000" y="0"/>
                </a:lnTo>
                <a:lnTo>
                  <a:pt x="120000" y="120000"/>
                </a:lnTo>
                <a:lnTo>
                  <a:pt x="0" y="120000"/>
                </a:lnTo>
                <a:close/>
              </a:path>
            </a:pathLst>
          </a:cu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Times New Roman"/>
              <a:buNone/>
            </a:pPr>
            <a:r>
              <a:rPr lang="en-US" sz="1800" b="1" i="0" u="none">
                <a:solidFill>
                  <a:srgbClr val="000000"/>
                </a:solidFill>
                <a:latin typeface="Times New Roman"/>
                <a:ea typeface="Times New Roman"/>
                <a:cs typeface="Times New Roman"/>
                <a:sym typeface="Times New Roman"/>
              </a:rPr>
              <a:t>CÂU 3</a:t>
            </a:r>
            <a:endParaRPr/>
          </a:p>
        </p:txBody>
      </p:sp>
      <p:sp>
        <p:nvSpPr>
          <p:cNvPr id="516" name="Google Shape;516;p17"/>
          <p:cNvSpPr/>
          <p:nvPr/>
        </p:nvSpPr>
        <p:spPr>
          <a:xfrm>
            <a:off x="6248400" y="3505200"/>
            <a:ext cx="1371600" cy="1143000"/>
          </a:xfrm>
          <a:custGeom>
            <a:avLst/>
            <a:gdLst/>
            <a:ahLst/>
            <a:cxnLst/>
            <a:rect l="l" t="t" r="r" b="b"/>
            <a:pathLst>
              <a:path w="120000" h="120000" extrusionOk="0">
                <a:moveTo>
                  <a:pt x="0" y="0"/>
                </a:moveTo>
                <a:lnTo>
                  <a:pt x="120000" y="0"/>
                </a:lnTo>
                <a:lnTo>
                  <a:pt x="120000" y="120000"/>
                </a:lnTo>
                <a:lnTo>
                  <a:pt x="0" y="120000"/>
                </a:lnTo>
                <a:close/>
              </a:path>
            </a:pathLst>
          </a:cu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Times New Roman"/>
              <a:buNone/>
            </a:pPr>
            <a:r>
              <a:rPr lang="en-US" sz="1800" b="1" i="0" u="none">
                <a:solidFill>
                  <a:srgbClr val="000000"/>
                </a:solidFill>
                <a:latin typeface="Times New Roman"/>
                <a:ea typeface="Times New Roman"/>
                <a:cs typeface="Times New Roman"/>
                <a:sym typeface="Times New Roman"/>
              </a:rPr>
              <a:t>CÂU 6</a:t>
            </a:r>
            <a:endParaRPr/>
          </a:p>
        </p:txBody>
      </p:sp>
      <p:sp>
        <p:nvSpPr>
          <p:cNvPr id="517" name="Google Shape;517;p17"/>
          <p:cNvSpPr/>
          <p:nvPr/>
        </p:nvSpPr>
        <p:spPr>
          <a:xfrm>
            <a:off x="914400" y="3505200"/>
            <a:ext cx="1219200" cy="1219200"/>
          </a:xfrm>
          <a:custGeom>
            <a:avLst/>
            <a:gdLst/>
            <a:ahLst/>
            <a:cxnLst/>
            <a:rect l="l" t="t" r="r" b="b"/>
            <a:pathLst>
              <a:path w="120000" h="120000" extrusionOk="0">
                <a:moveTo>
                  <a:pt x="0" y="0"/>
                </a:moveTo>
                <a:lnTo>
                  <a:pt x="120000" y="0"/>
                </a:lnTo>
                <a:lnTo>
                  <a:pt x="120000" y="120000"/>
                </a:lnTo>
                <a:lnTo>
                  <a:pt x="0" y="120000"/>
                </a:lnTo>
                <a:close/>
              </a:path>
            </a:pathLst>
          </a:cu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Times New Roman"/>
              <a:buNone/>
            </a:pPr>
            <a:r>
              <a:rPr lang="en-US" sz="1800" b="1" i="0" u="none">
                <a:solidFill>
                  <a:srgbClr val="000000"/>
                </a:solidFill>
                <a:latin typeface="Times New Roman"/>
                <a:ea typeface="Times New Roman"/>
                <a:cs typeface="Times New Roman"/>
                <a:sym typeface="Times New Roman"/>
              </a:rPr>
              <a:t>CÂU 4</a:t>
            </a:r>
            <a:endParaRPr/>
          </a:p>
        </p:txBody>
      </p:sp>
      <p:sp>
        <p:nvSpPr>
          <p:cNvPr id="518" name="Google Shape;518;p17"/>
          <p:cNvSpPr/>
          <p:nvPr/>
        </p:nvSpPr>
        <p:spPr>
          <a:xfrm>
            <a:off x="3581400" y="3505200"/>
            <a:ext cx="1219200" cy="1219200"/>
          </a:xfrm>
          <a:custGeom>
            <a:avLst/>
            <a:gdLst/>
            <a:ahLst/>
            <a:cxnLst/>
            <a:rect l="l" t="t" r="r" b="b"/>
            <a:pathLst>
              <a:path w="120000" h="120000" extrusionOk="0">
                <a:moveTo>
                  <a:pt x="0" y="0"/>
                </a:moveTo>
                <a:lnTo>
                  <a:pt x="120000" y="0"/>
                </a:lnTo>
                <a:lnTo>
                  <a:pt x="120000" y="120000"/>
                </a:lnTo>
                <a:lnTo>
                  <a:pt x="0" y="120000"/>
                </a:lnTo>
                <a:close/>
              </a:path>
            </a:pathLst>
          </a:cu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Times New Roman"/>
              <a:buNone/>
            </a:pPr>
            <a:r>
              <a:rPr lang="en-US" sz="1800" b="1" i="0" u="none">
                <a:solidFill>
                  <a:srgbClr val="000000"/>
                </a:solidFill>
                <a:latin typeface="Times New Roman"/>
                <a:ea typeface="Times New Roman"/>
                <a:cs typeface="Times New Roman"/>
                <a:sym typeface="Times New Roman"/>
              </a:rPr>
              <a:t>CÂU 5 </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13"/>
                                        </p:tgtEl>
                                        <p:attrNameLst>
                                          <p:attrName>style.visibility</p:attrName>
                                        </p:attrNameLst>
                                      </p:cBhvr>
                                      <p:to>
                                        <p:strVal val="visible"/>
                                      </p:to>
                                    </p:set>
                                    <p:animEffect transition="in" filter="fade">
                                      <p:cBhvr>
                                        <p:cTn id="7" dur="1000"/>
                                        <p:tgtEl>
                                          <p:spTgt spid="5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14"/>
                                        </p:tgtEl>
                                        <p:attrNameLst>
                                          <p:attrName>style.visibility</p:attrName>
                                        </p:attrNameLst>
                                      </p:cBhvr>
                                      <p:to>
                                        <p:strVal val="visible"/>
                                      </p:to>
                                    </p:set>
                                    <p:animEffect transition="in" filter="fade">
                                      <p:cBhvr>
                                        <p:cTn id="12" dur="1000"/>
                                        <p:tgtEl>
                                          <p:spTgt spid="51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15"/>
                                        </p:tgtEl>
                                        <p:attrNameLst>
                                          <p:attrName>style.visibility</p:attrName>
                                        </p:attrNameLst>
                                      </p:cBhvr>
                                      <p:to>
                                        <p:strVal val="visible"/>
                                      </p:to>
                                    </p:set>
                                    <p:animEffect transition="in" filter="fade">
                                      <p:cBhvr>
                                        <p:cTn id="17" dur="1000"/>
                                        <p:tgtEl>
                                          <p:spTgt spid="51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17"/>
                                        </p:tgtEl>
                                        <p:attrNameLst>
                                          <p:attrName>style.visibility</p:attrName>
                                        </p:attrNameLst>
                                      </p:cBhvr>
                                      <p:to>
                                        <p:strVal val="visible"/>
                                      </p:to>
                                    </p:set>
                                    <p:animEffect transition="in" filter="fade">
                                      <p:cBhvr>
                                        <p:cTn id="22" dur="1000"/>
                                        <p:tgtEl>
                                          <p:spTgt spid="51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18"/>
                                        </p:tgtEl>
                                        <p:attrNameLst>
                                          <p:attrName>style.visibility</p:attrName>
                                        </p:attrNameLst>
                                      </p:cBhvr>
                                      <p:to>
                                        <p:strVal val="visible"/>
                                      </p:to>
                                    </p:set>
                                    <p:animEffect transition="in" filter="fade">
                                      <p:cBhvr>
                                        <p:cTn id="27" dur="1000"/>
                                        <p:tgtEl>
                                          <p:spTgt spid="51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16"/>
                                        </p:tgtEl>
                                        <p:attrNameLst>
                                          <p:attrName>style.visibility</p:attrName>
                                        </p:attrNameLst>
                                      </p:cBhvr>
                                      <p:to>
                                        <p:strVal val="visible"/>
                                      </p:to>
                                    </p:set>
                                    <p:animEffect transition="in" filter="fade">
                                      <p:cBhvr>
                                        <p:cTn id="32" dur="1000"/>
                                        <p:tgtEl>
                                          <p:spTgt spid="5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522"/>
        <p:cNvGrpSpPr/>
        <p:nvPr/>
      </p:nvGrpSpPr>
      <p:grpSpPr>
        <a:xfrm>
          <a:off x="0" y="0"/>
          <a:ext cx="0" cy="0"/>
          <a:chOff x="0" y="0"/>
          <a:chExt cx="0" cy="0"/>
        </a:xfrm>
      </p:grpSpPr>
      <p:sp>
        <p:nvSpPr>
          <p:cNvPr id="523" name="Google Shape;523;p18"/>
          <p:cNvSpPr/>
          <p:nvPr/>
        </p:nvSpPr>
        <p:spPr>
          <a:xfrm>
            <a:off x="609600" y="2362200"/>
            <a:ext cx="1143000" cy="609600"/>
          </a:xfrm>
          <a:prstGeom prst="roundRect">
            <a:avLst>
              <a:gd name="adj" fmla="val 16667"/>
            </a:avLst>
          </a:pr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FF"/>
              </a:buClr>
              <a:buSzPts val="2800"/>
              <a:buFont typeface="Times New Roman"/>
              <a:buNone/>
            </a:pPr>
            <a:r>
              <a:rPr lang="en-US" sz="2800" b="1" i="0" u="sng">
                <a:solidFill>
                  <a:srgbClr val="0000FF"/>
                </a:solidFill>
                <a:latin typeface="Times New Roman"/>
                <a:ea typeface="Times New Roman"/>
                <a:cs typeface="Times New Roman"/>
                <a:sym typeface="Times New Roman"/>
              </a:rPr>
              <a:t>Câu 1</a:t>
            </a:r>
            <a:r>
              <a:rPr lang="en-US" sz="2800" b="1" i="0" u="none">
                <a:solidFill>
                  <a:srgbClr val="0000FF"/>
                </a:solidFill>
                <a:latin typeface="Times New Roman"/>
                <a:ea typeface="Times New Roman"/>
                <a:cs typeface="Times New Roman"/>
                <a:sym typeface="Times New Roman"/>
              </a:rPr>
              <a:t>:</a:t>
            </a:r>
            <a:endParaRPr/>
          </a:p>
        </p:txBody>
      </p:sp>
      <p:sp>
        <p:nvSpPr>
          <p:cNvPr id="524" name="Google Shape;524;p18"/>
          <p:cNvSpPr txBox="1"/>
          <p:nvPr/>
        </p:nvSpPr>
        <p:spPr>
          <a:xfrm>
            <a:off x="762000" y="3048000"/>
            <a:ext cx="7467600" cy="519112"/>
          </a:xfrm>
          <a:prstGeom prst="rect">
            <a:avLst/>
          </a:pr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CC0099"/>
              </a:buClr>
              <a:buSzPts val="2800"/>
              <a:buFont typeface="Times New Roman"/>
              <a:buNone/>
            </a:pPr>
            <a:r>
              <a:rPr lang="en-US" sz="2800" b="1" i="0" u="none">
                <a:solidFill>
                  <a:srgbClr val="CC0099"/>
                </a:solidFill>
                <a:latin typeface="Times New Roman"/>
                <a:ea typeface="Times New Roman"/>
                <a:cs typeface="Times New Roman"/>
                <a:sym typeface="Times New Roman"/>
              </a:rPr>
              <a:t> Phần đất liền của nước ta có đặc điểm là:</a:t>
            </a:r>
            <a:endParaRPr/>
          </a:p>
        </p:txBody>
      </p:sp>
      <p:sp>
        <p:nvSpPr>
          <p:cNvPr id="525" name="Google Shape;525;p18"/>
          <p:cNvSpPr txBox="1"/>
          <p:nvPr/>
        </p:nvSpPr>
        <p:spPr>
          <a:xfrm>
            <a:off x="7543800" y="4449762"/>
            <a:ext cx="533400" cy="579437"/>
          </a:xfrm>
          <a:prstGeom prst="rect">
            <a:avLst/>
          </a:pr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3200"/>
              <a:buFont typeface="Arial"/>
              <a:buNone/>
            </a:pPr>
            <a:r>
              <a:rPr lang="en-US" sz="3200" b="0" i="0" u="none">
                <a:solidFill>
                  <a:srgbClr val="0000FF"/>
                </a:solidFill>
                <a:latin typeface="Arial"/>
                <a:ea typeface="Arial"/>
                <a:cs typeface="Arial"/>
                <a:sym typeface="Arial"/>
              </a:rPr>
              <a:t>1</a:t>
            </a:r>
            <a:endParaRPr/>
          </a:p>
        </p:txBody>
      </p:sp>
      <p:sp>
        <p:nvSpPr>
          <p:cNvPr id="526" name="Google Shape;526;p18"/>
          <p:cNvSpPr txBox="1"/>
          <p:nvPr/>
        </p:nvSpPr>
        <p:spPr>
          <a:xfrm>
            <a:off x="7620000" y="4449762"/>
            <a:ext cx="533400" cy="579437"/>
          </a:xfrm>
          <a:prstGeom prst="rect">
            <a:avLst/>
          </a:pr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3200"/>
              <a:buFont typeface="Arial"/>
              <a:buNone/>
            </a:pPr>
            <a:r>
              <a:rPr lang="en-US" sz="3200" b="0" i="0" u="none">
                <a:solidFill>
                  <a:srgbClr val="0000FF"/>
                </a:solidFill>
                <a:latin typeface="Arial"/>
                <a:ea typeface="Arial"/>
                <a:cs typeface="Arial"/>
                <a:sym typeface="Arial"/>
              </a:rPr>
              <a:t>2</a:t>
            </a:r>
            <a:endParaRPr/>
          </a:p>
        </p:txBody>
      </p:sp>
      <p:sp>
        <p:nvSpPr>
          <p:cNvPr id="527" name="Google Shape;527;p18"/>
          <p:cNvSpPr txBox="1"/>
          <p:nvPr/>
        </p:nvSpPr>
        <p:spPr>
          <a:xfrm>
            <a:off x="7772400" y="4449762"/>
            <a:ext cx="533400" cy="579437"/>
          </a:xfrm>
          <a:prstGeom prst="rect">
            <a:avLst/>
          </a:pr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3200"/>
              <a:buFont typeface="Arial"/>
              <a:buNone/>
            </a:pPr>
            <a:r>
              <a:rPr lang="en-US" sz="3200" b="0" i="0" u="none">
                <a:solidFill>
                  <a:srgbClr val="0000FF"/>
                </a:solidFill>
                <a:latin typeface="Arial"/>
                <a:ea typeface="Arial"/>
                <a:cs typeface="Arial"/>
                <a:sym typeface="Arial"/>
              </a:rPr>
              <a:t>3</a:t>
            </a:r>
            <a:endParaRPr/>
          </a:p>
        </p:txBody>
      </p:sp>
      <p:sp>
        <p:nvSpPr>
          <p:cNvPr id="528" name="Google Shape;528;p18"/>
          <p:cNvSpPr txBox="1"/>
          <p:nvPr/>
        </p:nvSpPr>
        <p:spPr>
          <a:xfrm>
            <a:off x="7620000" y="4449762"/>
            <a:ext cx="533400" cy="579437"/>
          </a:xfrm>
          <a:prstGeom prst="rect">
            <a:avLst/>
          </a:pr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3200"/>
              <a:buFont typeface="Arial"/>
              <a:buNone/>
            </a:pPr>
            <a:r>
              <a:rPr lang="en-US" sz="3200" b="0" i="0" u="none">
                <a:solidFill>
                  <a:srgbClr val="0000FF"/>
                </a:solidFill>
                <a:latin typeface="Arial"/>
                <a:ea typeface="Arial"/>
                <a:cs typeface="Arial"/>
                <a:sym typeface="Arial"/>
              </a:rPr>
              <a:t>4</a:t>
            </a:r>
            <a:endParaRPr/>
          </a:p>
        </p:txBody>
      </p:sp>
      <p:sp>
        <p:nvSpPr>
          <p:cNvPr id="529" name="Google Shape;529;p18"/>
          <p:cNvSpPr txBox="1"/>
          <p:nvPr/>
        </p:nvSpPr>
        <p:spPr>
          <a:xfrm>
            <a:off x="7620000" y="4449762"/>
            <a:ext cx="533400" cy="579437"/>
          </a:xfrm>
          <a:prstGeom prst="rect">
            <a:avLst/>
          </a:pr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3200"/>
              <a:buFont typeface="Arial"/>
              <a:buNone/>
            </a:pPr>
            <a:r>
              <a:rPr lang="en-US" sz="3200" b="0" i="0" u="none">
                <a:solidFill>
                  <a:srgbClr val="0000FF"/>
                </a:solidFill>
                <a:latin typeface="Arial"/>
                <a:ea typeface="Arial"/>
                <a:cs typeface="Arial"/>
                <a:sym typeface="Arial"/>
              </a:rPr>
              <a:t>5</a:t>
            </a:r>
            <a:endParaRPr/>
          </a:p>
        </p:txBody>
      </p:sp>
      <p:sp>
        <p:nvSpPr>
          <p:cNvPr id="530" name="Google Shape;530;p18"/>
          <p:cNvSpPr txBox="1"/>
          <p:nvPr/>
        </p:nvSpPr>
        <p:spPr>
          <a:xfrm>
            <a:off x="914400" y="4114800"/>
            <a:ext cx="6019800" cy="1495425"/>
          </a:xfrm>
          <a:prstGeom prst="rect">
            <a:avLst/>
          </a:pr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3300"/>
              </a:buClr>
              <a:buSzPts val="3600"/>
              <a:buFont typeface="Times New Roman"/>
              <a:buNone/>
            </a:pPr>
            <a:r>
              <a:rPr lang="en-US" sz="3600" b="1" i="0" u="sng">
                <a:solidFill>
                  <a:srgbClr val="FF3300"/>
                </a:solidFill>
                <a:latin typeface="Times New Roman"/>
                <a:ea typeface="Times New Roman"/>
                <a:cs typeface="Times New Roman"/>
                <a:sym typeface="Times New Roman"/>
              </a:rPr>
              <a:t>Đáp án</a:t>
            </a:r>
            <a:r>
              <a:rPr lang="en-US" sz="3600" b="0" i="1" u="none">
                <a:solidFill>
                  <a:srgbClr val="FF3300"/>
                </a:solidFill>
                <a:latin typeface="Times New Roman"/>
                <a:ea typeface="Times New Roman"/>
                <a:cs typeface="Times New Roman"/>
                <a:sym typeface="Times New Roman"/>
              </a:rPr>
              <a:t>: </a:t>
            </a:r>
            <a:r>
              <a:rPr lang="en-US" sz="2800" b="0" i="1" u="none">
                <a:solidFill>
                  <a:srgbClr val="FF0000"/>
                </a:solidFill>
                <a:latin typeface="Times New Roman"/>
                <a:ea typeface="Times New Roman"/>
                <a:cs typeface="Times New Roman"/>
                <a:sym typeface="Times New Roman"/>
              </a:rPr>
              <a:t>Hẹp ngang, chạy dài theo hướng Bắc Nam,</a:t>
            </a:r>
            <a:r>
              <a:rPr lang="en-US" sz="2800" b="1" i="1" u="none">
                <a:solidFill>
                  <a:srgbClr val="FF0000"/>
                </a:solidFill>
                <a:latin typeface="Times New Roman"/>
                <a:ea typeface="Times New Roman"/>
                <a:cs typeface="Times New Roman"/>
                <a:sym typeface="Times New Roman"/>
              </a:rPr>
              <a:t> </a:t>
            </a:r>
            <a:r>
              <a:rPr lang="en-US" sz="2800" b="0" i="1" u="none">
                <a:solidFill>
                  <a:srgbClr val="FF0000"/>
                </a:solidFill>
                <a:latin typeface="Times New Roman"/>
                <a:ea typeface="Times New Roman"/>
                <a:cs typeface="Times New Roman"/>
                <a:sym typeface="Times New Roman"/>
              </a:rPr>
              <a:t>có đường bờ biển cong như hình chữ S</a:t>
            </a:r>
            <a:endParaRPr/>
          </a:p>
        </p:txBody>
      </p:sp>
      <p:sp>
        <p:nvSpPr>
          <p:cNvPr id="531" name="Google Shape;531;p18"/>
          <p:cNvSpPr txBox="1"/>
          <p:nvPr/>
        </p:nvSpPr>
        <p:spPr>
          <a:xfrm>
            <a:off x="6934200" y="4648200"/>
            <a:ext cx="2209800" cy="396875"/>
          </a:xfrm>
          <a:prstGeom prst="rect">
            <a:avLst/>
          </a:pr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3300"/>
              </a:buClr>
              <a:buSzPts val="2000"/>
              <a:buFont typeface="Arial"/>
              <a:buNone/>
            </a:pPr>
            <a:r>
              <a:rPr lang="en-US" sz="2000" b="0" i="0" u="none">
                <a:solidFill>
                  <a:srgbClr val="FF3300"/>
                </a:solidFill>
                <a:latin typeface="Arial"/>
                <a:ea typeface="Arial"/>
                <a:cs typeface="Arial"/>
                <a:sym typeface="Arial"/>
              </a:rPr>
              <a:t>HÕt giê</a:t>
            </a:r>
            <a:endParaRPr/>
          </a:p>
        </p:txBody>
      </p:sp>
      <p:sp>
        <p:nvSpPr>
          <p:cNvPr id="532" name="Google Shape;532;p18"/>
          <p:cNvSpPr/>
          <p:nvPr/>
        </p:nvSpPr>
        <p:spPr>
          <a:xfrm>
            <a:off x="7467600" y="5943600"/>
            <a:ext cx="152400" cy="152400"/>
          </a:xfrm>
          <a:custGeom>
            <a:avLst/>
            <a:gdLst/>
            <a:ahLst/>
            <a:cxnLst/>
            <a:rect l="l" t="t" r="r" b="b"/>
            <a:pathLst>
              <a:path w="120000" h="120000" extrusionOk="0">
                <a:moveTo>
                  <a:pt x="0" y="0"/>
                </a:moveTo>
                <a:lnTo>
                  <a:pt x="120000" y="0"/>
                </a:lnTo>
                <a:lnTo>
                  <a:pt x="120000" y="120000"/>
                </a:lnTo>
                <a:lnTo>
                  <a:pt x="0" y="120000"/>
                </a:lnTo>
                <a:close/>
                <a:moveTo>
                  <a:pt x="15000" y="60000"/>
                </a:moveTo>
                <a:lnTo>
                  <a:pt x="105000" y="15000"/>
                </a:lnTo>
                <a:lnTo>
                  <a:pt x="105000" y="105000"/>
                </a:lnTo>
                <a:close/>
              </a:path>
              <a:path w="120000" h="120000" fill="darken" extrusionOk="0">
                <a:moveTo>
                  <a:pt x="15000" y="60000"/>
                </a:moveTo>
                <a:lnTo>
                  <a:pt x="105000" y="15000"/>
                </a:lnTo>
                <a:lnTo>
                  <a:pt x="105000" y="105000"/>
                </a:lnTo>
                <a:close/>
              </a:path>
              <a:path w="120000" h="120000" fill="none" extrusionOk="0">
                <a:moveTo>
                  <a:pt x="15000" y="60000"/>
                </a:moveTo>
                <a:lnTo>
                  <a:pt x="105000" y="15000"/>
                </a:lnTo>
                <a:lnTo>
                  <a:pt x="105000" y="105000"/>
                </a:lnTo>
                <a:close/>
              </a:path>
              <a:path w="120000" h="120000" fill="none" extrusionOk="0">
                <a:moveTo>
                  <a:pt x="0" y="0"/>
                </a:moveTo>
                <a:lnTo>
                  <a:pt x="120000" y="0"/>
                </a:lnTo>
                <a:lnTo>
                  <a:pt x="120000" y="120000"/>
                </a:lnTo>
                <a:lnTo>
                  <a:pt x="0" y="120000"/>
                </a:lnTo>
                <a:close/>
              </a:path>
            </a:pathLst>
          </a:cu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29">
                                            <p:txEl>
                                              <p:pRg st="0" end="0"/>
                                            </p:txEl>
                                          </p:spTgt>
                                        </p:tgtEl>
                                        <p:attrNameLst>
                                          <p:attrName>style.visibility</p:attrName>
                                        </p:attrNameLst>
                                      </p:cBhvr>
                                      <p:to>
                                        <p:strVal val="visible"/>
                                      </p:to>
                                    </p:set>
                                    <p:animEffect transition="in" filter="fade">
                                      <p:cBhvr>
                                        <p:cTn id="7" dur="1000"/>
                                        <p:tgtEl>
                                          <p:spTgt spid="529">
                                            <p:txEl>
                                              <p:pRg st="0" end="0"/>
                                            </p:txEl>
                                          </p:spTgt>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528"/>
                                        </p:tgtEl>
                                        <p:attrNameLst>
                                          <p:attrName>style.visibility</p:attrName>
                                        </p:attrNameLst>
                                      </p:cBhvr>
                                      <p:to>
                                        <p:strVal val="visible"/>
                                      </p:to>
                                    </p:set>
                                    <p:animEffect transition="in" filter="fade">
                                      <p:cBhvr>
                                        <p:cTn id="11" dur="1000"/>
                                        <p:tgtEl>
                                          <p:spTgt spid="528"/>
                                        </p:tgtEl>
                                      </p:cBhvr>
                                    </p:animEffect>
                                  </p:childTnLst>
                                </p:cTn>
                              </p:par>
                            </p:childTnLst>
                          </p:cTn>
                        </p:par>
                        <p:par>
                          <p:cTn id="12" fill="hold">
                            <p:stCondLst>
                              <p:cond delay="2000"/>
                            </p:stCondLst>
                            <p:childTnLst>
                              <p:par>
                                <p:cTn id="13" presetID="10" presetClass="entr" presetSubtype="0" fill="hold" nodeType="afterEffect">
                                  <p:stCondLst>
                                    <p:cond delay="0"/>
                                  </p:stCondLst>
                                  <p:childTnLst>
                                    <p:set>
                                      <p:cBhvr>
                                        <p:cTn id="14" dur="1" fill="hold">
                                          <p:stCondLst>
                                            <p:cond delay="0"/>
                                          </p:stCondLst>
                                        </p:cTn>
                                        <p:tgtEl>
                                          <p:spTgt spid="527">
                                            <p:txEl>
                                              <p:pRg st="0" end="0"/>
                                            </p:txEl>
                                          </p:spTgt>
                                        </p:tgtEl>
                                        <p:attrNameLst>
                                          <p:attrName>style.visibility</p:attrName>
                                        </p:attrNameLst>
                                      </p:cBhvr>
                                      <p:to>
                                        <p:strVal val="visible"/>
                                      </p:to>
                                    </p:set>
                                    <p:animEffect transition="in" filter="fade">
                                      <p:cBhvr>
                                        <p:cTn id="15" dur="1000"/>
                                        <p:tgtEl>
                                          <p:spTgt spid="527">
                                            <p:txEl>
                                              <p:pRg st="0" end="0"/>
                                            </p:txEl>
                                          </p:spTgt>
                                        </p:tgtEl>
                                      </p:cBhvr>
                                    </p:animEffect>
                                  </p:childTnLst>
                                </p:cTn>
                              </p:par>
                            </p:childTnLst>
                          </p:cTn>
                        </p:par>
                        <p:par>
                          <p:cTn id="16" fill="hold">
                            <p:stCondLst>
                              <p:cond delay="3000"/>
                            </p:stCondLst>
                            <p:childTnLst>
                              <p:par>
                                <p:cTn id="17" presetID="10" presetClass="entr" presetSubtype="0" fill="hold" nodeType="afterEffect">
                                  <p:stCondLst>
                                    <p:cond delay="0"/>
                                  </p:stCondLst>
                                  <p:childTnLst>
                                    <p:set>
                                      <p:cBhvr>
                                        <p:cTn id="18" dur="1" fill="hold">
                                          <p:stCondLst>
                                            <p:cond delay="0"/>
                                          </p:stCondLst>
                                        </p:cTn>
                                        <p:tgtEl>
                                          <p:spTgt spid="526"/>
                                        </p:tgtEl>
                                        <p:attrNameLst>
                                          <p:attrName>style.visibility</p:attrName>
                                        </p:attrNameLst>
                                      </p:cBhvr>
                                      <p:to>
                                        <p:strVal val="visible"/>
                                      </p:to>
                                    </p:set>
                                    <p:animEffect transition="in" filter="fade">
                                      <p:cBhvr>
                                        <p:cTn id="19" dur="1000"/>
                                        <p:tgtEl>
                                          <p:spTgt spid="526"/>
                                        </p:tgtEl>
                                      </p:cBhvr>
                                    </p:animEffect>
                                  </p:childTnLst>
                                </p:cTn>
                              </p:par>
                            </p:childTnLst>
                          </p:cTn>
                        </p:par>
                        <p:par>
                          <p:cTn id="20" fill="hold">
                            <p:stCondLst>
                              <p:cond delay="4000"/>
                            </p:stCondLst>
                            <p:childTnLst>
                              <p:par>
                                <p:cTn id="21" presetID="10" presetClass="entr" presetSubtype="0" fill="hold" nodeType="afterEffect">
                                  <p:stCondLst>
                                    <p:cond delay="0"/>
                                  </p:stCondLst>
                                  <p:childTnLst>
                                    <p:set>
                                      <p:cBhvr>
                                        <p:cTn id="22" dur="1" fill="hold">
                                          <p:stCondLst>
                                            <p:cond delay="0"/>
                                          </p:stCondLst>
                                        </p:cTn>
                                        <p:tgtEl>
                                          <p:spTgt spid="525"/>
                                        </p:tgtEl>
                                        <p:attrNameLst>
                                          <p:attrName>style.visibility</p:attrName>
                                        </p:attrNameLst>
                                      </p:cBhvr>
                                      <p:to>
                                        <p:strVal val="visible"/>
                                      </p:to>
                                    </p:set>
                                    <p:animEffect transition="in" filter="fade">
                                      <p:cBhvr>
                                        <p:cTn id="23" dur="1000"/>
                                        <p:tgtEl>
                                          <p:spTgt spid="525"/>
                                        </p:tgtEl>
                                      </p:cBhvr>
                                    </p:animEffect>
                                  </p:childTnLst>
                                </p:cTn>
                              </p:par>
                            </p:childTnLst>
                          </p:cTn>
                        </p:par>
                        <p:par>
                          <p:cTn id="24" fill="hold">
                            <p:stCondLst>
                              <p:cond delay="5000"/>
                            </p:stCondLst>
                            <p:childTnLst>
                              <p:par>
                                <p:cTn id="25" presetID="23" presetClass="entr" presetSubtype="16" fill="hold" nodeType="afterEffect">
                                  <p:stCondLst>
                                    <p:cond delay="0"/>
                                  </p:stCondLst>
                                  <p:childTnLst>
                                    <p:set>
                                      <p:cBhvr>
                                        <p:cTn id="26" dur="1" fill="hold">
                                          <p:stCondLst>
                                            <p:cond delay="0"/>
                                          </p:stCondLst>
                                        </p:cTn>
                                        <p:tgtEl>
                                          <p:spTgt spid="531">
                                            <p:txEl>
                                              <p:pRg st="0" end="0"/>
                                            </p:txEl>
                                          </p:spTgt>
                                        </p:tgtEl>
                                        <p:attrNameLst>
                                          <p:attrName>style.visibility</p:attrName>
                                        </p:attrNameLst>
                                      </p:cBhvr>
                                      <p:to>
                                        <p:strVal val="visible"/>
                                      </p:to>
                                    </p:set>
                                    <p:anim calcmode="lin" valueType="num">
                                      <p:cBhvr additive="base">
                                        <p:cTn id="27" dur="500"/>
                                        <p:tgtEl>
                                          <p:spTgt spid="531">
                                            <p:txEl>
                                              <p:pRg st="0" end="0"/>
                                            </p:txEl>
                                          </p:spTgt>
                                        </p:tgtEl>
                                        <p:attrNameLst>
                                          <p:attrName>ppt_w</p:attrName>
                                        </p:attrNameLst>
                                      </p:cBhvr>
                                      <p:tavLst>
                                        <p:tav tm="0">
                                          <p:val>
                                            <p:strVal val="0"/>
                                          </p:val>
                                        </p:tav>
                                        <p:tav tm="100000">
                                          <p:val>
                                            <p:strVal val="#ppt_w"/>
                                          </p:val>
                                        </p:tav>
                                      </p:tavLst>
                                    </p:anim>
                                    <p:anim calcmode="lin" valueType="num">
                                      <p:cBhvr additive="base">
                                        <p:cTn id="28" dur="500"/>
                                        <p:tgtEl>
                                          <p:spTgt spid="531">
                                            <p:txEl>
                                              <p:pRg st="0" end="0"/>
                                            </p:txEl>
                                          </p:spTgt>
                                        </p:tgtEl>
                                        <p:attrNameLst>
                                          <p:attrName>ppt_h</p:attrName>
                                        </p:attrNameLst>
                                      </p:cBhvr>
                                      <p:tavLst>
                                        <p:tav tm="0">
                                          <p:val>
                                            <p:str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531"/>
                                        </p:tgtEl>
                                        <p:attrNameLst>
                                          <p:attrName>style.visibility</p:attrName>
                                        </p:attrNameLst>
                                      </p:cBhvr>
                                      <p:to>
                                        <p:strVal val="visible"/>
                                      </p:to>
                                    </p:set>
                                    <p:animEffect transition="in" filter="fade">
                                      <p:cBhvr>
                                        <p:cTn id="33" dur="500"/>
                                        <p:tgtEl>
                                          <p:spTgt spid="531"/>
                                        </p:tgtEl>
                                      </p:cBhvr>
                                    </p:animEffect>
                                  </p:childTnLst>
                                </p:cTn>
                              </p:par>
                              <p:par>
                                <p:cTn id="34" presetID="10" presetClass="entr" presetSubtype="0" fill="hold" nodeType="withEffect">
                                  <p:stCondLst>
                                    <p:cond delay="0"/>
                                  </p:stCondLst>
                                  <p:childTnLst>
                                    <p:set>
                                      <p:cBhvr>
                                        <p:cTn id="35" dur="1" fill="hold">
                                          <p:stCondLst>
                                            <p:cond delay="0"/>
                                          </p:stCondLst>
                                        </p:cTn>
                                        <p:tgtEl>
                                          <p:spTgt spid="531">
                                            <p:txEl>
                                              <p:pRg st="0" end="0"/>
                                            </p:txEl>
                                          </p:spTgt>
                                        </p:tgtEl>
                                        <p:attrNameLst>
                                          <p:attrName>style.visibility</p:attrName>
                                        </p:attrNameLst>
                                      </p:cBhvr>
                                      <p:to>
                                        <p:strVal val="visible"/>
                                      </p:to>
                                    </p:set>
                                    <p:animEffect transition="in" filter="fade">
                                      <p:cBhvr>
                                        <p:cTn id="36" dur="500"/>
                                        <p:tgtEl>
                                          <p:spTgt spid="531">
                                            <p:txEl>
                                              <p:pRg st="0" end="0"/>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530"/>
                                        </p:tgtEl>
                                        <p:attrNameLst>
                                          <p:attrName>style.visibility</p:attrName>
                                        </p:attrNameLst>
                                      </p:cBhvr>
                                      <p:to>
                                        <p:strVal val="visible"/>
                                      </p:to>
                                    </p:set>
                                    <p:animEffect transition="in" filter="fade">
                                      <p:cBhvr>
                                        <p:cTn id="41" dur="1000"/>
                                        <p:tgtEl>
                                          <p:spTgt spid="5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536"/>
        <p:cNvGrpSpPr/>
        <p:nvPr/>
      </p:nvGrpSpPr>
      <p:grpSpPr>
        <a:xfrm>
          <a:off x="0" y="0"/>
          <a:ext cx="0" cy="0"/>
          <a:chOff x="0" y="0"/>
          <a:chExt cx="0" cy="0"/>
        </a:xfrm>
      </p:grpSpPr>
      <p:sp>
        <p:nvSpPr>
          <p:cNvPr id="537" name="Google Shape;537;p19"/>
          <p:cNvSpPr/>
          <p:nvPr/>
        </p:nvSpPr>
        <p:spPr>
          <a:xfrm>
            <a:off x="609600" y="2362200"/>
            <a:ext cx="1143000" cy="609600"/>
          </a:xfrm>
          <a:prstGeom prst="roundRect">
            <a:avLst>
              <a:gd name="adj" fmla="val 16667"/>
            </a:avLst>
          </a:pr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FF"/>
              </a:buClr>
              <a:buSzPts val="2800"/>
              <a:buFont typeface="Times New Roman"/>
              <a:buNone/>
            </a:pPr>
            <a:r>
              <a:rPr lang="en-US" sz="2800" b="1" i="0" u="sng">
                <a:solidFill>
                  <a:srgbClr val="0000FF"/>
                </a:solidFill>
                <a:latin typeface="Times New Roman"/>
                <a:ea typeface="Times New Roman"/>
                <a:cs typeface="Times New Roman"/>
                <a:sym typeface="Times New Roman"/>
              </a:rPr>
              <a:t>Câu 2</a:t>
            </a:r>
            <a:r>
              <a:rPr lang="en-US" sz="2800" b="1" i="0" u="none">
                <a:solidFill>
                  <a:srgbClr val="0000FF"/>
                </a:solidFill>
                <a:latin typeface="Times New Roman"/>
                <a:ea typeface="Times New Roman"/>
                <a:cs typeface="Times New Roman"/>
                <a:sym typeface="Times New Roman"/>
              </a:rPr>
              <a:t>:</a:t>
            </a:r>
            <a:endParaRPr/>
          </a:p>
        </p:txBody>
      </p:sp>
      <p:sp>
        <p:nvSpPr>
          <p:cNvPr id="538" name="Google Shape;538;p19"/>
          <p:cNvSpPr txBox="1"/>
          <p:nvPr/>
        </p:nvSpPr>
        <p:spPr>
          <a:xfrm>
            <a:off x="762000" y="3048000"/>
            <a:ext cx="6788150" cy="519112"/>
          </a:xfrm>
          <a:prstGeom prst="rect">
            <a:avLst/>
          </a:pr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CC0099"/>
              </a:buClr>
              <a:buSzPts val="2800"/>
              <a:buFont typeface="Times New Roman"/>
              <a:buNone/>
            </a:pPr>
            <a:r>
              <a:rPr lang="en-US" sz="2800" b="1" i="0" u="none">
                <a:solidFill>
                  <a:srgbClr val="CC0099"/>
                </a:solidFill>
                <a:latin typeface="Times New Roman"/>
                <a:ea typeface="Times New Roman"/>
                <a:cs typeface="Times New Roman"/>
                <a:sym typeface="Times New Roman"/>
              </a:rPr>
              <a:t>Từ Bắc vào Nam chiều dài của nước ta là:</a:t>
            </a:r>
            <a:endParaRPr/>
          </a:p>
        </p:txBody>
      </p:sp>
      <p:sp>
        <p:nvSpPr>
          <p:cNvPr id="539" name="Google Shape;539;p19"/>
          <p:cNvSpPr txBox="1"/>
          <p:nvPr/>
        </p:nvSpPr>
        <p:spPr>
          <a:xfrm>
            <a:off x="7543800" y="4449762"/>
            <a:ext cx="533400" cy="579437"/>
          </a:xfrm>
          <a:prstGeom prst="rect">
            <a:avLst/>
          </a:pr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3200"/>
              <a:buFont typeface="Arial"/>
              <a:buNone/>
            </a:pPr>
            <a:r>
              <a:rPr lang="en-US" sz="3200" b="0" i="0" u="none">
                <a:solidFill>
                  <a:srgbClr val="0000FF"/>
                </a:solidFill>
                <a:latin typeface="Arial"/>
                <a:ea typeface="Arial"/>
                <a:cs typeface="Arial"/>
                <a:sym typeface="Arial"/>
              </a:rPr>
              <a:t>1</a:t>
            </a:r>
            <a:endParaRPr/>
          </a:p>
        </p:txBody>
      </p:sp>
      <p:sp>
        <p:nvSpPr>
          <p:cNvPr id="540" name="Google Shape;540;p19"/>
          <p:cNvSpPr txBox="1"/>
          <p:nvPr/>
        </p:nvSpPr>
        <p:spPr>
          <a:xfrm>
            <a:off x="7620000" y="4449762"/>
            <a:ext cx="533400" cy="579437"/>
          </a:xfrm>
          <a:prstGeom prst="rect">
            <a:avLst/>
          </a:pr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3200"/>
              <a:buFont typeface="Arial"/>
              <a:buNone/>
            </a:pPr>
            <a:r>
              <a:rPr lang="en-US" sz="3200" b="0" i="0" u="none">
                <a:solidFill>
                  <a:srgbClr val="0000FF"/>
                </a:solidFill>
                <a:latin typeface="Arial"/>
                <a:ea typeface="Arial"/>
                <a:cs typeface="Arial"/>
                <a:sym typeface="Arial"/>
              </a:rPr>
              <a:t>2</a:t>
            </a:r>
            <a:endParaRPr/>
          </a:p>
        </p:txBody>
      </p:sp>
      <p:sp>
        <p:nvSpPr>
          <p:cNvPr id="541" name="Google Shape;541;p19"/>
          <p:cNvSpPr txBox="1"/>
          <p:nvPr/>
        </p:nvSpPr>
        <p:spPr>
          <a:xfrm>
            <a:off x="7772400" y="4449762"/>
            <a:ext cx="533400" cy="579437"/>
          </a:xfrm>
          <a:prstGeom prst="rect">
            <a:avLst/>
          </a:pr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3200"/>
              <a:buFont typeface="Arial"/>
              <a:buNone/>
            </a:pPr>
            <a:r>
              <a:rPr lang="en-US" sz="3200" b="0" i="0" u="none">
                <a:solidFill>
                  <a:srgbClr val="0000FF"/>
                </a:solidFill>
                <a:latin typeface="Arial"/>
                <a:ea typeface="Arial"/>
                <a:cs typeface="Arial"/>
                <a:sym typeface="Arial"/>
              </a:rPr>
              <a:t>3</a:t>
            </a:r>
            <a:endParaRPr/>
          </a:p>
        </p:txBody>
      </p:sp>
      <p:sp>
        <p:nvSpPr>
          <p:cNvPr id="542" name="Google Shape;542;p19"/>
          <p:cNvSpPr txBox="1"/>
          <p:nvPr/>
        </p:nvSpPr>
        <p:spPr>
          <a:xfrm>
            <a:off x="7620000" y="4449762"/>
            <a:ext cx="533400" cy="579437"/>
          </a:xfrm>
          <a:prstGeom prst="rect">
            <a:avLst/>
          </a:pr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3200"/>
              <a:buFont typeface="Arial"/>
              <a:buNone/>
            </a:pPr>
            <a:r>
              <a:rPr lang="en-US" sz="3200" b="0" i="0" u="none">
                <a:solidFill>
                  <a:srgbClr val="0000FF"/>
                </a:solidFill>
                <a:latin typeface="Arial"/>
                <a:ea typeface="Arial"/>
                <a:cs typeface="Arial"/>
                <a:sym typeface="Arial"/>
              </a:rPr>
              <a:t>4</a:t>
            </a:r>
            <a:endParaRPr/>
          </a:p>
        </p:txBody>
      </p:sp>
      <p:sp>
        <p:nvSpPr>
          <p:cNvPr id="543" name="Google Shape;543;p19"/>
          <p:cNvSpPr txBox="1"/>
          <p:nvPr/>
        </p:nvSpPr>
        <p:spPr>
          <a:xfrm>
            <a:off x="7620000" y="4449762"/>
            <a:ext cx="533400" cy="579437"/>
          </a:xfrm>
          <a:prstGeom prst="rect">
            <a:avLst/>
          </a:pr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3200"/>
              <a:buFont typeface="Arial"/>
              <a:buNone/>
            </a:pPr>
            <a:r>
              <a:rPr lang="en-US" sz="3200" b="0" i="0" u="none">
                <a:solidFill>
                  <a:srgbClr val="0000FF"/>
                </a:solidFill>
                <a:latin typeface="Arial"/>
                <a:ea typeface="Arial"/>
                <a:cs typeface="Arial"/>
                <a:sym typeface="Arial"/>
              </a:rPr>
              <a:t>5</a:t>
            </a:r>
            <a:endParaRPr/>
          </a:p>
        </p:txBody>
      </p:sp>
      <p:sp>
        <p:nvSpPr>
          <p:cNvPr id="544" name="Google Shape;544;p19"/>
          <p:cNvSpPr txBox="1"/>
          <p:nvPr/>
        </p:nvSpPr>
        <p:spPr>
          <a:xfrm>
            <a:off x="1066800" y="4114800"/>
            <a:ext cx="4953000" cy="641350"/>
          </a:xfrm>
          <a:prstGeom prst="rect">
            <a:avLst/>
          </a:pr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F3300"/>
              </a:buClr>
              <a:buSzPts val="3600"/>
              <a:buFont typeface="Times New Roman"/>
              <a:buNone/>
            </a:pPr>
            <a:r>
              <a:rPr lang="en-US" sz="3600" b="1" i="0" u="none">
                <a:solidFill>
                  <a:srgbClr val="FF3300"/>
                </a:solidFill>
                <a:latin typeface="Times New Roman"/>
                <a:ea typeface="Times New Roman"/>
                <a:cs typeface="Times New Roman"/>
                <a:sym typeface="Times New Roman"/>
              </a:rPr>
              <a:t>Đáp án: 1650 km</a:t>
            </a:r>
            <a:endParaRPr/>
          </a:p>
        </p:txBody>
      </p:sp>
      <p:sp>
        <p:nvSpPr>
          <p:cNvPr id="545" name="Google Shape;545;p19"/>
          <p:cNvSpPr txBox="1"/>
          <p:nvPr/>
        </p:nvSpPr>
        <p:spPr>
          <a:xfrm>
            <a:off x="6934200" y="4495800"/>
            <a:ext cx="2209800" cy="400200"/>
          </a:xfrm>
          <a:prstGeom prst="rect">
            <a:avLst/>
          </a:pr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3300"/>
              </a:buClr>
              <a:buSzPts val="2000"/>
              <a:buFont typeface="Arial"/>
              <a:buNone/>
            </a:pPr>
            <a:r>
              <a:rPr lang="en-US" sz="2000" i="0" u="none">
                <a:solidFill>
                  <a:srgbClr val="FF3300"/>
                </a:solidFill>
                <a:latin typeface="Times New Roman"/>
                <a:ea typeface="Times New Roman"/>
                <a:cs typeface="Times New Roman"/>
                <a:sym typeface="Times New Roman"/>
              </a:rPr>
              <a:t>HÕt giê</a:t>
            </a:r>
            <a:endParaRPr>
              <a:latin typeface="Times New Roman"/>
              <a:ea typeface="Times New Roman"/>
              <a:cs typeface="Times New Roman"/>
              <a:sym typeface="Times New Roman"/>
            </a:endParaRPr>
          </a:p>
        </p:txBody>
      </p:sp>
      <p:sp>
        <p:nvSpPr>
          <p:cNvPr id="546" name="Google Shape;546;p19"/>
          <p:cNvSpPr/>
          <p:nvPr/>
        </p:nvSpPr>
        <p:spPr>
          <a:xfrm>
            <a:off x="6400800" y="5638800"/>
            <a:ext cx="152400" cy="228600"/>
          </a:xfrm>
          <a:custGeom>
            <a:avLst/>
            <a:gdLst/>
            <a:ahLst/>
            <a:cxnLst/>
            <a:rect l="l" t="t" r="r" b="b"/>
            <a:pathLst>
              <a:path w="120000" h="120000" extrusionOk="0">
                <a:moveTo>
                  <a:pt x="0" y="0"/>
                </a:moveTo>
                <a:lnTo>
                  <a:pt x="120000" y="0"/>
                </a:lnTo>
                <a:lnTo>
                  <a:pt x="120000" y="120000"/>
                </a:lnTo>
                <a:lnTo>
                  <a:pt x="0" y="120000"/>
                </a:lnTo>
                <a:close/>
                <a:moveTo>
                  <a:pt x="15000" y="60000"/>
                </a:moveTo>
                <a:lnTo>
                  <a:pt x="105000" y="30000"/>
                </a:lnTo>
                <a:lnTo>
                  <a:pt x="105000" y="90000"/>
                </a:lnTo>
                <a:close/>
              </a:path>
              <a:path w="120000" h="120000" fill="darken" extrusionOk="0">
                <a:moveTo>
                  <a:pt x="15000" y="60000"/>
                </a:moveTo>
                <a:lnTo>
                  <a:pt x="105000" y="30000"/>
                </a:lnTo>
                <a:lnTo>
                  <a:pt x="105000" y="90000"/>
                </a:lnTo>
                <a:close/>
              </a:path>
              <a:path w="120000" h="120000" fill="none" extrusionOk="0">
                <a:moveTo>
                  <a:pt x="15000" y="60000"/>
                </a:moveTo>
                <a:lnTo>
                  <a:pt x="105000" y="30000"/>
                </a:lnTo>
                <a:lnTo>
                  <a:pt x="105000" y="90000"/>
                </a:lnTo>
                <a:close/>
              </a:path>
              <a:path w="120000" h="120000" fill="none" extrusionOk="0">
                <a:moveTo>
                  <a:pt x="0" y="0"/>
                </a:moveTo>
                <a:lnTo>
                  <a:pt x="120000" y="0"/>
                </a:lnTo>
                <a:lnTo>
                  <a:pt x="120000" y="120000"/>
                </a:lnTo>
                <a:lnTo>
                  <a:pt x="0" y="120000"/>
                </a:lnTo>
                <a:close/>
              </a:path>
            </a:pathLst>
          </a:cu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43">
                                            <p:txEl>
                                              <p:pRg st="0" end="0"/>
                                            </p:txEl>
                                          </p:spTgt>
                                        </p:tgtEl>
                                        <p:attrNameLst>
                                          <p:attrName>style.visibility</p:attrName>
                                        </p:attrNameLst>
                                      </p:cBhvr>
                                      <p:to>
                                        <p:strVal val="visible"/>
                                      </p:to>
                                    </p:set>
                                    <p:animEffect transition="in" filter="fade">
                                      <p:cBhvr>
                                        <p:cTn id="7" dur="1000"/>
                                        <p:tgtEl>
                                          <p:spTgt spid="543">
                                            <p:txEl>
                                              <p:pRg st="0" end="0"/>
                                            </p:txEl>
                                          </p:spTgt>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542"/>
                                        </p:tgtEl>
                                        <p:attrNameLst>
                                          <p:attrName>style.visibility</p:attrName>
                                        </p:attrNameLst>
                                      </p:cBhvr>
                                      <p:to>
                                        <p:strVal val="visible"/>
                                      </p:to>
                                    </p:set>
                                    <p:animEffect transition="in" filter="fade">
                                      <p:cBhvr>
                                        <p:cTn id="11" dur="1000"/>
                                        <p:tgtEl>
                                          <p:spTgt spid="542"/>
                                        </p:tgtEl>
                                      </p:cBhvr>
                                    </p:animEffect>
                                  </p:childTnLst>
                                </p:cTn>
                              </p:par>
                            </p:childTnLst>
                          </p:cTn>
                        </p:par>
                        <p:par>
                          <p:cTn id="12" fill="hold">
                            <p:stCondLst>
                              <p:cond delay="2000"/>
                            </p:stCondLst>
                            <p:childTnLst>
                              <p:par>
                                <p:cTn id="13" presetID="10" presetClass="entr" presetSubtype="0" fill="hold" nodeType="afterEffect">
                                  <p:stCondLst>
                                    <p:cond delay="0"/>
                                  </p:stCondLst>
                                  <p:childTnLst>
                                    <p:set>
                                      <p:cBhvr>
                                        <p:cTn id="14" dur="1" fill="hold">
                                          <p:stCondLst>
                                            <p:cond delay="0"/>
                                          </p:stCondLst>
                                        </p:cTn>
                                        <p:tgtEl>
                                          <p:spTgt spid="541">
                                            <p:txEl>
                                              <p:pRg st="0" end="0"/>
                                            </p:txEl>
                                          </p:spTgt>
                                        </p:tgtEl>
                                        <p:attrNameLst>
                                          <p:attrName>style.visibility</p:attrName>
                                        </p:attrNameLst>
                                      </p:cBhvr>
                                      <p:to>
                                        <p:strVal val="visible"/>
                                      </p:to>
                                    </p:set>
                                    <p:animEffect transition="in" filter="fade">
                                      <p:cBhvr>
                                        <p:cTn id="15" dur="1000"/>
                                        <p:tgtEl>
                                          <p:spTgt spid="541">
                                            <p:txEl>
                                              <p:pRg st="0" end="0"/>
                                            </p:txEl>
                                          </p:spTgt>
                                        </p:tgtEl>
                                      </p:cBhvr>
                                    </p:animEffect>
                                  </p:childTnLst>
                                </p:cTn>
                              </p:par>
                            </p:childTnLst>
                          </p:cTn>
                        </p:par>
                        <p:par>
                          <p:cTn id="16" fill="hold">
                            <p:stCondLst>
                              <p:cond delay="3000"/>
                            </p:stCondLst>
                            <p:childTnLst>
                              <p:par>
                                <p:cTn id="17" presetID="10" presetClass="entr" presetSubtype="0" fill="hold" nodeType="afterEffect">
                                  <p:stCondLst>
                                    <p:cond delay="0"/>
                                  </p:stCondLst>
                                  <p:childTnLst>
                                    <p:set>
                                      <p:cBhvr>
                                        <p:cTn id="18" dur="1" fill="hold">
                                          <p:stCondLst>
                                            <p:cond delay="0"/>
                                          </p:stCondLst>
                                        </p:cTn>
                                        <p:tgtEl>
                                          <p:spTgt spid="540"/>
                                        </p:tgtEl>
                                        <p:attrNameLst>
                                          <p:attrName>style.visibility</p:attrName>
                                        </p:attrNameLst>
                                      </p:cBhvr>
                                      <p:to>
                                        <p:strVal val="visible"/>
                                      </p:to>
                                    </p:set>
                                    <p:animEffect transition="in" filter="fade">
                                      <p:cBhvr>
                                        <p:cTn id="19" dur="1000"/>
                                        <p:tgtEl>
                                          <p:spTgt spid="540"/>
                                        </p:tgtEl>
                                      </p:cBhvr>
                                    </p:animEffect>
                                  </p:childTnLst>
                                </p:cTn>
                              </p:par>
                            </p:childTnLst>
                          </p:cTn>
                        </p:par>
                        <p:par>
                          <p:cTn id="20" fill="hold">
                            <p:stCondLst>
                              <p:cond delay="4000"/>
                            </p:stCondLst>
                            <p:childTnLst>
                              <p:par>
                                <p:cTn id="21" presetID="10" presetClass="entr" presetSubtype="0" fill="hold" nodeType="afterEffect">
                                  <p:stCondLst>
                                    <p:cond delay="0"/>
                                  </p:stCondLst>
                                  <p:childTnLst>
                                    <p:set>
                                      <p:cBhvr>
                                        <p:cTn id="22" dur="1" fill="hold">
                                          <p:stCondLst>
                                            <p:cond delay="0"/>
                                          </p:stCondLst>
                                        </p:cTn>
                                        <p:tgtEl>
                                          <p:spTgt spid="539"/>
                                        </p:tgtEl>
                                        <p:attrNameLst>
                                          <p:attrName>style.visibility</p:attrName>
                                        </p:attrNameLst>
                                      </p:cBhvr>
                                      <p:to>
                                        <p:strVal val="visible"/>
                                      </p:to>
                                    </p:set>
                                    <p:animEffect transition="in" filter="fade">
                                      <p:cBhvr>
                                        <p:cTn id="23" dur="1000"/>
                                        <p:tgtEl>
                                          <p:spTgt spid="539"/>
                                        </p:tgtEl>
                                      </p:cBhvr>
                                    </p:animEffect>
                                  </p:childTnLst>
                                </p:cTn>
                              </p:par>
                            </p:childTnLst>
                          </p:cTn>
                        </p:par>
                        <p:par>
                          <p:cTn id="24" fill="hold">
                            <p:stCondLst>
                              <p:cond delay="5000"/>
                            </p:stCondLst>
                            <p:childTnLst>
                              <p:par>
                                <p:cTn id="25" presetID="23" presetClass="entr" presetSubtype="16" fill="hold" nodeType="afterEffect">
                                  <p:stCondLst>
                                    <p:cond delay="0"/>
                                  </p:stCondLst>
                                  <p:childTnLst>
                                    <p:set>
                                      <p:cBhvr>
                                        <p:cTn id="26" dur="1" fill="hold">
                                          <p:stCondLst>
                                            <p:cond delay="0"/>
                                          </p:stCondLst>
                                        </p:cTn>
                                        <p:tgtEl>
                                          <p:spTgt spid="545">
                                            <p:txEl>
                                              <p:pRg st="0" end="0"/>
                                            </p:txEl>
                                          </p:spTgt>
                                        </p:tgtEl>
                                        <p:attrNameLst>
                                          <p:attrName>style.visibility</p:attrName>
                                        </p:attrNameLst>
                                      </p:cBhvr>
                                      <p:to>
                                        <p:strVal val="visible"/>
                                      </p:to>
                                    </p:set>
                                    <p:anim calcmode="lin" valueType="num">
                                      <p:cBhvr additive="base">
                                        <p:cTn id="27" dur="500"/>
                                        <p:tgtEl>
                                          <p:spTgt spid="545">
                                            <p:txEl>
                                              <p:pRg st="0" end="0"/>
                                            </p:txEl>
                                          </p:spTgt>
                                        </p:tgtEl>
                                        <p:attrNameLst>
                                          <p:attrName>ppt_w</p:attrName>
                                        </p:attrNameLst>
                                      </p:cBhvr>
                                      <p:tavLst>
                                        <p:tav tm="0">
                                          <p:val>
                                            <p:strVal val="0"/>
                                          </p:val>
                                        </p:tav>
                                        <p:tav tm="100000">
                                          <p:val>
                                            <p:strVal val="#ppt_w"/>
                                          </p:val>
                                        </p:tav>
                                      </p:tavLst>
                                    </p:anim>
                                    <p:anim calcmode="lin" valueType="num">
                                      <p:cBhvr additive="base">
                                        <p:cTn id="28" dur="500"/>
                                        <p:tgtEl>
                                          <p:spTgt spid="545">
                                            <p:txEl>
                                              <p:pRg st="0" end="0"/>
                                            </p:txEl>
                                          </p:spTgt>
                                        </p:tgtEl>
                                        <p:attrNameLst>
                                          <p:attrName>ppt_h</p:attrName>
                                        </p:attrNameLst>
                                      </p:cBhvr>
                                      <p:tavLst>
                                        <p:tav tm="0">
                                          <p:val>
                                            <p:str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545">
                                            <p:txEl>
                                              <p:pRg st="0" end="0"/>
                                            </p:txEl>
                                          </p:spTgt>
                                        </p:tgtEl>
                                        <p:attrNameLst>
                                          <p:attrName>style.visibility</p:attrName>
                                        </p:attrNameLst>
                                      </p:cBhvr>
                                      <p:to>
                                        <p:strVal val="visible"/>
                                      </p:to>
                                    </p:set>
                                    <p:animEffect transition="in" filter="fade">
                                      <p:cBhvr>
                                        <p:cTn id="33" dur="5000"/>
                                        <p:tgtEl>
                                          <p:spTgt spid="545">
                                            <p:txEl>
                                              <p:pRg st="0" end="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544"/>
                                        </p:tgtEl>
                                        <p:attrNameLst>
                                          <p:attrName>style.visibility</p:attrName>
                                        </p:attrNameLst>
                                      </p:cBhvr>
                                      <p:to>
                                        <p:strVal val="visible"/>
                                      </p:to>
                                    </p:set>
                                    <p:animEffect transition="in" filter="fade">
                                      <p:cBhvr>
                                        <p:cTn id="38" dur="1000"/>
                                        <p:tgtEl>
                                          <p:spTgt spid="5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550"/>
        <p:cNvGrpSpPr/>
        <p:nvPr/>
      </p:nvGrpSpPr>
      <p:grpSpPr>
        <a:xfrm>
          <a:off x="0" y="0"/>
          <a:ext cx="0" cy="0"/>
          <a:chOff x="0" y="0"/>
          <a:chExt cx="0" cy="0"/>
        </a:xfrm>
      </p:grpSpPr>
      <p:sp>
        <p:nvSpPr>
          <p:cNvPr id="551" name="Google Shape;551;p20"/>
          <p:cNvSpPr/>
          <p:nvPr/>
        </p:nvSpPr>
        <p:spPr>
          <a:xfrm>
            <a:off x="609600" y="2362200"/>
            <a:ext cx="1143000" cy="609600"/>
          </a:xfrm>
          <a:prstGeom prst="roundRect">
            <a:avLst>
              <a:gd name="adj" fmla="val 16667"/>
            </a:avLst>
          </a:pr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FF"/>
              </a:buClr>
              <a:buSzPts val="2800"/>
              <a:buFont typeface="Times New Roman"/>
              <a:buNone/>
            </a:pPr>
            <a:r>
              <a:rPr lang="en-US" sz="2800" b="1" i="0" u="sng">
                <a:solidFill>
                  <a:srgbClr val="0000FF"/>
                </a:solidFill>
                <a:latin typeface="Times New Roman"/>
                <a:ea typeface="Times New Roman"/>
                <a:cs typeface="Times New Roman"/>
                <a:sym typeface="Times New Roman"/>
              </a:rPr>
              <a:t>Câu 3</a:t>
            </a:r>
            <a:r>
              <a:rPr lang="en-US" sz="2800" b="1" i="0" u="none">
                <a:solidFill>
                  <a:srgbClr val="0000FF"/>
                </a:solidFill>
                <a:latin typeface="Times New Roman"/>
                <a:ea typeface="Times New Roman"/>
                <a:cs typeface="Times New Roman"/>
                <a:sym typeface="Times New Roman"/>
              </a:rPr>
              <a:t>:</a:t>
            </a:r>
            <a:endParaRPr/>
          </a:p>
        </p:txBody>
      </p:sp>
      <p:sp>
        <p:nvSpPr>
          <p:cNvPr id="552" name="Google Shape;552;p20"/>
          <p:cNvSpPr txBox="1"/>
          <p:nvPr/>
        </p:nvSpPr>
        <p:spPr>
          <a:xfrm>
            <a:off x="762000" y="3048000"/>
            <a:ext cx="6788150" cy="519112"/>
          </a:xfrm>
          <a:prstGeom prst="rect">
            <a:avLst/>
          </a:pr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CC0099"/>
              </a:buClr>
              <a:buSzPts val="2800"/>
              <a:buFont typeface="Times New Roman"/>
              <a:buNone/>
            </a:pPr>
            <a:r>
              <a:rPr lang="en-US" sz="2800" b="1" i="0" u="none">
                <a:solidFill>
                  <a:srgbClr val="CC0099"/>
                </a:solidFill>
                <a:latin typeface="Times New Roman"/>
                <a:ea typeface="Times New Roman"/>
                <a:cs typeface="Times New Roman"/>
                <a:sym typeface="Times New Roman"/>
              </a:rPr>
              <a:t>Diện tích của nước ta …… </a:t>
            </a:r>
            <a:endParaRPr/>
          </a:p>
        </p:txBody>
      </p:sp>
      <p:sp>
        <p:nvSpPr>
          <p:cNvPr id="553" name="Google Shape;553;p20"/>
          <p:cNvSpPr txBox="1"/>
          <p:nvPr/>
        </p:nvSpPr>
        <p:spPr>
          <a:xfrm>
            <a:off x="7543800" y="4449762"/>
            <a:ext cx="533400" cy="579437"/>
          </a:xfrm>
          <a:prstGeom prst="rect">
            <a:avLst/>
          </a:pr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3200"/>
              <a:buFont typeface="Arial"/>
              <a:buNone/>
            </a:pPr>
            <a:r>
              <a:rPr lang="en-US" sz="3200" b="0" i="0" u="none">
                <a:solidFill>
                  <a:srgbClr val="0000FF"/>
                </a:solidFill>
                <a:latin typeface="Arial"/>
                <a:ea typeface="Arial"/>
                <a:cs typeface="Arial"/>
                <a:sym typeface="Arial"/>
              </a:rPr>
              <a:t>1</a:t>
            </a:r>
            <a:endParaRPr/>
          </a:p>
        </p:txBody>
      </p:sp>
      <p:sp>
        <p:nvSpPr>
          <p:cNvPr id="554" name="Google Shape;554;p20"/>
          <p:cNvSpPr txBox="1"/>
          <p:nvPr/>
        </p:nvSpPr>
        <p:spPr>
          <a:xfrm>
            <a:off x="7620000" y="4449762"/>
            <a:ext cx="533400" cy="579437"/>
          </a:xfrm>
          <a:prstGeom prst="rect">
            <a:avLst/>
          </a:pr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3200"/>
              <a:buFont typeface="Arial"/>
              <a:buNone/>
            </a:pPr>
            <a:r>
              <a:rPr lang="en-US" sz="3200" b="0" i="0" u="none">
                <a:solidFill>
                  <a:srgbClr val="0000FF"/>
                </a:solidFill>
                <a:latin typeface="Arial"/>
                <a:ea typeface="Arial"/>
                <a:cs typeface="Arial"/>
                <a:sym typeface="Arial"/>
              </a:rPr>
              <a:t>2</a:t>
            </a:r>
            <a:endParaRPr/>
          </a:p>
        </p:txBody>
      </p:sp>
      <p:sp>
        <p:nvSpPr>
          <p:cNvPr id="555" name="Google Shape;555;p20"/>
          <p:cNvSpPr txBox="1"/>
          <p:nvPr/>
        </p:nvSpPr>
        <p:spPr>
          <a:xfrm>
            <a:off x="7772400" y="4449762"/>
            <a:ext cx="533400" cy="579437"/>
          </a:xfrm>
          <a:prstGeom prst="rect">
            <a:avLst/>
          </a:pr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3200"/>
              <a:buFont typeface="Arial"/>
              <a:buNone/>
            </a:pPr>
            <a:r>
              <a:rPr lang="en-US" sz="3200" b="0" i="0" u="none">
                <a:solidFill>
                  <a:srgbClr val="0000FF"/>
                </a:solidFill>
                <a:latin typeface="Arial"/>
                <a:ea typeface="Arial"/>
                <a:cs typeface="Arial"/>
                <a:sym typeface="Arial"/>
              </a:rPr>
              <a:t>3</a:t>
            </a:r>
            <a:endParaRPr/>
          </a:p>
        </p:txBody>
      </p:sp>
      <p:sp>
        <p:nvSpPr>
          <p:cNvPr id="556" name="Google Shape;556;p20"/>
          <p:cNvSpPr txBox="1"/>
          <p:nvPr/>
        </p:nvSpPr>
        <p:spPr>
          <a:xfrm>
            <a:off x="7620000" y="4449762"/>
            <a:ext cx="533400" cy="579437"/>
          </a:xfrm>
          <a:prstGeom prst="rect">
            <a:avLst/>
          </a:pr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3200"/>
              <a:buFont typeface="Arial"/>
              <a:buNone/>
            </a:pPr>
            <a:r>
              <a:rPr lang="en-US" sz="3200" b="0" i="0" u="none">
                <a:solidFill>
                  <a:srgbClr val="0000FF"/>
                </a:solidFill>
                <a:latin typeface="Arial"/>
                <a:ea typeface="Arial"/>
                <a:cs typeface="Arial"/>
                <a:sym typeface="Arial"/>
              </a:rPr>
              <a:t>4</a:t>
            </a:r>
            <a:endParaRPr/>
          </a:p>
        </p:txBody>
      </p:sp>
      <p:sp>
        <p:nvSpPr>
          <p:cNvPr id="557" name="Google Shape;557;p20"/>
          <p:cNvSpPr txBox="1"/>
          <p:nvPr/>
        </p:nvSpPr>
        <p:spPr>
          <a:xfrm>
            <a:off x="7620000" y="4449762"/>
            <a:ext cx="533400" cy="579437"/>
          </a:xfrm>
          <a:prstGeom prst="rect">
            <a:avLst/>
          </a:pr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3200"/>
              <a:buFont typeface="Arial"/>
              <a:buNone/>
            </a:pPr>
            <a:r>
              <a:rPr lang="en-US" sz="3200" b="0" i="0" u="none">
                <a:solidFill>
                  <a:srgbClr val="0000FF"/>
                </a:solidFill>
                <a:latin typeface="Arial"/>
                <a:ea typeface="Arial"/>
                <a:cs typeface="Arial"/>
                <a:sym typeface="Arial"/>
              </a:rPr>
              <a:t>5</a:t>
            </a:r>
            <a:endParaRPr/>
          </a:p>
        </p:txBody>
      </p:sp>
      <p:sp>
        <p:nvSpPr>
          <p:cNvPr id="558" name="Google Shape;558;p20"/>
          <p:cNvSpPr txBox="1"/>
          <p:nvPr/>
        </p:nvSpPr>
        <p:spPr>
          <a:xfrm>
            <a:off x="1066800" y="4114800"/>
            <a:ext cx="4953000" cy="641350"/>
          </a:xfrm>
          <a:prstGeom prst="rect">
            <a:avLst/>
          </a:pr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F3300"/>
              </a:buClr>
              <a:buSzPts val="3600"/>
              <a:buFont typeface="Times New Roman"/>
              <a:buNone/>
            </a:pPr>
            <a:r>
              <a:rPr lang="en-US" sz="3600" b="1" i="0" u="none">
                <a:solidFill>
                  <a:srgbClr val="FF3300"/>
                </a:solidFill>
                <a:latin typeface="Times New Roman"/>
                <a:ea typeface="Times New Roman"/>
                <a:cs typeface="Times New Roman"/>
                <a:sym typeface="Times New Roman"/>
              </a:rPr>
              <a:t>Đáp án: 330000 km</a:t>
            </a:r>
            <a:r>
              <a:rPr lang="en-US" sz="3600" b="1" i="0" u="none" baseline="30000">
                <a:solidFill>
                  <a:srgbClr val="FF3300"/>
                </a:solidFill>
                <a:latin typeface="Times New Roman"/>
                <a:ea typeface="Times New Roman"/>
                <a:cs typeface="Times New Roman"/>
                <a:sym typeface="Times New Roman"/>
              </a:rPr>
              <a:t>2</a:t>
            </a:r>
            <a:endParaRPr/>
          </a:p>
        </p:txBody>
      </p:sp>
      <p:sp>
        <p:nvSpPr>
          <p:cNvPr id="559" name="Google Shape;559;p20"/>
          <p:cNvSpPr txBox="1"/>
          <p:nvPr/>
        </p:nvSpPr>
        <p:spPr>
          <a:xfrm>
            <a:off x="6934200" y="4495800"/>
            <a:ext cx="2209800" cy="396875"/>
          </a:xfrm>
          <a:prstGeom prst="rect">
            <a:avLst/>
          </a:pr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3300"/>
              </a:buClr>
              <a:buSzPts val="2000"/>
              <a:buFont typeface="Arial"/>
              <a:buNone/>
            </a:pPr>
            <a:r>
              <a:rPr lang="en-US" sz="2000" b="0" i="0" u="none">
                <a:solidFill>
                  <a:srgbClr val="FF3300"/>
                </a:solidFill>
                <a:latin typeface="Arial"/>
                <a:ea typeface="Arial"/>
                <a:cs typeface="Arial"/>
                <a:sym typeface="Arial"/>
              </a:rPr>
              <a:t>HÕt giê</a:t>
            </a:r>
            <a:endParaRPr/>
          </a:p>
        </p:txBody>
      </p:sp>
      <p:sp>
        <p:nvSpPr>
          <p:cNvPr id="560" name="Google Shape;560;p20"/>
          <p:cNvSpPr/>
          <p:nvPr/>
        </p:nvSpPr>
        <p:spPr>
          <a:xfrm>
            <a:off x="6705600" y="5867400"/>
            <a:ext cx="152400" cy="228600"/>
          </a:xfrm>
          <a:custGeom>
            <a:avLst/>
            <a:gdLst/>
            <a:ahLst/>
            <a:cxnLst/>
            <a:rect l="l" t="t" r="r" b="b"/>
            <a:pathLst>
              <a:path w="120000" h="120000" extrusionOk="0">
                <a:moveTo>
                  <a:pt x="0" y="0"/>
                </a:moveTo>
                <a:lnTo>
                  <a:pt x="120000" y="0"/>
                </a:lnTo>
                <a:lnTo>
                  <a:pt x="120000" y="120000"/>
                </a:lnTo>
                <a:lnTo>
                  <a:pt x="0" y="120000"/>
                </a:lnTo>
                <a:close/>
                <a:moveTo>
                  <a:pt x="15000" y="60000"/>
                </a:moveTo>
                <a:lnTo>
                  <a:pt x="105000" y="30000"/>
                </a:lnTo>
                <a:lnTo>
                  <a:pt x="105000" y="90000"/>
                </a:lnTo>
                <a:close/>
              </a:path>
              <a:path w="120000" h="120000" fill="darken" extrusionOk="0">
                <a:moveTo>
                  <a:pt x="15000" y="60000"/>
                </a:moveTo>
                <a:lnTo>
                  <a:pt x="105000" y="30000"/>
                </a:lnTo>
                <a:lnTo>
                  <a:pt x="105000" y="90000"/>
                </a:lnTo>
                <a:close/>
              </a:path>
              <a:path w="120000" h="120000" fill="none" extrusionOk="0">
                <a:moveTo>
                  <a:pt x="15000" y="60000"/>
                </a:moveTo>
                <a:lnTo>
                  <a:pt x="105000" y="30000"/>
                </a:lnTo>
                <a:lnTo>
                  <a:pt x="105000" y="90000"/>
                </a:lnTo>
                <a:close/>
              </a:path>
              <a:path w="120000" h="120000" fill="none" extrusionOk="0">
                <a:moveTo>
                  <a:pt x="0" y="0"/>
                </a:moveTo>
                <a:lnTo>
                  <a:pt x="120000" y="0"/>
                </a:lnTo>
                <a:lnTo>
                  <a:pt x="120000" y="120000"/>
                </a:lnTo>
                <a:lnTo>
                  <a:pt x="0" y="120000"/>
                </a:lnTo>
                <a:close/>
              </a:path>
            </a:pathLst>
          </a:cu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57">
                                            <p:txEl>
                                              <p:pRg st="0" end="0"/>
                                            </p:txEl>
                                          </p:spTgt>
                                        </p:tgtEl>
                                        <p:attrNameLst>
                                          <p:attrName>style.visibility</p:attrName>
                                        </p:attrNameLst>
                                      </p:cBhvr>
                                      <p:to>
                                        <p:strVal val="visible"/>
                                      </p:to>
                                    </p:set>
                                    <p:animEffect transition="in" filter="fade">
                                      <p:cBhvr>
                                        <p:cTn id="7" dur="1000"/>
                                        <p:tgtEl>
                                          <p:spTgt spid="557">
                                            <p:txEl>
                                              <p:pRg st="0" end="0"/>
                                            </p:txEl>
                                          </p:spTgt>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556"/>
                                        </p:tgtEl>
                                        <p:attrNameLst>
                                          <p:attrName>style.visibility</p:attrName>
                                        </p:attrNameLst>
                                      </p:cBhvr>
                                      <p:to>
                                        <p:strVal val="visible"/>
                                      </p:to>
                                    </p:set>
                                    <p:animEffect transition="in" filter="fade">
                                      <p:cBhvr>
                                        <p:cTn id="11" dur="1000"/>
                                        <p:tgtEl>
                                          <p:spTgt spid="556"/>
                                        </p:tgtEl>
                                      </p:cBhvr>
                                    </p:animEffect>
                                  </p:childTnLst>
                                </p:cTn>
                              </p:par>
                            </p:childTnLst>
                          </p:cTn>
                        </p:par>
                        <p:par>
                          <p:cTn id="12" fill="hold">
                            <p:stCondLst>
                              <p:cond delay="2000"/>
                            </p:stCondLst>
                            <p:childTnLst>
                              <p:par>
                                <p:cTn id="13" presetID="10" presetClass="entr" presetSubtype="0" fill="hold" nodeType="afterEffect">
                                  <p:stCondLst>
                                    <p:cond delay="0"/>
                                  </p:stCondLst>
                                  <p:childTnLst>
                                    <p:set>
                                      <p:cBhvr>
                                        <p:cTn id="14" dur="1" fill="hold">
                                          <p:stCondLst>
                                            <p:cond delay="0"/>
                                          </p:stCondLst>
                                        </p:cTn>
                                        <p:tgtEl>
                                          <p:spTgt spid="555">
                                            <p:txEl>
                                              <p:pRg st="0" end="0"/>
                                            </p:txEl>
                                          </p:spTgt>
                                        </p:tgtEl>
                                        <p:attrNameLst>
                                          <p:attrName>style.visibility</p:attrName>
                                        </p:attrNameLst>
                                      </p:cBhvr>
                                      <p:to>
                                        <p:strVal val="visible"/>
                                      </p:to>
                                    </p:set>
                                    <p:animEffect transition="in" filter="fade">
                                      <p:cBhvr>
                                        <p:cTn id="15" dur="1000"/>
                                        <p:tgtEl>
                                          <p:spTgt spid="555">
                                            <p:txEl>
                                              <p:pRg st="0" end="0"/>
                                            </p:txEl>
                                          </p:spTgt>
                                        </p:tgtEl>
                                      </p:cBhvr>
                                    </p:animEffect>
                                  </p:childTnLst>
                                </p:cTn>
                              </p:par>
                            </p:childTnLst>
                          </p:cTn>
                        </p:par>
                        <p:par>
                          <p:cTn id="16" fill="hold">
                            <p:stCondLst>
                              <p:cond delay="3000"/>
                            </p:stCondLst>
                            <p:childTnLst>
                              <p:par>
                                <p:cTn id="17" presetID="10" presetClass="entr" presetSubtype="0" fill="hold" nodeType="afterEffect">
                                  <p:stCondLst>
                                    <p:cond delay="0"/>
                                  </p:stCondLst>
                                  <p:childTnLst>
                                    <p:set>
                                      <p:cBhvr>
                                        <p:cTn id="18" dur="1" fill="hold">
                                          <p:stCondLst>
                                            <p:cond delay="0"/>
                                          </p:stCondLst>
                                        </p:cTn>
                                        <p:tgtEl>
                                          <p:spTgt spid="554"/>
                                        </p:tgtEl>
                                        <p:attrNameLst>
                                          <p:attrName>style.visibility</p:attrName>
                                        </p:attrNameLst>
                                      </p:cBhvr>
                                      <p:to>
                                        <p:strVal val="visible"/>
                                      </p:to>
                                    </p:set>
                                    <p:animEffect transition="in" filter="fade">
                                      <p:cBhvr>
                                        <p:cTn id="19" dur="1000"/>
                                        <p:tgtEl>
                                          <p:spTgt spid="554"/>
                                        </p:tgtEl>
                                      </p:cBhvr>
                                    </p:animEffect>
                                  </p:childTnLst>
                                </p:cTn>
                              </p:par>
                            </p:childTnLst>
                          </p:cTn>
                        </p:par>
                        <p:par>
                          <p:cTn id="20" fill="hold">
                            <p:stCondLst>
                              <p:cond delay="4000"/>
                            </p:stCondLst>
                            <p:childTnLst>
                              <p:par>
                                <p:cTn id="21" presetID="10" presetClass="entr" presetSubtype="0" fill="hold" nodeType="afterEffect">
                                  <p:stCondLst>
                                    <p:cond delay="0"/>
                                  </p:stCondLst>
                                  <p:childTnLst>
                                    <p:set>
                                      <p:cBhvr>
                                        <p:cTn id="22" dur="1" fill="hold">
                                          <p:stCondLst>
                                            <p:cond delay="0"/>
                                          </p:stCondLst>
                                        </p:cTn>
                                        <p:tgtEl>
                                          <p:spTgt spid="553"/>
                                        </p:tgtEl>
                                        <p:attrNameLst>
                                          <p:attrName>style.visibility</p:attrName>
                                        </p:attrNameLst>
                                      </p:cBhvr>
                                      <p:to>
                                        <p:strVal val="visible"/>
                                      </p:to>
                                    </p:set>
                                    <p:animEffect transition="in" filter="fade">
                                      <p:cBhvr>
                                        <p:cTn id="23" dur="1000"/>
                                        <p:tgtEl>
                                          <p:spTgt spid="553"/>
                                        </p:tgtEl>
                                      </p:cBhvr>
                                    </p:animEffect>
                                  </p:childTnLst>
                                </p:cTn>
                              </p:par>
                            </p:childTnLst>
                          </p:cTn>
                        </p:par>
                        <p:par>
                          <p:cTn id="24" fill="hold">
                            <p:stCondLst>
                              <p:cond delay="5000"/>
                            </p:stCondLst>
                            <p:childTnLst>
                              <p:par>
                                <p:cTn id="25" presetID="23" presetClass="entr" presetSubtype="16" fill="hold" nodeType="afterEffect">
                                  <p:stCondLst>
                                    <p:cond delay="0"/>
                                  </p:stCondLst>
                                  <p:childTnLst>
                                    <p:set>
                                      <p:cBhvr>
                                        <p:cTn id="26" dur="1" fill="hold">
                                          <p:stCondLst>
                                            <p:cond delay="0"/>
                                          </p:stCondLst>
                                        </p:cTn>
                                        <p:tgtEl>
                                          <p:spTgt spid="559">
                                            <p:txEl>
                                              <p:pRg st="0" end="0"/>
                                            </p:txEl>
                                          </p:spTgt>
                                        </p:tgtEl>
                                        <p:attrNameLst>
                                          <p:attrName>style.visibility</p:attrName>
                                        </p:attrNameLst>
                                      </p:cBhvr>
                                      <p:to>
                                        <p:strVal val="visible"/>
                                      </p:to>
                                    </p:set>
                                    <p:anim calcmode="lin" valueType="num">
                                      <p:cBhvr additive="base">
                                        <p:cTn id="27" dur="500"/>
                                        <p:tgtEl>
                                          <p:spTgt spid="559">
                                            <p:txEl>
                                              <p:pRg st="0" end="0"/>
                                            </p:txEl>
                                          </p:spTgt>
                                        </p:tgtEl>
                                        <p:attrNameLst>
                                          <p:attrName>ppt_w</p:attrName>
                                        </p:attrNameLst>
                                      </p:cBhvr>
                                      <p:tavLst>
                                        <p:tav tm="0">
                                          <p:val>
                                            <p:strVal val="0"/>
                                          </p:val>
                                        </p:tav>
                                        <p:tav tm="100000">
                                          <p:val>
                                            <p:strVal val="#ppt_w"/>
                                          </p:val>
                                        </p:tav>
                                      </p:tavLst>
                                    </p:anim>
                                    <p:anim calcmode="lin" valueType="num">
                                      <p:cBhvr additive="base">
                                        <p:cTn id="28" dur="500"/>
                                        <p:tgtEl>
                                          <p:spTgt spid="559">
                                            <p:txEl>
                                              <p:pRg st="0" end="0"/>
                                            </p:txEl>
                                          </p:spTgt>
                                        </p:tgtEl>
                                        <p:attrNameLst>
                                          <p:attrName>ppt_h</p:attrName>
                                        </p:attrNameLst>
                                      </p:cBhvr>
                                      <p:tavLst>
                                        <p:tav tm="0">
                                          <p:val>
                                            <p:str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558"/>
                                        </p:tgtEl>
                                        <p:attrNameLst>
                                          <p:attrName>style.visibility</p:attrName>
                                        </p:attrNameLst>
                                      </p:cBhvr>
                                      <p:to>
                                        <p:strVal val="visible"/>
                                      </p:to>
                                    </p:set>
                                    <p:anim calcmode="lin" valueType="num">
                                      <p:cBhvr additive="base">
                                        <p:cTn id="33" dur="500"/>
                                        <p:tgtEl>
                                          <p:spTgt spid="55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564"/>
        <p:cNvGrpSpPr/>
        <p:nvPr/>
      </p:nvGrpSpPr>
      <p:grpSpPr>
        <a:xfrm>
          <a:off x="0" y="0"/>
          <a:ext cx="0" cy="0"/>
          <a:chOff x="0" y="0"/>
          <a:chExt cx="0" cy="0"/>
        </a:xfrm>
      </p:grpSpPr>
      <p:sp>
        <p:nvSpPr>
          <p:cNvPr id="565" name="Google Shape;565;p21"/>
          <p:cNvSpPr/>
          <p:nvPr/>
        </p:nvSpPr>
        <p:spPr>
          <a:xfrm>
            <a:off x="609600" y="2362200"/>
            <a:ext cx="1143000" cy="609600"/>
          </a:xfrm>
          <a:prstGeom prst="roundRect">
            <a:avLst>
              <a:gd name="adj" fmla="val 16667"/>
            </a:avLst>
          </a:pr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FF"/>
              </a:buClr>
              <a:buSzPts val="2800"/>
              <a:buFont typeface="Times New Roman"/>
              <a:buNone/>
            </a:pPr>
            <a:r>
              <a:rPr lang="en-US" sz="2800" b="1" i="0" u="sng">
                <a:solidFill>
                  <a:srgbClr val="0000FF"/>
                </a:solidFill>
                <a:latin typeface="Times New Roman"/>
                <a:ea typeface="Times New Roman"/>
                <a:cs typeface="Times New Roman"/>
                <a:sym typeface="Times New Roman"/>
              </a:rPr>
              <a:t>Câu 4</a:t>
            </a:r>
            <a:r>
              <a:rPr lang="en-US" sz="2800" b="1" i="0" u="none">
                <a:solidFill>
                  <a:srgbClr val="0000FF"/>
                </a:solidFill>
                <a:latin typeface="Times New Roman"/>
                <a:ea typeface="Times New Roman"/>
                <a:cs typeface="Times New Roman"/>
                <a:sym typeface="Times New Roman"/>
              </a:rPr>
              <a:t>:</a:t>
            </a:r>
            <a:endParaRPr/>
          </a:p>
        </p:txBody>
      </p:sp>
      <p:sp>
        <p:nvSpPr>
          <p:cNvPr id="566" name="Google Shape;566;p21"/>
          <p:cNvSpPr txBox="1"/>
          <p:nvPr/>
        </p:nvSpPr>
        <p:spPr>
          <a:xfrm>
            <a:off x="304800" y="3048000"/>
            <a:ext cx="8077200" cy="579437"/>
          </a:xfrm>
          <a:prstGeom prst="rect">
            <a:avLst/>
          </a:pr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00FF"/>
              </a:buClr>
              <a:buSzPts val="3200"/>
              <a:buFont typeface="Times New Roman"/>
              <a:buNone/>
            </a:pPr>
            <a:r>
              <a:rPr lang="en-US" sz="3200" b="0" i="0" u="none">
                <a:solidFill>
                  <a:srgbClr val="FF00FF"/>
                </a:solidFill>
                <a:latin typeface="Times New Roman"/>
                <a:ea typeface="Times New Roman"/>
                <a:cs typeface="Times New Roman"/>
                <a:sym typeface="Times New Roman"/>
              </a:rPr>
              <a:t>Phần đất liền của nước ta giáp với nước:</a:t>
            </a:r>
            <a:endParaRPr/>
          </a:p>
        </p:txBody>
      </p:sp>
      <p:sp>
        <p:nvSpPr>
          <p:cNvPr id="567" name="Google Shape;567;p21"/>
          <p:cNvSpPr txBox="1"/>
          <p:nvPr/>
        </p:nvSpPr>
        <p:spPr>
          <a:xfrm>
            <a:off x="7543800" y="4449762"/>
            <a:ext cx="533400" cy="579437"/>
          </a:xfrm>
          <a:prstGeom prst="rect">
            <a:avLst/>
          </a:pr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3200"/>
              <a:buFont typeface="Arial"/>
              <a:buNone/>
            </a:pPr>
            <a:r>
              <a:rPr lang="en-US" sz="3200" b="0" i="0" u="none">
                <a:solidFill>
                  <a:srgbClr val="0000FF"/>
                </a:solidFill>
                <a:latin typeface="Arial"/>
                <a:ea typeface="Arial"/>
                <a:cs typeface="Arial"/>
                <a:sym typeface="Arial"/>
              </a:rPr>
              <a:t>1</a:t>
            </a:r>
            <a:endParaRPr/>
          </a:p>
        </p:txBody>
      </p:sp>
      <p:sp>
        <p:nvSpPr>
          <p:cNvPr id="568" name="Google Shape;568;p21"/>
          <p:cNvSpPr txBox="1"/>
          <p:nvPr/>
        </p:nvSpPr>
        <p:spPr>
          <a:xfrm>
            <a:off x="7620000" y="4449762"/>
            <a:ext cx="533400" cy="579437"/>
          </a:xfrm>
          <a:prstGeom prst="rect">
            <a:avLst/>
          </a:pr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3200"/>
              <a:buFont typeface="Arial"/>
              <a:buNone/>
            </a:pPr>
            <a:r>
              <a:rPr lang="en-US" sz="3200" b="0" i="0" u="none">
                <a:solidFill>
                  <a:srgbClr val="0000FF"/>
                </a:solidFill>
                <a:latin typeface="Arial"/>
                <a:ea typeface="Arial"/>
                <a:cs typeface="Arial"/>
                <a:sym typeface="Arial"/>
              </a:rPr>
              <a:t>2</a:t>
            </a:r>
            <a:endParaRPr/>
          </a:p>
        </p:txBody>
      </p:sp>
      <p:sp>
        <p:nvSpPr>
          <p:cNvPr id="569" name="Google Shape;569;p21"/>
          <p:cNvSpPr txBox="1"/>
          <p:nvPr/>
        </p:nvSpPr>
        <p:spPr>
          <a:xfrm>
            <a:off x="7772400" y="4449762"/>
            <a:ext cx="533400" cy="579437"/>
          </a:xfrm>
          <a:prstGeom prst="rect">
            <a:avLst/>
          </a:pr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3200"/>
              <a:buFont typeface="Arial"/>
              <a:buNone/>
            </a:pPr>
            <a:r>
              <a:rPr lang="en-US" sz="3200" b="0" i="0" u="none">
                <a:solidFill>
                  <a:srgbClr val="0000FF"/>
                </a:solidFill>
                <a:latin typeface="Arial"/>
                <a:ea typeface="Arial"/>
                <a:cs typeface="Arial"/>
                <a:sym typeface="Arial"/>
              </a:rPr>
              <a:t>3</a:t>
            </a:r>
            <a:endParaRPr/>
          </a:p>
        </p:txBody>
      </p:sp>
      <p:sp>
        <p:nvSpPr>
          <p:cNvPr id="570" name="Google Shape;570;p21"/>
          <p:cNvSpPr txBox="1"/>
          <p:nvPr/>
        </p:nvSpPr>
        <p:spPr>
          <a:xfrm>
            <a:off x="7620000" y="4449762"/>
            <a:ext cx="533400" cy="579437"/>
          </a:xfrm>
          <a:prstGeom prst="rect">
            <a:avLst/>
          </a:pr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3200"/>
              <a:buFont typeface="Arial"/>
              <a:buNone/>
            </a:pPr>
            <a:r>
              <a:rPr lang="en-US" sz="3200" b="0" i="0" u="none">
                <a:solidFill>
                  <a:srgbClr val="0000FF"/>
                </a:solidFill>
                <a:latin typeface="Arial"/>
                <a:ea typeface="Arial"/>
                <a:cs typeface="Arial"/>
                <a:sym typeface="Arial"/>
              </a:rPr>
              <a:t>4</a:t>
            </a:r>
            <a:endParaRPr/>
          </a:p>
        </p:txBody>
      </p:sp>
      <p:sp>
        <p:nvSpPr>
          <p:cNvPr id="571" name="Google Shape;571;p21"/>
          <p:cNvSpPr txBox="1"/>
          <p:nvPr/>
        </p:nvSpPr>
        <p:spPr>
          <a:xfrm>
            <a:off x="7620000" y="4449762"/>
            <a:ext cx="533400" cy="579437"/>
          </a:xfrm>
          <a:prstGeom prst="rect">
            <a:avLst/>
          </a:pr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3200"/>
              <a:buFont typeface="Arial"/>
              <a:buNone/>
            </a:pPr>
            <a:r>
              <a:rPr lang="en-US" sz="3200" b="0" i="0" u="none">
                <a:solidFill>
                  <a:srgbClr val="0000FF"/>
                </a:solidFill>
                <a:latin typeface="Arial"/>
                <a:ea typeface="Arial"/>
                <a:cs typeface="Arial"/>
                <a:sym typeface="Arial"/>
              </a:rPr>
              <a:t>4</a:t>
            </a:r>
            <a:endParaRPr/>
          </a:p>
        </p:txBody>
      </p:sp>
      <p:sp>
        <p:nvSpPr>
          <p:cNvPr id="572" name="Google Shape;572;p21"/>
          <p:cNvSpPr txBox="1"/>
          <p:nvPr/>
        </p:nvSpPr>
        <p:spPr>
          <a:xfrm>
            <a:off x="457200" y="5029200"/>
            <a:ext cx="7391400" cy="641350"/>
          </a:xfrm>
          <a:prstGeom prst="rect">
            <a:avLst/>
          </a:pr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F3300"/>
              </a:buClr>
              <a:buSzPts val="3600"/>
              <a:buFont typeface="Times New Roman"/>
              <a:buNone/>
            </a:pPr>
            <a:r>
              <a:rPr lang="en-US" sz="3600" b="1" i="0" u="sng">
                <a:solidFill>
                  <a:srgbClr val="FF3300"/>
                </a:solidFill>
                <a:latin typeface="Times New Roman"/>
                <a:ea typeface="Times New Roman"/>
                <a:cs typeface="Times New Roman"/>
                <a:sym typeface="Times New Roman"/>
              </a:rPr>
              <a:t>Đáp án</a:t>
            </a:r>
            <a:r>
              <a:rPr lang="en-US" sz="3600" b="1" i="0" u="none">
                <a:solidFill>
                  <a:srgbClr val="FF3300"/>
                </a:solidFill>
                <a:latin typeface="Times New Roman"/>
                <a:ea typeface="Times New Roman"/>
                <a:cs typeface="Times New Roman"/>
                <a:sym typeface="Times New Roman"/>
              </a:rPr>
              <a:t>: </a:t>
            </a:r>
            <a:r>
              <a:rPr lang="en-US" sz="2800" b="0" i="1" u="none">
                <a:solidFill>
                  <a:srgbClr val="FF0000"/>
                </a:solidFill>
                <a:latin typeface="Times New Roman"/>
                <a:ea typeface="Times New Roman"/>
                <a:cs typeface="Times New Roman"/>
                <a:sym typeface="Times New Roman"/>
              </a:rPr>
              <a:t>Trung Quốc; Lào và Cam-pu-chia.</a:t>
            </a:r>
            <a:endParaRPr/>
          </a:p>
        </p:txBody>
      </p:sp>
      <p:sp>
        <p:nvSpPr>
          <p:cNvPr id="573" name="Google Shape;573;p21"/>
          <p:cNvSpPr txBox="1"/>
          <p:nvPr/>
        </p:nvSpPr>
        <p:spPr>
          <a:xfrm>
            <a:off x="7620000" y="4191000"/>
            <a:ext cx="1524000" cy="396875"/>
          </a:xfrm>
          <a:prstGeom prst="rect">
            <a:avLst/>
          </a:pr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3300"/>
              </a:buClr>
              <a:buSzPts val="2000"/>
              <a:buFont typeface="Arial"/>
              <a:buNone/>
            </a:pPr>
            <a:r>
              <a:rPr lang="en-US" sz="2000" b="0" i="0" u="none">
                <a:solidFill>
                  <a:srgbClr val="FF3300"/>
                </a:solidFill>
                <a:latin typeface="Arial"/>
                <a:ea typeface="Arial"/>
                <a:cs typeface="Arial"/>
                <a:sym typeface="Arial"/>
              </a:rPr>
              <a:t>HÕt giê</a:t>
            </a:r>
            <a:endParaRPr/>
          </a:p>
        </p:txBody>
      </p:sp>
      <p:sp>
        <p:nvSpPr>
          <p:cNvPr id="574" name="Google Shape;574;p21"/>
          <p:cNvSpPr/>
          <p:nvPr/>
        </p:nvSpPr>
        <p:spPr>
          <a:xfrm>
            <a:off x="6019800" y="6019800"/>
            <a:ext cx="228600" cy="152400"/>
          </a:xfrm>
          <a:custGeom>
            <a:avLst/>
            <a:gdLst/>
            <a:ahLst/>
            <a:cxnLst/>
            <a:rect l="l" t="t" r="r" b="b"/>
            <a:pathLst>
              <a:path w="120000" h="120000" extrusionOk="0">
                <a:moveTo>
                  <a:pt x="0" y="0"/>
                </a:moveTo>
                <a:lnTo>
                  <a:pt x="120000" y="0"/>
                </a:lnTo>
                <a:lnTo>
                  <a:pt x="120000" y="120000"/>
                </a:lnTo>
                <a:lnTo>
                  <a:pt x="0" y="120000"/>
                </a:lnTo>
                <a:close/>
                <a:moveTo>
                  <a:pt x="30000" y="60000"/>
                </a:moveTo>
                <a:lnTo>
                  <a:pt x="90000" y="15000"/>
                </a:lnTo>
                <a:lnTo>
                  <a:pt x="90000" y="105000"/>
                </a:lnTo>
                <a:close/>
              </a:path>
              <a:path w="120000" h="120000" fill="darken" extrusionOk="0">
                <a:moveTo>
                  <a:pt x="30000" y="60000"/>
                </a:moveTo>
                <a:lnTo>
                  <a:pt x="90000" y="15000"/>
                </a:lnTo>
                <a:lnTo>
                  <a:pt x="90000" y="105000"/>
                </a:lnTo>
                <a:close/>
              </a:path>
              <a:path w="120000" h="120000" fill="none" extrusionOk="0">
                <a:moveTo>
                  <a:pt x="30000" y="60000"/>
                </a:moveTo>
                <a:lnTo>
                  <a:pt x="90000" y="15000"/>
                </a:lnTo>
                <a:lnTo>
                  <a:pt x="90000" y="105000"/>
                </a:lnTo>
                <a:close/>
              </a:path>
              <a:path w="120000" h="120000" fill="none" extrusionOk="0">
                <a:moveTo>
                  <a:pt x="0" y="0"/>
                </a:moveTo>
                <a:lnTo>
                  <a:pt x="120000" y="0"/>
                </a:lnTo>
                <a:lnTo>
                  <a:pt x="120000" y="120000"/>
                </a:lnTo>
                <a:lnTo>
                  <a:pt x="0" y="120000"/>
                </a:lnTo>
                <a:close/>
              </a:path>
            </a:pathLst>
          </a:cu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71">
                                            <p:txEl>
                                              <p:pRg st="0" end="0"/>
                                            </p:txEl>
                                          </p:spTgt>
                                        </p:tgtEl>
                                        <p:attrNameLst>
                                          <p:attrName>style.visibility</p:attrName>
                                        </p:attrNameLst>
                                      </p:cBhvr>
                                      <p:to>
                                        <p:strVal val="visible"/>
                                      </p:to>
                                    </p:set>
                                    <p:animEffect transition="in" filter="fade">
                                      <p:cBhvr>
                                        <p:cTn id="7" dur="1000"/>
                                        <p:tgtEl>
                                          <p:spTgt spid="571">
                                            <p:txEl>
                                              <p:pRg st="0" end="0"/>
                                            </p:txEl>
                                          </p:spTgt>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570"/>
                                        </p:tgtEl>
                                        <p:attrNameLst>
                                          <p:attrName>style.visibility</p:attrName>
                                        </p:attrNameLst>
                                      </p:cBhvr>
                                      <p:to>
                                        <p:strVal val="visible"/>
                                      </p:to>
                                    </p:set>
                                    <p:animEffect transition="in" filter="fade">
                                      <p:cBhvr>
                                        <p:cTn id="11" dur="1000"/>
                                        <p:tgtEl>
                                          <p:spTgt spid="570"/>
                                        </p:tgtEl>
                                      </p:cBhvr>
                                    </p:animEffect>
                                  </p:childTnLst>
                                </p:cTn>
                              </p:par>
                            </p:childTnLst>
                          </p:cTn>
                        </p:par>
                        <p:par>
                          <p:cTn id="12" fill="hold">
                            <p:stCondLst>
                              <p:cond delay="2000"/>
                            </p:stCondLst>
                            <p:childTnLst>
                              <p:par>
                                <p:cTn id="13" presetID="10" presetClass="entr" presetSubtype="0" fill="hold" nodeType="afterEffect">
                                  <p:stCondLst>
                                    <p:cond delay="0"/>
                                  </p:stCondLst>
                                  <p:childTnLst>
                                    <p:set>
                                      <p:cBhvr>
                                        <p:cTn id="14" dur="1" fill="hold">
                                          <p:stCondLst>
                                            <p:cond delay="0"/>
                                          </p:stCondLst>
                                        </p:cTn>
                                        <p:tgtEl>
                                          <p:spTgt spid="569">
                                            <p:txEl>
                                              <p:pRg st="0" end="0"/>
                                            </p:txEl>
                                          </p:spTgt>
                                        </p:tgtEl>
                                        <p:attrNameLst>
                                          <p:attrName>style.visibility</p:attrName>
                                        </p:attrNameLst>
                                      </p:cBhvr>
                                      <p:to>
                                        <p:strVal val="visible"/>
                                      </p:to>
                                    </p:set>
                                    <p:animEffect transition="in" filter="fade">
                                      <p:cBhvr>
                                        <p:cTn id="15" dur="1000"/>
                                        <p:tgtEl>
                                          <p:spTgt spid="569">
                                            <p:txEl>
                                              <p:pRg st="0" end="0"/>
                                            </p:txEl>
                                          </p:spTgt>
                                        </p:tgtEl>
                                      </p:cBhvr>
                                    </p:animEffect>
                                  </p:childTnLst>
                                </p:cTn>
                              </p:par>
                            </p:childTnLst>
                          </p:cTn>
                        </p:par>
                        <p:par>
                          <p:cTn id="16" fill="hold">
                            <p:stCondLst>
                              <p:cond delay="3000"/>
                            </p:stCondLst>
                            <p:childTnLst>
                              <p:par>
                                <p:cTn id="17" presetID="10" presetClass="entr" presetSubtype="0" fill="hold" nodeType="afterEffect">
                                  <p:stCondLst>
                                    <p:cond delay="0"/>
                                  </p:stCondLst>
                                  <p:childTnLst>
                                    <p:set>
                                      <p:cBhvr>
                                        <p:cTn id="18" dur="1" fill="hold">
                                          <p:stCondLst>
                                            <p:cond delay="0"/>
                                          </p:stCondLst>
                                        </p:cTn>
                                        <p:tgtEl>
                                          <p:spTgt spid="568"/>
                                        </p:tgtEl>
                                        <p:attrNameLst>
                                          <p:attrName>style.visibility</p:attrName>
                                        </p:attrNameLst>
                                      </p:cBhvr>
                                      <p:to>
                                        <p:strVal val="visible"/>
                                      </p:to>
                                    </p:set>
                                    <p:animEffect transition="in" filter="fade">
                                      <p:cBhvr>
                                        <p:cTn id="19" dur="1000"/>
                                        <p:tgtEl>
                                          <p:spTgt spid="568"/>
                                        </p:tgtEl>
                                      </p:cBhvr>
                                    </p:animEffect>
                                  </p:childTnLst>
                                </p:cTn>
                              </p:par>
                            </p:childTnLst>
                          </p:cTn>
                        </p:par>
                        <p:par>
                          <p:cTn id="20" fill="hold">
                            <p:stCondLst>
                              <p:cond delay="4000"/>
                            </p:stCondLst>
                            <p:childTnLst>
                              <p:par>
                                <p:cTn id="21" presetID="10" presetClass="entr" presetSubtype="0" fill="hold" nodeType="afterEffect">
                                  <p:stCondLst>
                                    <p:cond delay="0"/>
                                  </p:stCondLst>
                                  <p:childTnLst>
                                    <p:set>
                                      <p:cBhvr>
                                        <p:cTn id="22" dur="1" fill="hold">
                                          <p:stCondLst>
                                            <p:cond delay="0"/>
                                          </p:stCondLst>
                                        </p:cTn>
                                        <p:tgtEl>
                                          <p:spTgt spid="567"/>
                                        </p:tgtEl>
                                        <p:attrNameLst>
                                          <p:attrName>style.visibility</p:attrName>
                                        </p:attrNameLst>
                                      </p:cBhvr>
                                      <p:to>
                                        <p:strVal val="visible"/>
                                      </p:to>
                                    </p:set>
                                    <p:animEffect transition="in" filter="fade">
                                      <p:cBhvr>
                                        <p:cTn id="23" dur="1000"/>
                                        <p:tgtEl>
                                          <p:spTgt spid="567"/>
                                        </p:tgtEl>
                                      </p:cBhvr>
                                    </p:animEffect>
                                  </p:childTnLst>
                                </p:cTn>
                              </p:par>
                            </p:childTnLst>
                          </p:cTn>
                        </p:par>
                        <p:par>
                          <p:cTn id="24" fill="hold">
                            <p:stCondLst>
                              <p:cond delay="5000"/>
                            </p:stCondLst>
                            <p:childTnLst>
                              <p:par>
                                <p:cTn id="25" presetID="23" presetClass="entr" presetSubtype="16" fill="hold" nodeType="afterEffect">
                                  <p:stCondLst>
                                    <p:cond delay="0"/>
                                  </p:stCondLst>
                                  <p:childTnLst>
                                    <p:set>
                                      <p:cBhvr>
                                        <p:cTn id="26" dur="1" fill="hold">
                                          <p:stCondLst>
                                            <p:cond delay="0"/>
                                          </p:stCondLst>
                                        </p:cTn>
                                        <p:tgtEl>
                                          <p:spTgt spid="573">
                                            <p:txEl>
                                              <p:pRg st="0" end="0"/>
                                            </p:txEl>
                                          </p:spTgt>
                                        </p:tgtEl>
                                        <p:attrNameLst>
                                          <p:attrName>style.visibility</p:attrName>
                                        </p:attrNameLst>
                                      </p:cBhvr>
                                      <p:to>
                                        <p:strVal val="visible"/>
                                      </p:to>
                                    </p:set>
                                    <p:anim calcmode="lin" valueType="num">
                                      <p:cBhvr additive="base">
                                        <p:cTn id="27" dur="500"/>
                                        <p:tgtEl>
                                          <p:spTgt spid="573">
                                            <p:txEl>
                                              <p:pRg st="0" end="0"/>
                                            </p:txEl>
                                          </p:spTgt>
                                        </p:tgtEl>
                                        <p:attrNameLst>
                                          <p:attrName>ppt_w</p:attrName>
                                        </p:attrNameLst>
                                      </p:cBhvr>
                                      <p:tavLst>
                                        <p:tav tm="0">
                                          <p:val>
                                            <p:strVal val="0"/>
                                          </p:val>
                                        </p:tav>
                                        <p:tav tm="100000">
                                          <p:val>
                                            <p:strVal val="#ppt_w"/>
                                          </p:val>
                                        </p:tav>
                                      </p:tavLst>
                                    </p:anim>
                                    <p:anim calcmode="lin" valueType="num">
                                      <p:cBhvr additive="base">
                                        <p:cTn id="28" dur="500"/>
                                        <p:tgtEl>
                                          <p:spTgt spid="573">
                                            <p:txEl>
                                              <p:pRg st="0" end="0"/>
                                            </p:txEl>
                                          </p:spTgt>
                                        </p:tgtEl>
                                        <p:attrNameLst>
                                          <p:attrName>ppt_h</p:attrName>
                                        </p:attrNameLst>
                                      </p:cBhvr>
                                      <p:tavLst>
                                        <p:tav tm="0">
                                          <p:val>
                                            <p:str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572"/>
                                        </p:tgtEl>
                                        <p:attrNameLst>
                                          <p:attrName>style.visibility</p:attrName>
                                        </p:attrNameLst>
                                      </p:cBhvr>
                                      <p:to>
                                        <p:strVal val="visible"/>
                                      </p:to>
                                    </p:set>
                                    <p:anim calcmode="lin" valueType="num">
                                      <p:cBhvr additive="base">
                                        <p:cTn id="33" dur="500"/>
                                        <p:tgtEl>
                                          <p:spTgt spid="57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578"/>
        <p:cNvGrpSpPr/>
        <p:nvPr/>
      </p:nvGrpSpPr>
      <p:grpSpPr>
        <a:xfrm>
          <a:off x="0" y="0"/>
          <a:ext cx="0" cy="0"/>
          <a:chOff x="0" y="0"/>
          <a:chExt cx="0" cy="0"/>
        </a:xfrm>
      </p:grpSpPr>
      <p:sp>
        <p:nvSpPr>
          <p:cNvPr id="579" name="Google Shape;579;p22"/>
          <p:cNvSpPr/>
          <p:nvPr/>
        </p:nvSpPr>
        <p:spPr>
          <a:xfrm>
            <a:off x="609600" y="2362200"/>
            <a:ext cx="1143000" cy="609600"/>
          </a:xfrm>
          <a:prstGeom prst="roundRect">
            <a:avLst>
              <a:gd name="adj" fmla="val 16667"/>
            </a:avLst>
          </a:pr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FF"/>
              </a:buClr>
              <a:buSzPts val="2800"/>
              <a:buFont typeface="Times New Roman"/>
              <a:buNone/>
            </a:pPr>
            <a:r>
              <a:rPr lang="en-US" sz="2800" b="1" i="0" u="sng">
                <a:solidFill>
                  <a:srgbClr val="0000FF"/>
                </a:solidFill>
                <a:latin typeface="Times New Roman"/>
                <a:ea typeface="Times New Roman"/>
                <a:cs typeface="Times New Roman"/>
                <a:sym typeface="Times New Roman"/>
              </a:rPr>
              <a:t>Câu 5</a:t>
            </a:r>
            <a:r>
              <a:rPr lang="en-US" sz="2800" b="1" i="0" u="none">
                <a:solidFill>
                  <a:srgbClr val="0000FF"/>
                </a:solidFill>
                <a:latin typeface="Times New Roman"/>
                <a:ea typeface="Times New Roman"/>
                <a:cs typeface="Times New Roman"/>
                <a:sym typeface="Times New Roman"/>
              </a:rPr>
              <a:t>:</a:t>
            </a:r>
            <a:endParaRPr/>
          </a:p>
        </p:txBody>
      </p:sp>
      <p:sp>
        <p:nvSpPr>
          <p:cNvPr id="580" name="Google Shape;580;p22"/>
          <p:cNvSpPr txBox="1"/>
          <p:nvPr/>
        </p:nvSpPr>
        <p:spPr>
          <a:xfrm>
            <a:off x="685800" y="3124200"/>
            <a:ext cx="7848600" cy="641350"/>
          </a:xfrm>
          <a:prstGeom prst="rect">
            <a:avLst/>
          </a:pr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CC"/>
              </a:buClr>
              <a:buSzPts val="3600"/>
              <a:buFont typeface="Times New Roman"/>
              <a:buNone/>
            </a:pPr>
            <a:r>
              <a:rPr lang="en-US" sz="3600" b="0" i="0" u="none">
                <a:solidFill>
                  <a:srgbClr val="0000CC"/>
                </a:solidFill>
                <a:latin typeface="Times New Roman"/>
                <a:ea typeface="Times New Roman"/>
                <a:cs typeface="Times New Roman"/>
                <a:sym typeface="Times New Roman"/>
              </a:rPr>
              <a:t>Phần đất liền nước ta giống hình</a:t>
            </a:r>
            <a:r>
              <a:rPr lang="en-US" sz="3600" b="0" i="0" u="none">
                <a:solidFill>
                  <a:srgbClr val="993300"/>
                </a:solidFill>
                <a:latin typeface="Times New Roman"/>
                <a:ea typeface="Times New Roman"/>
                <a:cs typeface="Times New Roman"/>
                <a:sym typeface="Times New Roman"/>
              </a:rPr>
              <a:t> :</a:t>
            </a:r>
            <a:endParaRPr/>
          </a:p>
        </p:txBody>
      </p:sp>
      <p:sp>
        <p:nvSpPr>
          <p:cNvPr id="581" name="Google Shape;581;p22"/>
          <p:cNvSpPr txBox="1"/>
          <p:nvPr/>
        </p:nvSpPr>
        <p:spPr>
          <a:xfrm>
            <a:off x="7543800" y="4449762"/>
            <a:ext cx="533400" cy="579437"/>
          </a:xfrm>
          <a:prstGeom prst="rect">
            <a:avLst/>
          </a:pr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3200"/>
              <a:buFont typeface="Arial"/>
              <a:buNone/>
            </a:pPr>
            <a:r>
              <a:rPr lang="en-US" sz="3200" b="0" i="0" u="none">
                <a:solidFill>
                  <a:srgbClr val="0000FF"/>
                </a:solidFill>
                <a:latin typeface="Arial"/>
                <a:ea typeface="Arial"/>
                <a:cs typeface="Arial"/>
                <a:sym typeface="Arial"/>
              </a:rPr>
              <a:t>1</a:t>
            </a:r>
            <a:endParaRPr/>
          </a:p>
        </p:txBody>
      </p:sp>
      <p:sp>
        <p:nvSpPr>
          <p:cNvPr id="582" name="Google Shape;582;p22"/>
          <p:cNvSpPr txBox="1"/>
          <p:nvPr/>
        </p:nvSpPr>
        <p:spPr>
          <a:xfrm>
            <a:off x="7620000" y="4449762"/>
            <a:ext cx="533400" cy="579437"/>
          </a:xfrm>
          <a:prstGeom prst="rect">
            <a:avLst/>
          </a:pr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3200"/>
              <a:buFont typeface="Arial"/>
              <a:buNone/>
            </a:pPr>
            <a:r>
              <a:rPr lang="en-US" sz="3200" b="0" i="0" u="none">
                <a:solidFill>
                  <a:srgbClr val="0000FF"/>
                </a:solidFill>
                <a:latin typeface="Arial"/>
                <a:ea typeface="Arial"/>
                <a:cs typeface="Arial"/>
                <a:sym typeface="Arial"/>
              </a:rPr>
              <a:t>2</a:t>
            </a:r>
            <a:endParaRPr/>
          </a:p>
        </p:txBody>
      </p:sp>
      <p:sp>
        <p:nvSpPr>
          <p:cNvPr id="583" name="Google Shape;583;p22"/>
          <p:cNvSpPr txBox="1"/>
          <p:nvPr/>
        </p:nvSpPr>
        <p:spPr>
          <a:xfrm>
            <a:off x="7772400" y="4449762"/>
            <a:ext cx="533400" cy="579437"/>
          </a:xfrm>
          <a:prstGeom prst="rect">
            <a:avLst/>
          </a:pr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3200"/>
              <a:buFont typeface="Arial"/>
              <a:buNone/>
            </a:pPr>
            <a:r>
              <a:rPr lang="en-US" sz="3200" b="0" i="0" u="none">
                <a:solidFill>
                  <a:srgbClr val="0000FF"/>
                </a:solidFill>
                <a:latin typeface="Arial"/>
                <a:ea typeface="Arial"/>
                <a:cs typeface="Arial"/>
                <a:sym typeface="Arial"/>
              </a:rPr>
              <a:t>3</a:t>
            </a:r>
            <a:endParaRPr/>
          </a:p>
        </p:txBody>
      </p:sp>
      <p:sp>
        <p:nvSpPr>
          <p:cNvPr id="584" name="Google Shape;584;p22"/>
          <p:cNvSpPr txBox="1"/>
          <p:nvPr/>
        </p:nvSpPr>
        <p:spPr>
          <a:xfrm>
            <a:off x="7620000" y="4449762"/>
            <a:ext cx="533400" cy="579437"/>
          </a:xfrm>
          <a:prstGeom prst="rect">
            <a:avLst/>
          </a:pr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3200"/>
              <a:buFont typeface="Arial"/>
              <a:buNone/>
            </a:pPr>
            <a:r>
              <a:rPr lang="en-US" sz="3200" b="0" i="0" u="none">
                <a:solidFill>
                  <a:srgbClr val="0000FF"/>
                </a:solidFill>
                <a:latin typeface="Arial"/>
                <a:ea typeface="Arial"/>
                <a:cs typeface="Arial"/>
                <a:sym typeface="Arial"/>
              </a:rPr>
              <a:t>4</a:t>
            </a:r>
            <a:endParaRPr/>
          </a:p>
        </p:txBody>
      </p:sp>
      <p:sp>
        <p:nvSpPr>
          <p:cNvPr id="585" name="Google Shape;585;p22"/>
          <p:cNvSpPr txBox="1"/>
          <p:nvPr/>
        </p:nvSpPr>
        <p:spPr>
          <a:xfrm>
            <a:off x="7620000" y="4449762"/>
            <a:ext cx="533400" cy="579437"/>
          </a:xfrm>
          <a:prstGeom prst="rect">
            <a:avLst/>
          </a:pr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3200"/>
              <a:buFont typeface="Arial"/>
              <a:buNone/>
            </a:pPr>
            <a:r>
              <a:rPr lang="en-US" sz="3200" b="0" i="0" u="none">
                <a:solidFill>
                  <a:srgbClr val="0000FF"/>
                </a:solidFill>
                <a:latin typeface="Arial"/>
                <a:ea typeface="Arial"/>
                <a:cs typeface="Arial"/>
                <a:sym typeface="Arial"/>
              </a:rPr>
              <a:t>5</a:t>
            </a:r>
            <a:endParaRPr/>
          </a:p>
        </p:txBody>
      </p:sp>
      <p:sp>
        <p:nvSpPr>
          <p:cNvPr id="586" name="Google Shape;586;p22"/>
          <p:cNvSpPr txBox="1"/>
          <p:nvPr/>
        </p:nvSpPr>
        <p:spPr>
          <a:xfrm>
            <a:off x="1066800" y="4114800"/>
            <a:ext cx="4953000" cy="641350"/>
          </a:xfrm>
          <a:prstGeom prst="rect">
            <a:avLst/>
          </a:pr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F3300"/>
              </a:buClr>
              <a:buSzPts val="3600"/>
              <a:buFont typeface="Times New Roman"/>
              <a:buNone/>
            </a:pPr>
            <a:r>
              <a:rPr lang="en-US" sz="3600" b="0" i="0" u="none">
                <a:solidFill>
                  <a:srgbClr val="FF3300"/>
                </a:solidFill>
                <a:latin typeface="Times New Roman"/>
                <a:ea typeface="Times New Roman"/>
                <a:cs typeface="Times New Roman"/>
                <a:sym typeface="Times New Roman"/>
              </a:rPr>
              <a:t>Đáp án</a:t>
            </a:r>
            <a:r>
              <a:rPr lang="en-US" sz="3600" b="1" i="1" u="none">
                <a:solidFill>
                  <a:srgbClr val="FF3300"/>
                </a:solidFill>
                <a:latin typeface="Times New Roman"/>
                <a:ea typeface="Times New Roman"/>
                <a:cs typeface="Times New Roman"/>
                <a:sym typeface="Times New Roman"/>
              </a:rPr>
              <a:t>: Chữ S</a:t>
            </a:r>
            <a:endParaRPr/>
          </a:p>
        </p:txBody>
      </p:sp>
      <p:sp>
        <p:nvSpPr>
          <p:cNvPr id="587" name="Google Shape;587;p22"/>
          <p:cNvSpPr txBox="1"/>
          <p:nvPr/>
        </p:nvSpPr>
        <p:spPr>
          <a:xfrm>
            <a:off x="6934200" y="4495800"/>
            <a:ext cx="2209800" cy="396875"/>
          </a:xfrm>
          <a:prstGeom prst="rect">
            <a:avLst/>
          </a:pr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3300"/>
              </a:buClr>
              <a:buSzPts val="2000"/>
              <a:buFont typeface="Arial"/>
              <a:buNone/>
            </a:pPr>
            <a:r>
              <a:rPr lang="en-US" sz="2000" b="0" i="0" u="none">
                <a:solidFill>
                  <a:srgbClr val="FF3300"/>
                </a:solidFill>
                <a:latin typeface="Arial"/>
                <a:ea typeface="Arial"/>
                <a:cs typeface="Arial"/>
                <a:sym typeface="Arial"/>
              </a:rPr>
              <a:t>HÕt giê</a:t>
            </a:r>
            <a:endParaRPr/>
          </a:p>
        </p:txBody>
      </p:sp>
      <p:sp>
        <p:nvSpPr>
          <p:cNvPr id="588" name="Google Shape;588;p22"/>
          <p:cNvSpPr/>
          <p:nvPr/>
        </p:nvSpPr>
        <p:spPr>
          <a:xfrm>
            <a:off x="4572000" y="5410200"/>
            <a:ext cx="152400" cy="228600"/>
          </a:xfrm>
          <a:custGeom>
            <a:avLst/>
            <a:gdLst/>
            <a:ahLst/>
            <a:cxnLst/>
            <a:rect l="l" t="t" r="r" b="b"/>
            <a:pathLst>
              <a:path w="120000" h="120000" extrusionOk="0">
                <a:moveTo>
                  <a:pt x="0" y="0"/>
                </a:moveTo>
                <a:lnTo>
                  <a:pt x="120000" y="0"/>
                </a:lnTo>
                <a:lnTo>
                  <a:pt x="120000" y="120000"/>
                </a:lnTo>
                <a:lnTo>
                  <a:pt x="0" y="120000"/>
                </a:lnTo>
                <a:close/>
                <a:moveTo>
                  <a:pt x="15000" y="60000"/>
                </a:moveTo>
                <a:lnTo>
                  <a:pt x="105000" y="30000"/>
                </a:lnTo>
                <a:lnTo>
                  <a:pt x="105000" y="90000"/>
                </a:lnTo>
                <a:close/>
              </a:path>
              <a:path w="120000" h="120000" fill="darken" extrusionOk="0">
                <a:moveTo>
                  <a:pt x="15000" y="60000"/>
                </a:moveTo>
                <a:lnTo>
                  <a:pt x="105000" y="30000"/>
                </a:lnTo>
                <a:lnTo>
                  <a:pt x="105000" y="90000"/>
                </a:lnTo>
                <a:close/>
              </a:path>
              <a:path w="120000" h="120000" fill="none" extrusionOk="0">
                <a:moveTo>
                  <a:pt x="15000" y="60000"/>
                </a:moveTo>
                <a:lnTo>
                  <a:pt x="105000" y="30000"/>
                </a:lnTo>
                <a:lnTo>
                  <a:pt x="105000" y="90000"/>
                </a:lnTo>
                <a:close/>
              </a:path>
              <a:path w="120000" h="120000" fill="none" extrusionOk="0">
                <a:moveTo>
                  <a:pt x="0" y="0"/>
                </a:moveTo>
                <a:lnTo>
                  <a:pt x="120000" y="0"/>
                </a:lnTo>
                <a:lnTo>
                  <a:pt x="120000" y="120000"/>
                </a:lnTo>
                <a:lnTo>
                  <a:pt x="0" y="120000"/>
                </a:lnTo>
                <a:close/>
              </a:path>
            </a:pathLst>
          </a:cu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85">
                                            <p:txEl>
                                              <p:pRg st="0" end="0"/>
                                            </p:txEl>
                                          </p:spTgt>
                                        </p:tgtEl>
                                        <p:attrNameLst>
                                          <p:attrName>style.visibility</p:attrName>
                                        </p:attrNameLst>
                                      </p:cBhvr>
                                      <p:to>
                                        <p:strVal val="visible"/>
                                      </p:to>
                                    </p:set>
                                    <p:animEffect transition="in" filter="fade">
                                      <p:cBhvr>
                                        <p:cTn id="7" dur="1000"/>
                                        <p:tgtEl>
                                          <p:spTgt spid="585">
                                            <p:txEl>
                                              <p:pRg st="0" end="0"/>
                                            </p:txEl>
                                          </p:spTgt>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584"/>
                                        </p:tgtEl>
                                        <p:attrNameLst>
                                          <p:attrName>style.visibility</p:attrName>
                                        </p:attrNameLst>
                                      </p:cBhvr>
                                      <p:to>
                                        <p:strVal val="visible"/>
                                      </p:to>
                                    </p:set>
                                    <p:animEffect transition="in" filter="fade">
                                      <p:cBhvr>
                                        <p:cTn id="11" dur="1000"/>
                                        <p:tgtEl>
                                          <p:spTgt spid="584"/>
                                        </p:tgtEl>
                                      </p:cBhvr>
                                    </p:animEffect>
                                  </p:childTnLst>
                                </p:cTn>
                              </p:par>
                            </p:childTnLst>
                          </p:cTn>
                        </p:par>
                        <p:par>
                          <p:cTn id="12" fill="hold">
                            <p:stCondLst>
                              <p:cond delay="2000"/>
                            </p:stCondLst>
                            <p:childTnLst>
                              <p:par>
                                <p:cTn id="13" presetID="10" presetClass="entr" presetSubtype="0" fill="hold" nodeType="afterEffect">
                                  <p:stCondLst>
                                    <p:cond delay="0"/>
                                  </p:stCondLst>
                                  <p:childTnLst>
                                    <p:set>
                                      <p:cBhvr>
                                        <p:cTn id="14" dur="1" fill="hold">
                                          <p:stCondLst>
                                            <p:cond delay="0"/>
                                          </p:stCondLst>
                                        </p:cTn>
                                        <p:tgtEl>
                                          <p:spTgt spid="583">
                                            <p:txEl>
                                              <p:pRg st="0" end="0"/>
                                            </p:txEl>
                                          </p:spTgt>
                                        </p:tgtEl>
                                        <p:attrNameLst>
                                          <p:attrName>style.visibility</p:attrName>
                                        </p:attrNameLst>
                                      </p:cBhvr>
                                      <p:to>
                                        <p:strVal val="visible"/>
                                      </p:to>
                                    </p:set>
                                    <p:animEffect transition="in" filter="fade">
                                      <p:cBhvr>
                                        <p:cTn id="15" dur="1000"/>
                                        <p:tgtEl>
                                          <p:spTgt spid="583">
                                            <p:txEl>
                                              <p:pRg st="0" end="0"/>
                                            </p:txEl>
                                          </p:spTgt>
                                        </p:tgtEl>
                                      </p:cBhvr>
                                    </p:animEffect>
                                  </p:childTnLst>
                                </p:cTn>
                              </p:par>
                            </p:childTnLst>
                          </p:cTn>
                        </p:par>
                        <p:par>
                          <p:cTn id="16" fill="hold">
                            <p:stCondLst>
                              <p:cond delay="3000"/>
                            </p:stCondLst>
                            <p:childTnLst>
                              <p:par>
                                <p:cTn id="17" presetID="10" presetClass="entr" presetSubtype="0" fill="hold" nodeType="afterEffect">
                                  <p:stCondLst>
                                    <p:cond delay="0"/>
                                  </p:stCondLst>
                                  <p:childTnLst>
                                    <p:set>
                                      <p:cBhvr>
                                        <p:cTn id="18" dur="1" fill="hold">
                                          <p:stCondLst>
                                            <p:cond delay="0"/>
                                          </p:stCondLst>
                                        </p:cTn>
                                        <p:tgtEl>
                                          <p:spTgt spid="582"/>
                                        </p:tgtEl>
                                        <p:attrNameLst>
                                          <p:attrName>style.visibility</p:attrName>
                                        </p:attrNameLst>
                                      </p:cBhvr>
                                      <p:to>
                                        <p:strVal val="visible"/>
                                      </p:to>
                                    </p:set>
                                    <p:animEffect transition="in" filter="fade">
                                      <p:cBhvr>
                                        <p:cTn id="19" dur="1000"/>
                                        <p:tgtEl>
                                          <p:spTgt spid="582"/>
                                        </p:tgtEl>
                                      </p:cBhvr>
                                    </p:animEffect>
                                  </p:childTnLst>
                                </p:cTn>
                              </p:par>
                            </p:childTnLst>
                          </p:cTn>
                        </p:par>
                        <p:par>
                          <p:cTn id="20" fill="hold">
                            <p:stCondLst>
                              <p:cond delay="4000"/>
                            </p:stCondLst>
                            <p:childTnLst>
                              <p:par>
                                <p:cTn id="21" presetID="10" presetClass="entr" presetSubtype="0" fill="hold" nodeType="afterEffect">
                                  <p:stCondLst>
                                    <p:cond delay="0"/>
                                  </p:stCondLst>
                                  <p:childTnLst>
                                    <p:set>
                                      <p:cBhvr>
                                        <p:cTn id="22" dur="1" fill="hold">
                                          <p:stCondLst>
                                            <p:cond delay="0"/>
                                          </p:stCondLst>
                                        </p:cTn>
                                        <p:tgtEl>
                                          <p:spTgt spid="581"/>
                                        </p:tgtEl>
                                        <p:attrNameLst>
                                          <p:attrName>style.visibility</p:attrName>
                                        </p:attrNameLst>
                                      </p:cBhvr>
                                      <p:to>
                                        <p:strVal val="visible"/>
                                      </p:to>
                                    </p:set>
                                    <p:animEffect transition="in" filter="fade">
                                      <p:cBhvr>
                                        <p:cTn id="23" dur="1000"/>
                                        <p:tgtEl>
                                          <p:spTgt spid="581"/>
                                        </p:tgtEl>
                                      </p:cBhvr>
                                    </p:animEffect>
                                  </p:childTnLst>
                                </p:cTn>
                              </p:par>
                            </p:childTnLst>
                          </p:cTn>
                        </p:par>
                        <p:par>
                          <p:cTn id="24" fill="hold">
                            <p:stCondLst>
                              <p:cond delay="5000"/>
                            </p:stCondLst>
                            <p:childTnLst>
                              <p:par>
                                <p:cTn id="25" presetID="23" presetClass="entr" presetSubtype="16" fill="hold" nodeType="afterEffect">
                                  <p:stCondLst>
                                    <p:cond delay="0"/>
                                  </p:stCondLst>
                                  <p:childTnLst>
                                    <p:set>
                                      <p:cBhvr>
                                        <p:cTn id="26" dur="1" fill="hold">
                                          <p:stCondLst>
                                            <p:cond delay="0"/>
                                          </p:stCondLst>
                                        </p:cTn>
                                        <p:tgtEl>
                                          <p:spTgt spid="587">
                                            <p:txEl>
                                              <p:pRg st="0" end="0"/>
                                            </p:txEl>
                                          </p:spTgt>
                                        </p:tgtEl>
                                        <p:attrNameLst>
                                          <p:attrName>style.visibility</p:attrName>
                                        </p:attrNameLst>
                                      </p:cBhvr>
                                      <p:to>
                                        <p:strVal val="visible"/>
                                      </p:to>
                                    </p:set>
                                    <p:anim calcmode="lin" valueType="num">
                                      <p:cBhvr additive="base">
                                        <p:cTn id="27" dur="500"/>
                                        <p:tgtEl>
                                          <p:spTgt spid="587">
                                            <p:txEl>
                                              <p:pRg st="0" end="0"/>
                                            </p:txEl>
                                          </p:spTgt>
                                        </p:tgtEl>
                                        <p:attrNameLst>
                                          <p:attrName>ppt_w</p:attrName>
                                        </p:attrNameLst>
                                      </p:cBhvr>
                                      <p:tavLst>
                                        <p:tav tm="0">
                                          <p:val>
                                            <p:strVal val="0"/>
                                          </p:val>
                                        </p:tav>
                                        <p:tav tm="100000">
                                          <p:val>
                                            <p:strVal val="#ppt_w"/>
                                          </p:val>
                                        </p:tav>
                                      </p:tavLst>
                                    </p:anim>
                                    <p:anim calcmode="lin" valueType="num">
                                      <p:cBhvr additive="base">
                                        <p:cTn id="28" dur="500"/>
                                        <p:tgtEl>
                                          <p:spTgt spid="587">
                                            <p:txEl>
                                              <p:pRg st="0" end="0"/>
                                            </p:txEl>
                                          </p:spTgt>
                                        </p:tgtEl>
                                        <p:attrNameLst>
                                          <p:attrName>ppt_h</p:attrName>
                                        </p:attrNameLst>
                                      </p:cBhvr>
                                      <p:tavLst>
                                        <p:tav tm="0">
                                          <p:val>
                                            <p:str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586"/>
                                        </p:tgtEl>
                                        <p:attrNameLst>
                                          <p:attrName>style.visibility</p:attrName>
                                        </p:attrNameLst>
                                      </p:cBhvr>
                                      <p:to>
                                        <p:strVal val="visible"/>
                                      </p:to>
                                    </p:set>
                                    <p:anim calcmode="lin" valueType="num">
                                      <p:cBhvr additive="base">
                                        <p:cTn id="33" dur="500"/>
                                        <p:tgtEl>
                                          <p:spTgt spid="58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592"/>
        <p:cNvGrpSpPr/>
        <p:nvPr/>
      </p:nvGrpSpPr>
      <p:grpSpPr>
        <a:xfrm>
          <a:off x="0" y="0"/>
          <a:ext cx="0" cy="0"/>
          <a:chOff x="0" y="0"/>
          <a:chExt cx="0" cy="0"/>
        </a:xfrm>
      </p:grpSpPr>
      <p:sp>
        <p:nvSpPr>
          <p:cNvPr id="593" name="Google Shape;593;p23"/>
          <p:cNvSpPr txBox="1"/>
          <p:nvPr/>
        </p:nvSpPr>
        <p:spPr>
          <a:xfrm>
            <a:off x="423862" y="1600200"/>
            <a:ext cx="6324600" cy="701675"/>
          </a:xfrm>
          <a:prstGeom prst="rect">
            <a:avLst/>
          </a:pr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F00FF"/>
              </a:buClr>
              <a:buSzPts val="3200"/>
              <a:buFont typeface="Times New Roman"/>
              <a:buNone/>
            </a:pPr>
            <a:r>
              <a:rPr lang="en-US" sz="3200" b="0" i="0" u="sng">
                <a:solidFill>
                  <a:srgbClr val="FF00FF"/>
                </a:solidFill>
                <a:latin typeface="Times New Roman"/>
                <a:ea typeface="Times New Roman"/>
                <a:cs typeface="Times New Roman"/>
                <a:sym typeface="Times New Roman"/>
              </a:rPr>
              <a:t>Trò chơi</a:t>
            </a:r>
            <a:r>
              <a:rPr lang="en-US" sz="3200" b="0" i="0" u="sng">
                <a:solidFill>
                  <a:schemeClr val="accent1"/>
                </a:solidFill>
                <a:latin typeface="Times New Roman"/>
                <a:ea typeface="Times New Roman"/>
                <a:cs typeface="Times New Roman"/>
                <a:sym typeface="Times New Roman"/>
              </a:rPr>
              <a:t>:</a:t>
            </a:r>
            <a:r>
              <a:rPr lang="en-US" sz="3200" b="0" i="0" u="none">
                <a:solidFill>
                  <a:schemeClr val="accent1"/>
                </a:solidFill>
                <a:latin typeface="Times New Roman"/>
                <a:ea typeface="Times New Roman"/>
                <a:cs typeface="Times New Roman"/>
                <a:sym typeface="Times New Roman"/>
              </a:rPr>
              <a:t> </a:t>
            </a:r>
            <a:r>
              <a:rPr lang="en-US" sz="4000" b="1" i="0" u="none">
                <a:solidFill>
                  <a:srgbClr val="0000FF"/>
                </a:solidFill>
                <a:latin typeface="Times New Roman"/>
                <a:ea typeface="Times New Roman"/>
                <a:cs typeface="Times New Roman"/>
                <a:sym typeface="Times New Roman"/>
              </a:rPr>
              <a:t>Rung chuông vàng</a:t>
            </a:r>
            <a:endParaRPr/>
          </a:p>
        </p:txBody>
      </p:sp>
      <p:sp>
        <p:nvSpPr>
          <p:cNvPr id="594" name="Google Shape;594;p23"/>
          <p:cNvSpPr/>
          <p:nvPr/>
        </p:nvSpPr>
        <p:spPr>
          <a:xfrm>
            <a:off x="609600" y="2362200"/>
            <a:ext cx="1143000" cy="609600"/>
          </a:xfrm>
          <a:prstGeom prst="roundRect">
            <a:avLst>
              <a:gd name="adj" fmla="val 16667"/>
            </a:avLst>
          </a:pr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FF"/>
              </a:buClr>
              <a:buSzPts val="2800"/>
              <a:buFont typeface="Times New Roman"/>
              <a:buNone/>
            </a:pPr>
            <a:r>
              <a:rPr lang="en-US" sz="2800" b="1" i="0" u="sng">
                <a:solidFill>
                  <a:srgbClr val="0000FF"/>
                </a:solidFill>
                <a:latin typeface="Times New Roman"/>
                <a:ea typeface="Times New Roman"/>
                <a:cs typeface="Times New Roman"/>
                <a:sym typeface="Times New Roman"/>
              </a:rPr>
              <a:t>Câu 6</a:t>
            </a:r>
            <a:r>
              <a:rPr lang="en-US" sz="2800" b="1" i="0" u="none">
                <a:solidFill>
                  <a:srgbClr val="0000FF"/>
                </a:solidFill>
                <a:latin typeface="Times New Roman"/>
                <a:ea typeface="Times New Roman"/>
                <a:cs typeface="Times New Roman"/>
                <a:sym typeface="Times New Roman"/>
              </a:rPr>
              <a:t>:</a:t>
            </a:r>
            <a:endParaRPr/>
          </a:p>
        </p:txBody>
      </p:sp>
      <p:sp>
        <p:nvSpPr>
          <p:cNvPr id="595" name="Google Shape;595;p23"/>
          <p:cNvSpPr txBox="1"/>
          <p:nvPr/>
        </p:nvSpPr>
        <p:spPr>
          <a:xfrm>
            <a:off x="381000" y="3124200"/>
            <a:ext cx="7848600" cy="579437"/>
          </a:xfrm>
          <a:prstGeom prst="rect">
            <a:avLst/>
          </a:pr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993300"/>
              </a:buClr>
              <a:buSzPts val="3200"/>
              <a:buFont typeface="Times New Roman"/>
              <a:buNone/>
            </a:pPr>
            <a:r>
              <a:rPr lang="en-US" sz="3200" b="0" i="0" u="none">
                <a:solidFill>
                  <a:srgbClr val="993300"/>
                </a:solidFill>
                <a:latin typeface="Times New Roman"/>
                <a:ea typeface="Times New Roman"/>
                <a:cs typeface="Times New Roman"/>
                <a:sym typeface="Times New Roman"/>
              </a:rPr>
              <a:t>Tỉnh nào hẹp nhất nước ta chỉ với 50 km :</a:t>
            </a:r>
            <a:endParaRPr/>
          </a:p>
        </p:txBody>
      </p:sp>
      <p:sp>
        <p:nvSpPr>
          <p:cNvPr id="596" name="Google Shape;596;p23"/>
          <p:cNvSpPr txBox="1"/>
          <p:nvPr/>
        </p:nvSpPr>
        <p:spPr>
          <a:xfrm>
            <a:off x="7543800" y="4449762"/>
            <a:ext cx="533400" cy="579437"/>
          </a:xfrm>
          <a:prstGeom prst="rect">
            <a:avLst/>
          </a:pr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3200"/>
              <a:buFont typeface="Arial"/>
              <a:buNone/>
            </a:pPr>
            <a:r>
              <a:rPr lang="en-US" sz="3200" b="0" i="0" u="none">
                <a:solidFill>
                  <a:srgbClr val="0000FF"/>
                </a:solidFill>
                <a:latin typeface="Arial"/>
                <a:ea typeface="Arial"/>
                <a:cs typeface="Arial"/>
                <a:sym typeface="Arial"/>
              </a:rPr>
              <a:t>1</a:t>
            </a:r>
            <a:endParaRPr/>
          </a:p>
        </p:txBody>
      </p:sp>
      <p:sp>
        <p:nvSpPr>
          <p:cNvPr id="597" name="Google Shape;597;p23"/>
          <p:cNvSpPr txBox="1"/>
          <p:nvPr/>
        </p:nvSpPr>
        <p:spPr>
          <a:xfrm>
            <a:off x="7620000" y="4449762"/>
            <a:ext cx="533400" cy="579437"/>
          </a:xfrm>
          <a:prstGeom prst="rect">
            <a:avLst/>
          </a:pr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3200"/>
              <a:buFont typeface="Arial"/>
              <a:buNone/>
            </a:pPr>
            <a:r>
              <a:rPr lang="en-US" sz="3200" b="0" i="0" u="none">
                <a:solidFill>
                  <a:srgbClr val="0000FF"/>
                </a:solidFill>
                <a:latin typeface="Arial"/>
                <a:ea typeface="Arial"/>
                <a:cs typeface="Arial"/>
                <a:sym typeface="Arial"/>
              </a:rPr>
              <a:t>2</a:t>
            </a:r>
            <a:endParaRPr/>
          </a:p>
        </p:txBody>
      </p:sp>
      <p:sp>
        <p:nvSpPr>
          <p:cNvPr id="598" name="Google Shape;598;p23"/>
          <p:cNvSpPr txBox="1"/>
          <p:nvPr/>
        </p:nvSpPr>
        <p:spPr>
          <a:xfrm>
            <a:off x="7772400" y="4449762"/>
            <a:ext cx="533400" cy="579437"/>
          </a:xfrm>
          <a:prstGeom prst="rect">
            <a:avLst/>
          </a:pr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3200"/>
              <a:buFont typeface="Arial"/>
              <a:buNone/>
            </a:pPr>
            <a:r>
              <a:rPr lang="en-US" sz="3200" b="0" i="0" u="none">
                <a:solidFill>
                  <a:srgbClr val="0000FF"/>
                </a:solidFill>
                <a:latin typeface="Arial"/>
                <a:ea typeface="Arial"/>
                <a:cs typeface="Arial"/>
                <a:sym typeface="Arial"/>
              </a:rPr>
              <a:t>3</a:t>
            </a:r>
            <a:endParaRPr/>
          </a:p>
        </p:txBody>
      </p:sp>
      <p:sp>
        <p:nvSpPr>
          <p:cNvPr id="599" name="Google Shape;599;p23"/>
          <p:cNvSpPr txBox="1"/>
          <p:nvPr/>
        </p:nvSpPr>
        <p:spPr>
          <a:xfrm>
            <a:off x="7620000" y="4449762"/>
            <a:ext cx="533400" cy="579437"/>
          </a:xfrm>
          <a:prstGeom prst="rect">
            <a:avLst/>
          </a:pr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3200"/>
              <a:buFont typeface="Arial"/>
              <a:buNone/>
            </a:pPr>
            <a:r>
              <a:rPr lang="en-US" sz="3200" b="0" i="0" u="none">
                <a:solidFill>
                  <a:srgbClr val="0000FF"/>
                </a:solidFill>
                <a:latin typeface="Arial"/>
                <a:ea typeface="Arial"/>
                <a:cs typeface="Arial"/>
                <a:sym typeface="Arial"/>
              </a:rPr>
              <a:t>4</a:t>
            </a:r>
            <a:endParaRPr/>
          </a:p>
        </p:txBody>
      </p:sp>
      <p:sp>
        <p:nvSpPr>
          <p:cNvPr id="600" name="Google Shape;600;p23"/>
          <p:cNvSpPr txBox="1"/>
          <p:nvPr/>
        </p:nvSpPr>
        <p:spPr>
          <a:xfrm>
            <a:off x="7620000" y="4449762"/>
            <a:ext cx="533400" cy="579437"/>
          </a:xfrm>
          <a:prstGeom prst="rect">
            <a:avLst/>
          </a:pr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3200"/>
              <a:buFont typeface="Arial"/>
              <a:buNone/>
            </a:pPr>
            <a:r>
              <a:rPr lang="en-US" sz="3200" b="0" i="0" u="none">
                <a:solidFill>
                  <a:srgbClr val="0000FF"/>
                </a:solidFill>
                <a:latin typeface="Arial"/>
                <a:ea typeface="Arial"/>
                <a:cs typeface="Arial"/>
                <a:sym typeface="Arial"/>
              </a:rPr>
              <a:t>5</a:t>
            </a:r>
            <a:endParaRPr/>
          </a:p>
        </p:txBody>
      </p:sp>
      <p:sp>
        <p:nvSpPr>
          <p:cNvPr id="601" name="Google Shape;601;p23"/>
          <p:cNvSpPr txBox="1"/>
          <p:nvPr/>
        </p:nvSpPr>
        <p:spPr>
          <a:xfrm>
            <a:off x="1066800" y="4114800"/>
            <a:ext cx="4953000" cy="1190625"/>
          </a:xfrm>
          <a:prstGeom prst="rect">
            <a:avLst/>
          </a:pr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F3300"/>
              </a:buClr>
              <a:buSzPts val="3600"/>
              <a:buFont typeface="Times New Roman"/>
              <a:buNone/>
            </a:pPr>
            <a:r>
              <a:rPr lang="en-US" sz="3600" b="0" i="0" u="none">
                <a:solidFill>
                  <a:srgbClr val="FF3300"/>
                </a:solidFill>
                <a:latin typeface="Times New Roman"/>
                <a:ea typeface="Times New Roman"/>
                <a:cs typeface="Times New Roman"/>
                <a:sym typeface="Times New Roman"/>
              </a:rPr>
              <a:t>Đáp án</a:t>
            </a:r>
            <a:r>
              <a:rPr lang="en-US" sz="3600" b="1" i="1" u="none">
                <a:solidFill>
                  <a:srgbClr val="FF3300"/>
                </a:solidFill>
                <a:latin typeface="Times New Roman"/>
                <a:ea typeface="Times New Roman"/>
                <a:cs typeface="Times New Roman"/>
                <a:sym typeface="Times New Roman"/>
              </a:rPr>
              <a:t>: Đồng Hới  (Quảng Bình)</a:t>
            </a:r>
            <a:endParaRPr/>
          </a:p>
        </p:txBody>
      </p:sp>
      <p:sp>
        <p:nvSpPr>
          <p:cNvPr id="602" name="Google Shape;602;p23"/>
          <p:cNvSpPr txBox="1"/>
          <p:nvPr/>
        </p:nvSpPr>
        <p:spPr>
          <a:xfrm>
            <a:off x="6934200" y="4495800"/>
            <a:ext cx="2209800" cy="396875"/>
          </a:xfrm>
          <a:prstGeom prst="rect">
            <a:avLst/>
          </a:pr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3300"/>
              </a:buClr>
              <a:buSzPts val="2000"/>
              <a:buFont typeface="Arial"/>
              <a:buNone/>
            </a:pPr>
            <a:r>
              <a:rPr lang="en-US" sz="2000" b="0" i="0" u="none">
                <a:solidFill>
                  <a:srgbClr val="FF3300"/>
                </a:solidFill>
                <a:latin typeface="Arial"/>
                <a:ea typeface="Arial"/>
                <a:cs typeface="Arial"/>
                <a:sym typeface="Arial"/>
              </a:rPr>
              <a:t>HÕt giê</a:t>
            </a:r>
            <a:endParaRPr/>
          </a:p>
        </p:txBody>
      </p:sp>
      <p:sp>
        <p:nvSpPr>
          <p:cNvPr id="603" name="Google Shape;603;p23"/>
          <p:cNvSpPr/>
          <p:nvPr/>
        </p:nvSpPr>
        <p:spPr>
          <a:xfrm>
            <a:off x="6858000" y="6096000"/>
            <a:ext cx="152400" cy="152400"/>
          </a:xfrm>
          <a:custGeom>
            <a:avLst/>
            <a:gdLst/>
            <a:ahLst/>
            <a:cxnLst/>
            <a:rect l="l" t="t" r="r" b="b"/>
            <a:pathLst>
              <a:path w="120000" h="120000" extrusionOk="0">
                <a:moveTo>
                  <a:pt x="0" y="0"/>
                </a:moveTo>
                <a:lnTo>
                  <a:pt x="120000" y="0"/>
                </a:lnTo>
                <a:lnTo>
                  <a:pt x="120000" y="120000"/>
                </a:lnTo>
                <a:lnTo>
                  <a:pt x="0" y="120000"/>
                </a:lnTo>
                <a:close/>
                <a:moveTo>
                  <a:pt x="15000" y="60000"/>
                </a:moveTo>
                <a:lnTo>
                  <a:pt x="105000" y="15000"/>
                </a:lnTo>
                <a:lnTo>
                  <a:pt x="105000" y="105000"/>
                </a:lnTo>
                <a:close/>
              </a:path>
              <a:path w="120000" h="120000" fill="darken" extrusionOk="0">
                <a:moveTo>
                  <a:pt x="15000" y="60000"/>
                </a:moveTo>
                <a:lnTo>
                  <a:pt x="105000" y="15000"/>
                </a:lnTo>
                <a:lnTo>
                  <a:pt x="105000" y="105000"/>
                </a:lnTo>
                <a:close/>
              </a:path>
              <a:path w="120000" h="120000" fill="none" extrusionOk="0">
                <a:moveTo>
                  <a:pt x="15000" y="60000"/>
                </a:moveTo>
                <a:lnTo>
                  <a:pt x="105000" y="15000"/>
                </a:lnTo>
                <a:lnTo>
                  <a:pt x="105000" y="105000"/>
                </a:lnTo>
                <a:close/>
              </a:path>
              <a:path w="120000" h="120000" fill="none" extrusionOk="0">
                <a:moveTo>
                  <a:pt x="0" y="0"/>
                </a:moveTo>
                <a:lnTo>
                  <a:pt x="120000" y="0"/>
                </a:lnTo>
                <a:lnTo>
                  <a:pt x="120000" y="120000"/>
                </a:lnTo>
                <a:lnTo>
                  <a:pt x="0" y="120000"/>
                </a:lnTo>
                <a:close/>
              </a:path>
            </a:pathLst>
          </a:cu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00">
                                            <p:txEl>
                                              <p:pRg st="0" end="0"/>
                                            </p:txEl>
                                          </p:spTgt>
                                        </p:tgtEl>
                                        <p:attrNameLst>
                                          <p:attrName>style.visibility</p:attrName>
                                        </p:attrNameLst>
                                      </p:cBhvr>
                                      <p:to>
                                        <p:strVal val="visible"/>
                                      </p:to>
                                    </p:set>
                                    <p:animEffect transition="in" filter="fade">
                                      <p:cBhvr>
                                        <p:cTn id="7" dur="1000"/>
                                        <p:tgtEl>
                                          <p:spTgt spid="600">
                                            <p:txEl>
                                              <p:pRg st="0" end="0"/>
                                            </p:txEl>
                                          </p:spTgt>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599"/>
                                        </p:tgtEl>
                                        <p:attrNameLst>
                                          <p:attrName>style.visibility</p:attrName>
                                        </p:attrNameLst>
                                      </p:cBhvr>
                                      <p:to>
                                        <p:strVal val="visible"/>
                                      </p:to>
                                    </p:set>
                                    <p:animEffect transition="in" filter="fade">
                                      <p:cBhvr>
                                        <p:cTn id="11" dur="1000"/>
                                        <p:tgtEl>
                                          <p:spTgt spid="599"/>
                                        </p:tgtEl>
                                      </p:cBhvr>
                                    </p:animEffect>
                                  </p:childTnLst>
                                </p:cTn>
                              </p:par>
                            </p:childTnLst>
                          </p:cTn>
                        </p:par>
                        <p:par>
                          <p:cTn id="12" fill="hold">
                            <p:stCondLst>
                              <p:cond delay="2000"/>
                            </p:stCondLst>
                            <p:childTnLst>
                              <p:par>
                                <p:cTn id="13" presetID="10" presetClass="entr" presetSubtype="0" fill="hold" nodeType="afterEffect">
                                  <p:stCondLst>
                                    <p:cond delay="0"/>
                                  </p:stCondLst>
                                  <p:childTnLst>
                                    <p:set>
                                      <p:cBhvr>
                                        <p:cTn id="14" dur="1" fill="hold">
                                          <p:stCondLst>
                                            <p:cond delay="0"/>
                                          </p:stCondLst>
                                        </p:cTn>
                                        <p:tgtEl>
                                          <p:spTgt spid="598">
                                            <p:txEl>
                                              <p:pRg st="0" end="0"/>
                                            </p:txEl>
                                          </p:spTgt>
                                        </p:tgtEl>
                                        <p:attrNameLst>
                                          <p:attrName>style.visibility</p:attrName>
                                        </p:attrNameLst>
                                      </p:cBhvr>
                                      <p:to>
                                        <p:strVal val="visible"/>
                                      </p:to>
                                    </p:set>
                                    <p:animEffect transition="in" filter="fade">
                                      <p:cBhvr>
                                        <p:cTn id="15" dur="1000"/>
                                        <p:tgtEl>
                                          <p:spTgt spid="598">
                                            <p:txEl>
                                              <p:pRg st="0" end="0"/>
                                            </p:txEl>
                                          </p:spTgt>
                                        </p:tgtEl>
                                      </p:cBhvr>
                                    </p:animEffect>
                                  </p:childTnLst>
                                </p:cTn>
                              </p:par>
                            </p:childTnLst>
                          </p:cTn>
                        </p:par>
                        <p:par>
                          <p:cTn id="16" fill="hold">
                            <p:stCondLst>
                              <p:cond delay="3000"/>
                            </p:stCondLst>
                            <p:childTnLst>
                              <p:par>
                                <p:cTn id="17" presetID="10" presetClass="entr" presetSubtype="0" fill="hold" nodeType="afterEffect">
                                  <p:stCondLst>
                                    <p:cond delay="0"/>
                                  </p:stCondLst>
                                  <p:childTnLst>
                                    <p:set>
                                      <p:cBhvr>
                                        <p:cTn id="18" dur="1" fill="hold">
                                          <p:stCondLst>
                                            <p:cond delay="0"/>
                                          </p:stCondLst>
                                        </p:cTn>
                                        <p:tgtEl>
                                          <p:spTgt spid="597"/>
                                        </p:tgtEl>
                                        <p:attrNameLst>
                                          <p:attrName>style.visibility</p:attrName>
                                        </p:attrNameLst>
                                      </p:cBhvr>
                                      <p:to>
                                        <p:strVal val="visible"/>
                                      </p:to>
                                    </p:set>
                                    <p:animEffect transition="in" filter="fade">
                                      <p:cBhvr>
                                        <p:cTn id="19" dur="1000"/>
                                        <p:tgtEl>
                                          <p:spTgt spid="597"/>
                                        </p:tgtEl>
                                      </p:cBhvr>
                                    </p:animEffect>
                                  </p:childTnLst>
                                </p:cTn>
                              </p:par>
                            </p:childTnLst>
                          </p:cTn>
                        </p:par>
                        <p:par>
                          <p:cTn id="20" fill="hold">
                            <p:stCondLst>
                              <p:cond delay="4000"/>
                            </p:stCondLst>
                            <p:childTnLst>
                              <p:par>
                                <p:cTn id="21" presetID="10" presetClass="entr" presetSubtype="0" fill="hold" nodeType="afterEffect">
                                  <p:stCondLst>
                                    <p:cond delay="0"/>
                                  </p:stCondLst>
                                  <p:childTnLst>
                                    <p:set>
                                      <p:cBhvr>
                                        <p:cTn id="22" dur="1" fill="hold">
                                          <p:stCondLst>
                                            <p:cond delay="0"/>
                                          </p:stCondLst>
                                        </p:cTn>
                                        <p:tgtEl>
                                          <p:spTgt spid="596"/>
                                        </p:tgtEl>
                                        <p:attrNameLst>
                                          <p:attrName>style.visibility</p:attrName>
                                        </p:attrNameLst>
                                      </p:cBhvr>
                                      <p:to>
                                        <p:strVal val="visible"/>
                                      </p:to>
                                    </p:set>
                                    <p:animEffect transition="in" filter="fade">
                                      <p:cBhvr>
                                        <p:cTn id="23" dur="1000"/>
                                        <p:tgtEl>
                                          <p:spTgt spid="596"/>
                                        </p:tgtEl>
                                      </p:cBhvr>
                                    </p:animEffect>
                                  </p:childTnLst>
                                </p:cTn>
                              </p:par>
                            </p:childTnLst>
                          </p:cTn>
                        </p:par>
                        <p:par>
                          <p:cTn id="24" fill="hold">
                            <p:stCondLst>
                              <p:cond delay="5000"/>
                            </p:stCondLst>
                            <p:childTnLst>
                              <p:par>
                                <p:cTn id="25" presetID="23" presetClass="entr" presetSubtype="16" fill="hold" nodeType="afterEffect">
                                  <p:stCondLst>
                                    <p:cond delay="0"/>
                                  </p:stCondLst>
                                  <p:childTnLst>
                                    <p:set>
                                      <p:cBhvr>
                                        <p:cTn id="26" dur="1" fill="hold">
                                          <p:stCondLst>
                                            <p:cond delay="0"/>
                                          </p:stCondLst>
                                        </p:cTn>
                                        <p:tgtEl>
                                          <p:spTgt spid="602">
                                            <p:txEl>
                                              <p:pRg st="0" end="0"/>
                                            </p:txEl>
                                          </p:spTgt>
                                        </p:tgtEl>
                                        <p:attrNameLst>
                                          <p:attrName>style.visibility</p:attrName>
                                        </p:attrNameLst>
                                      </p:cBhvr>
                                      <p:to>
                                        <p:strVal val="visible"/>
                                      </p:to>
                                    </p:set>
                                    <p:anim calcmode="lin" valueType="num">
                                      <p:cBhvr additive="base">
                                        <p:cTn id="27" dur="500"/>
                                        <p:tgtEl>
                                          <p:spTgt spid="602">
                                            <p:txEl>
                                              <p:pRg st="0" end="0"/>
                                            </p:txEl>
                                          </p:spTgt>
                                        </p:tgtEl>
                                        <p:attrNameLst>
                                          <p:attrName>ppt_w</p:attrName>
                                        </p:attrNameLst>
                                      </p:cBhvr>
                                      <p:tavLst>
                                        <p:tav tm="0">
                                          <p:val>
                                            <p:strVal val="0"/>
                                          </p:val>
                                        </p:tav>
                                        <p:tav tm="100000">
                                          <p:val>
                                            <p:strVal val="#ppt_w"/>
                                          </p:val>
                                        </p:tav>
                                      </p:tavLst>
                                    </p:anim>
                                    <p:anim calcmode="lin" valueType="num">
                                      <p:cBhvr additive="base">
                                        <p:cTn id="28" dur="500"/>
                                        <p:tgtEl>
                                          <p:spTgt spid="602">
                                            <p:txEl>
                                              <p:pRg st="0" end="0"/>
                                            </p:txEl>
                                          </p:spTgt>
                                        </p:tgtEl>
                                        <p:attrNameLst>
                                          <p:attrName>ppt_h</p:attrName>
                                        </p:attrNameLst>
                                      </p:cBhvr>
                                      <p:tavLst>
                                        <p:tav tm="0">
                                          <p:val>
                                            <p:str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601"/>
                                        </p:tgtEl>
                                        <p:attrNameLst>
                                          <p:attrName>style.visibility</p:attrName>
                                        </p:attrNameLst>
                                      </p:cBhvr>
                                      <p:to>
                                        <p:strVal val="visible"/>
                                      </p:to>
                                    </p:set>
                                    <p:anim calcmode="lin" valueType="num">
                                      <p:cBhvr additive="base">
                                        <p:cTn id="33" dur="500"/>
                                        <p:tgtEl>
                                          <p:spTgt spid="60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607"/>
        <p:cNvGrpSpPr/>
        <p:nvPr/>
      </p:nvGrpSpPr>
      <p:grpSpPr>
        <a:xfrm>
          <a:off x="0" y="0"/>
          <a:ext cx="0" cy="0"/>
          <a:chOff x="0" y="0"/>
          <a:chExt cx="0" cy="0"/>
        </a:xfrm>
      </p:grpSpPr>
      <p:sp>
        <p:nvSpPr>
          <p:cNvPr id="608" name="Google Shape;608;p24"/>
          <p:cNvSpPr txBox="1">
            <a:spLocks noGrp="1"/>
          </p:cNvSpPr>
          <p:nvPr>
            <p:ph type="title"/>
          </p:nvPr>
        </p:nvSpPr>
        <p:spPr>
          <a:xfrm>
            <a:off x="381000" y="609600"/>
            <a:ext cx="7772400" cy="1462087"/>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6000"/>
              <a:buFont typeface="Times New Roman"/>
              <a:buNone/>
            </a:pPr>
            <a:r>
              <a:rPr lang="en-US" sz="6000" b="1" i="0" u="none">
                <a:solidFill>
                  <a:schemeClr val="dk1"/>
                </a:solidFill>
                <a:latin typeface="Times New Roman"/>
                <a:ea typeface="Times New Roman"/>
                <a:cs typeface="Times New Roman"/>
                <a:sym typeface="Times New Roman"/>
              </a:rPr>
              <a:t>Phần dặn dò:</a:t>
            </a:r>
            <a:endParaRPr/>
          </a:p>
        </p:txBody>
      </p:sp>
      <p:sp>
        <p:nvSpPr>
          <p:cNvPr id="609" name="Google Shape;609;p24"/>
          <p:cNvSpPr txBox="1">
            <a:spLocks noGrp="1"/>
          </p:cNvSpPr>
          <p:nvPr>
            <p:ph type="body" idx="1"/>
          </p:nvPr>
        </p:nvSpPr>
        <p:spPr>
          <a:xfrm>
            <a:off x="457200" y="2286000"/>
            <a:ext cx="7772400" cy="12954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90000"/>
              </a:lnSpc>
              <a:spcBef>
                <a:spcPts val="0"/>
              </a:spcBef>
              <a:spcAft>
                <a:spcPts val="0"/>
              </a:spcAft>
              <a:buClr>
                <a:schemeClr val="dk1"/>
              </a:buClr>
              <a:buSzPts val="2800"/>
              <a:buFont typeface="Arial"/>
              <a:buNone/>
            </a:pPr>
            <a:r>
              <a:rPr lang="en-US" sz="2800" b="0" i="0" u="none" strike="noStrike" cap="none">
                <a:solidFill>
                  <a:schemeClr val="dk1"/>
                </a:solidFill>
                <a:latin typeface="Times New Roman"/>
                <a:ea typeface="Times New Roman"/>
                <a:cs typeface="Times New Roman"/>
                <a:sym typeface="Times New Roman"/>
              </a:rPr>
              <a:t>   </a:t>
            </a:r>
            <a:r>
              <a:rPr lang="en-US" sz="4000" b="1" i="0" u="none" strike="noStrike" cap="none">
                <a:solidFill>
                  <a:srgbClr val="000099"/>
                </a:solidFill>
                <a:latin typeface="Times New Roman"/>
                <a:ea typeface="Times New Roman"/>
                <a:cs typeface="Times New Roman"/>
                <a:sym typeface="Times New Roman"/>
              </a:rPr>
              <a:t>Các em về tìm hiểu kĩ bài đã học và chuẩn bị tốt bài tuần sau</a:t>
            </a:r>
            <a:r>
              <a:rPr lang="en-US" sz="4000" b="0" i="0" u="none" strike="noStrike" cap="none">
                <a:solidFill>
                  <a:srgbClr val="000099"/>
                </a:solidFill>
                <a:latin typeface="Times New Roman"/>
                <a:ea typeface="Times New Roman"/>
                <a:cs typeface="Times New Roman"/>
                <a:sym typeface="Times New Roman"/>
              </a:rPr>
              <a:t>: </a:t>
            </a:r>
            <a:endParaRPr/>
          </a:p>
        </p:txBody>
      </p:sp>
      <p:sp>
        <p:nvSpPr>
          <p:cNvPr id="610" name="Google Shape;610;p24"/>
          <p:cNvSpPr txBox="1"/>
          <p:nvPr/>
        </p:nvSpPr>
        <p:spPr>
          <a:xfrm>
            <a:off x="304800" y="3863975"/>
            <a:ext cx="8534400" cy="9144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F5050"/>
              </a:buClr>
              <a:buSzPts val="5400"/>
              <a:buFont typeface="Times New Roman"/>
              <a:buNone/>
            </a:pPr>
            <a:r>
              <a:rPr lang="en-US" sz="5400" b="0" i="1" u="none">
                <a:solidFill>
                  <a:srgbClr val="FF5050"/>
                </a:solidFill>
                <a:latin typeface="Times New Roman"/>
                <a:ea typeface="Times New Roman"/>
                <a:cs typeface="Times New Roman"/>
                <a:sym typeface="Times New Roman"/>
              </a:rPr>
              <a:t>Địa hình và khoáng sản</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10"/>
                                        </p:tgtEl>
                                        <p:attrNameLst>
                                          <p:attrName>style.visibility</p:attrName>
                                        </p:attrNameLst>
                                      </p:cBhvr>
                                      <p:to>
                                        <p:strVal val="visible"/>
                                      </p:to>
                                    </p:set>
                                    <p:animEffect transition="in" filter="fade">
                                      <p:cBhvr>
                                        <p:cTn id="7" dur="1"/>
                                        <p:tgtEl>
                                          <p:spTgt spid="6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614"/>
        <p:cNvGrpSpPr/>
        <p:nvPr/>
      </p:nvGrpSpPr>
      <p:grpSpPr>
        <a:xfrm>
          <a:off x="0" y="0"/>
          <a:ext cx="0" cy="0"/>
          <a:chOff x="0" y="0"/>
          <a:chExt cx="0" cy="0"/>
        </a:xfrm>
      </p:grpSpPr>
      <p:sp>
        <p:nvSpPr>
          <p:cNvPr id="615" name="Google Shape;615;p25"/>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4400"/>
              <a:buFont typeface="Calibri"/>
              <a:buNone/>
            </a:pPr>
            <a:endParaRPr sz="4400">
              <a:solidFill>
                <a:schemeClr val="dk1"/>
              </a:solidFill>
              <a:latin typeface="Calibri"/>
              <a:ea typeface="Calibri"/>
              <a:cs typeface="Calibri"/>
              <a:sym typeface="Calibri"/>
            </a:endParaRPr>
          </a:p>
        </p:txBody>
      </p:sp>
      <p:sp>
        <p:nvSpPr>
          <p:cNvPr id="616" name="Google Shape;616;p25"/>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p>
            <a:pPr marL="342900" marR="0" lvl="0" indent="-139700" algn="l" rtl="0">
              <a:spcBef>
                <a:spcPts val="0"/>
              </a:spcBef>
              <a:spcAft>
                <a:spcPts val="0"/>
              </a:spcAft>
              <a:buClr>
                <a:schemeClr val="dk1"/>
              </a:buClr>
              <a:buSzPts val="3200"/>
              <a:buFont typeface="Arial"/>
              <a:buNone/>
            </a:pPr>
            <a:endParaRPr sz="3200">
              <a:solidFill>
                <a:schemeClr val="dk1"/>
              </a:solidFill>
              <a:latin typeface="Calibri"/>
              <a:ea typeface="Calibri"/>
              <a:cs typeface="Calibri"/>
              <a:sym typeface="Calibri"/>
            </a:endParaRPr>
          </a:p>
        </p:txBody>
      </p:sp>
      <p:sp>
        <p:nvSpPr>
          <p:cNvPr id="617" name="Google Shape;617;p25"/>
          <p:cNvSpPr/>
          <p:nvPr/>
        </p:nvSpPr>
        <p:spPr>
          <a:xfrm>
            <a:off x="36147" y="1981200"/>
            <a:ext cx="9071715" cy="175432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C7876"/>
              </a:buClr>
              <a:buSzPts val="5400"/>
              <a:buFont typeface="Times New Roman"/>
              <a:buNone/>
            </a:pPr>
            <a:r>
              <a:rPr lang="en-US" sz="5400" b="1" i="0" u="none" strike="noStrike" cap="none">
                <a:solidFill>
                  <a:srgbClr val="FC7876"/>
                </a:solidFill>
                <a:latin typeface="Times New Roman"/>
                <a:ea typeface="Times New Roman"/>
                <a:cs typeface="Times New Roman"/>
                <a:sym typeface="Times New Roman"/>
              </a:rPr>
              <a:t>CHÚC CÁC EM HỌC SINH </a:t>
            </a:r>
            <a:endParaRPr/>
          </a:p>
          <a:p>
            <a:pPr marL="0" marR="0" lvl="0" indent="0" algn="ctr" rtl="0">
              <a:lnSpc>
                <a:spcPct val="100000"/>
              </a:lnSpc>
              <a:spcBef>
                <a:spcPts val="0"/>
              </a:spcBef>
              <a:spcAft>
                <a:spcPts val="0"/>
              </a:spcAft>
              <a:buClr>
                <a:srgbClr val="FC7876"/>
              </a:buClr>
              <a:buSzPts val="5400"/>
              <a:buFont typeface="Times New Roman"/>
              <a:buNone/>
            </a:pPr>
            <a:r>
              <a:rPr lang="en-US" sz="5400" b="1" i="0" u="none" strike="noStrike" cap="none">
                <a:solidFill>
                  <a:srgbClr val="FC7876"/>
                </a:solidFill>
                <a:latin typeface="Times New Roman"/>
                <a:ea typeface="Times New Roman"/>
                <a:cs typeface="Times New Roman"/>
                <a:sym typeface="Times New Roman"/>
              </a:rPr>
              <a:t>CHĂM NGOAN, HỌC GIỎI!</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58"/>
        <p:cNvGrpSpPr/>
        <p:nvPr/>
      </p:nvGrpSpPr>
      <p:grpSpPr>
        <a:xfrm>
          <a:off x="0" y="0"/>
          <a:ext cx="0" cy="0"/>
          <a:chOff x="0" y="0"/>
          <a:chExt cx="0" cy="0"/>
        </a:xfrm>
      </p:grpSpPr>
      <p:pic>
        <p:nvPicPr>
          <p:cNvPr id="359" name="Google Shape;359;p1" descr="gentileframe1181x1772pngh0"/>
          <p:cNvPicPr preferRelativeResize="0"/>
          <p:nvPr/>
        </p:nvPicPr>
        <p:blipFill rotWithShape="1">
          <a:blip r:embed="rId3">
            <a:alphaModFix/>
          </a:blip>
          <a:srcRect/>
          <a:stretch/>
        </p:blipFill>
        <p:spPr>
          <a:xfrm>
            <a:off x="0" y="0"/>
            <a:ext cx="9144000" cy="6858000"/>
          </a:xfrm>
          <a:prstGeom prst="rect">
            <a:avLst/>
          </a:prstGeom>
          <a:noFill/>
          <a:ln>
            <a:noFill/>
          </a:ln>
        </p:spPr>
      </p:pic>
      <p:sp>
        <p:nvSpPr>
          <p:cNvPr id="360" name="Google Shape;360;p1"/>
          <p:cNvSpPr/>
          <p:nvPr/>
        </p:nvSpPr>
        <p:spPr>
          <a:xfrm>
            <a:off x="2662237" y="1862137"/>
            <a:ext cx="3814762" cy="1643062"/>
          </a:xfrm>
          <a:prstGeom prst="rect">
            <a:avLst/>
          </a:prstGeom>
        </p:spPr>
        <p:txBody>
          <a:bodyPr>
            <a:prstTxWarp prst="textPlain">
              <a:avLst/>
            </a:prstTxWarp>
          </a:bodyPr>
          <a:lstStyle/>
          <a:p>
            <a:pPr lvl="0" algn="l"/>
            <a:r>
              <a:rPr b="0" i="0">
                <a:ln w="9525" cap="flat" cmpd="sng">
                  <a:solidFill>
                    <a:srgbClr val="FF0000"/>
                  </a:solidFill>
                  <a:prstDash val="solid"/>
                  <a:miter lim="800000"/>
                  <a:headEnd type="none" w="sm" len="sm"/>
                  <a:tailEnd type="none" w="sm" len="sm"/>
                </a:ln>
                <a:solidFill>
                  <a:srgbClr val="0070C0"/>
                </a:solidFill>
                <a:latin typeface="Times New Roman"/>
              </a:rPr>
              <a:t>ĐỊA LÍ </a:t>
            </a:r>
          </a:p>
        </p:txBody>
      </p:sp>
      <p:sp>
        <p:nvSpPr>
          <p:cNvPr id="361" name="Google Shape;361;p1"/>
          <p:cNvSpPr txBox="1"/>
          <p:nvPr/>
        </p:nvSpPr>
        <p:spPr>
          <a:xfrm>
            <a:off x="534987" y="914400"/>
            <a:ext cx="8237537" cy="83026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F0000"/>
              </a:buClr>
              <a:buSzPts val="2400"/>
              <a:buFont typeface="Times New Roman"/>
              <a:buNone/>
            </a:pPr>
            <a:r>
              <a:rPr lang="en-US" sz="2400" b="1" i="0" u="none" strike="noStrike" cap="none">
                <a:solidFill>
                  <a:srgbClr val="FF0000"/>
                </a:solidFill>
                <a:latin typeface="Times New Roman"/>
                <a:ea typeface="Times New Roman"/>
                <a:cs typeface="Times New Roman"/>
                <a:sym typeface="Times New Roman"/>
              </a:rPr>
              <a:t>PHÒNG GIÁO DỤC  VÀ  ĐÀO TẠO QUẬN LONG BIÊN</a:t>
            </a:r>
            <a:endParaRPr/>
          </a:p>
          <a:p>
            <a:pPr marL="0" marR="0" lvl="0" indent="0" algn="ctr" rtl="0">
              <a:lnSpc>
                <a:spcPct val="100000"/>
              </a:lnSpc>
              <a:spcBef>
                <a:spcPts val="0"/>
              </a:spcBef>
              <a:spcAft>
                <a:spcPts val="0"/>
              </a:spcAft>
              <a:buClr>
                <a:srgbClr val="FF0000"/>
              </a:buClr>
              <a:buSzPts val="2400"/>
              <a:buFont typeface="Times New Roman"/>
              <a:buNone/>
            </a:pPr>
            <a:r>
              <a:rPr lang="en-US" sz="2400" b="1" i="0" u="none" strike="noStrike" cap="none">
                <a:solidFill>
                  <a:srgbClr val="FF0000"/>
                </a:solidFill>
                <a:latin typeface="Times New Roman"/>
                <a:ea typeface="Times New Roman"/>
                <a:cs typeface="Times New Roman"/>
                <a:sym typeface="Times New Roman"/>
              </a:rPr>
              <a:t>TRƯỜNG TIỂU HỌC PHÚC LỢI</a:t>
            </a:r>
            <a:endParaRPr/>
          </a:p>
        </p:txBody>
      </p:sp>
      <p:sp>
        <p:nvSpPr>
          <p:cNvPr id="362" name="Google Shape;362;p1"/>
          <p:cNvSpPr txBox="1"/>
          <p:nvPr/>
        </p:nvSpPr>
        <p:spPr>
          <a:xfrm>
            <a:off x="228600" y="3657600"/>
            <a:ext cx="8686800" cy="92392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FF"/>
              </a:buClr>
              <a:buSzPts val="5400"/>
              <a:buFont typeface="Times New Roman"/>
              <a:buNone/>
            </a:pPr>
            <a:r>
              <a:rPr lang="en-US" sz="5400" b="1" i="0" u="none" strike="noStrike" cap="none" dirty="0" err="1">
                <a:solidFill>
                  <a:srgbClr val="0000FF"/>
                </a:solidFill>
                <a:latin typeface="Times New Roman"/>
                <a:ea typeface="Times New Roman"/>
                <a:cs typeface="Times New Roman"/>
                <a:sym typeface="Times New Roman"/>
              </a:rPr>
              <a:t>Việt</a:t>
            </a:r>
            <a:r>
              <a:rPr lang="en-US" sz="5400" b="1" i="0" u="none" strike="noStrike" cap="none" dirty="0">
                <a:solidFill>
                  <a:srgbClr val="0000FF"/>
                </a:solidFill>
                <a:latin typeface="Times New Roman"/>
                <a:ea typeface="Times New Roman"/>
                <a:cs typeface="Times New Roman"/>
                <a:sym typeface="Times New Roman"/>
              </a:rPr>
              <a:t> Nam </a:t>
            </a:r>
            <a:r>
              <a:rPr lang="en-US" sz="5400" b="1" i="0" u="none" strike="noStrike" cap="none" dirty="0" err="1">
                <a:solidFill>
                  <a:srgbClr val="0000FF"/>
                </a:solidFill>
                <a:latin typeface="Times New Roman"/>
                <a:ea typeface="Times New Roman"/>
                <a:cs typeface="Times New Roman"/>
                <a:sym typeface="Times New Roman"/>
              </a:rPr>
              <a:t>đất</a:t>
            </a:r>
            <a:r>
              <a:rPr lang="en-US" sz="5400" b="1" i="0" u="none" strike="noStrike" cap="none" dirty="0">
                <a:solidFill>
                  <a:srgbClr val="0000FF"/>
                </a:solidFill>
                <a:latin typeface="Times New Roman"/>
                <a:ea typeface="Times New Roman"/>
                <a:cs typeface="Times New Roman"/>
                <a:sym typeface="Times New Roman"/>
              </a:rPr>
              <a:t> </a:t>
            </a:r>
            <a:r>
              <a:rPr lang="en-US" sz="5400" b="1" i="0" u="none" strike="noStrike" cap="none" dirty="0" err="1">
                <a:solidFill>
                  <a:srgbClr val="0000FF"/>
                </a:solidFill>
                <a:latin typeface="Times New Roman"/>
                <a:ea typeface="Times New Roman"/>
                <a:cs typeface="Times New Roman"/>
                <a:sym typeface="Times New Roman"/>
              </a:rPr>
              <a:t>nước</a:t>
            </a:r>
            <a:r>
              <a:rPr lang="en-US" sz="5400" b="1" i="0" u="none" strike="noStrike" cap="none" dirty="0">
                <a:solidFill>
                  <a:srgbClr val="0000FF"/>
                </a:solidFill>
                <a:latin typeface="Times New Roman"/>
                <a:ea typeface="Times New Roman"/>
                <a:cs typeface="Times New Roman"/>
                <a:sym typeface="Times New Roman"/>
              </a:rPr>
              <a:t> </a:t>
            </a:r>
            <a:r>
              <a:rPr lang="en-US" sz="5400" b="1" i="0" u="none" strike="noStrike" cap="none" dirty="0" err="1">
                <a:solidFill>
                  <a:srgbClr val="0000FF"/>
                </a:solidFill>
                <a:latin typeface="Times New Roman"/>
                <a:ea typeface="Times New Roman"/>
                <a:cs typeface="Times New Roman"/>
                <a:sym typeface="Times New Roman"/>
              </a:rPr>
              <a:t>chúng</a:t>
            </a:r>
            <a:r>
              <a:rPr lang="en-US" sz="5400" b="1" i="0" u="none" strike="noStrike" cap="none" dirty="0">
                <a:solidFill>
                  <a:srgbClr val="0000FF"/>
                </a:solidFill>
                <a:latin typeface="Times New Roman"/>
                <a:ea typeface="Times New Roman"/>
                <a:cs typeface="Times New Roman"/>
                <a:sym typeface="Times New Roman"/>
              </a:rPr>
              <a:t> ta</a:t>
            </a:r>
            <a:endParaRPr dirty="0"/>
          </a:p>
        </p:txBody>
      </p:sp>
    </p:spTree>
    <p:extLst>
      <p:ext uri="{BB962C8B-B14F-4D97-AF65-F5344CB8AC3E}">
        <p14:creationId xmlns:p14="http://schemas.microsoft.com/office/powerpoint/2010/main" val="2474113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60"/>
                                        </p:tgtEl>
                                        <p:attrNameLst>
                                          <p:attrName>style.visibility</p:attrName>
                                        </p:attrNameLst>
                                      </p:cBhvr>
                                      <p:to>
                                        <p:strVal val="visible"/>
                                      </p:to>
                                    </p:set>
                                    <p:animEffect transition="in" filter="fade">
                                      <p:cBhvr>
                                        <p:cTn id="7" dur="500"/>
                                        <p:tgtEl>
                                          <p:spTgt spid="3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êu đề 1">
            <a:extLst>
              <a:ext uri="{FF2B5EF4-FFF2-40B4-BE49-F238E27FC236}">
                <a16:creationId xmlns:a16="http://schemas.microsoft.com/office/drawing/2014/main" id="{0EB059C3-182D-007B-45FC-E1B0FC10BF8F}"/>
              </a:ext>
            </a:extLst>
          </p:cNvPr>
          <p:cNvSpPr>
            <a:spLocks noGrp="1"/>
          </p:cNvSpPr>
          <p:nvPr>
            <p:ph type="title"/>
          </p:nvPr>
        </p:nvSpPr>
        <p:spPr/>
        <p:txBody>
          <a:bodyPr/>
          <a:lstStyle/>
          <a:p>
            <a:r>
              <a:rPr lang="en-US" altLang="en-US">
                <a:solidFill>
                  <a:srgbClr val="FF0000"/>
                </a:solidFill>
              </a:rPr>
              <a:t>Mục tiêu</a:t>
            </a:r>
          </a:p>
        </p:txBody>
      </p:sp>
      <p:sp>
        <p:nvSpPr>
          <p:cNvPr id="5123" name="Chỗ dành sẵn cho Văn bản 2">
            <a:extLst>
              <a:ext uri="{FF2B5EF4-FFF2-40B4-BE49-F238E27FC236}">
                <a16:creationId xmlns:a16="http://schemas.microsoft.com/office/drawing/2014/main" id="{D3E118CE-2109-2F47-9B7F-A8E99C8BB1C1}"/>
              </a:ext>
            </a:extLst>
          </p:cNvPr>
          <p:cNvSpPr>
            <a:spLocks noGrp="1"/>
          </p:cNvSpPr>
          <p:nvPr>
            <p:ph type="body" idx="1"/>
          </p:nvPr>
        </p:nvSpPr>
        <p:spPr/>
        <p:txBody>
          <a:bodyPr/>
          <a:lstStyle/>
          <a:p>
            <a:pPr marL="0" marR="0" indent="0" algn="just">
              <a:spcBef>
                <a:spcPts val="0"/>
              </a:spcBef>
              <a:spcAft>
                <a:spcPts val="0"/>
              </a:spcAft>
              <a:buNone/>
            </a:pP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Nắm</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vị</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trí</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địa</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giới</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hạn</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Việt</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Nam</a:t>
            </a:r>
          </a:p>
          <a:p>
            <a:pPr marL="0" marR="0" indent="0" algn="just">
              <a:spcBef>
                <a:spcPts val="0"/>
              </a:spcBef>
              <a:spcAft>
                <a:spcPts val="0"/>
              </a:spcAft>
              <a:buNone/>
            </a:pPr>
            <a:endParaRPr lang="en-US" sz="2800" b="1" dirty="0">
              <a:effectLst/>
              <a:latin typeface=".VnTime" panose="020B7200000000000000" pitchFamily="34" charset="0"/>
              <a:ea typeface="Times New Roman" panose="02020603050405020304" pitchFamily="18" charset="0"/>
              <a:cs typeface="Times New Roman" panose="02020603050405020304" pitchFamily="18" charset="0"/>
            </a:endParaRPr>
          </a:p>
          <a:p>
            <a:pPr marL="0" marR="0" indent="0" algn="just">
              <a:spcBef>
                <a:spcPts val="0"/>
              </a:spcBef>
              <a:spcAft>
                <a:spcPts val="0"/>
              </a:spcAft>
              <a:buNone/>
            </a:pP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thuận</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lợi</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khó</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khăn</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do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vị</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trí</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địa</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Việt</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Nam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đem</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b="1" dirty="0">
              <a:effectLst/>
              <a:latin typeface=".VnTime" panose="020B7200000000000000" pitchFamily="34" charset="0"/>
              <a:ea typeface="Times New Roman" panose="02020603050405020304" pitchFamily="18" charset="0"/>
              <a:cs typeface="Times New Roman" panose="02020603050405020304" pitchFamily="18" charset="0"/>
            </a:endParaRPr>
          </a:p>
          <a:p>
            <a:pPr marL="0" marR="0" indent="0" algn="just">
              <a:spcBef>
                <a:spcPts val="0"/>
              </a:spcBef>
              <a:spcAft>
                <a:spcPts val="0"/>
              </a:spcAft>
              <a:buNone/>
            </a:pP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800" b="1" dirty="0">
              <a:effectLst/>
              <a:latin typeface=".VnTime" panose="020B7200000000000000" pitchFamily="34" charset="0"/>
              <a:ea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66"/>
        <p:cNvGrpSpPr/>
        <p:nvPr/>
      </p:nvGrpSpPr>
      <p:grpSpPr>
        <a:xfrm>
          <a:off x="0" y="0"/>
          <a:ext cx="0" cy="0"/>
          <a:chOff x="0" y="0"/>
          <a:chExt cx="0" cy="0"/>
        </a:xfrm>
      </p:grpSpPr>
      <p:sp>
        <p:nvSpPr>
          <p:cNvPr id="367" name="Google Shape;367;p2"/>
          <p:cNvSpPr txBox="1">
            <a:spLocks noGrp="1"/>
          </p:cNvSpPr>
          <p:nvPr>
            <p:ph type="body" idx="1"/>
          </p:nvPr>
        </p:nvSpPr>
        <p:spPr>
          <a:xfrm>
            <a:off x="0" y="1524000"/>
            <a:ext cx="9144000" cy="5334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80000"/>
              </a:lnSpc>
              <a:spcBef>
                <a:spcPts val="0"/>
              </a:spcBef>
              <a:spcAft>
                <a:spcPts val="0"/>
              </a:spcAft>
              <a:buClr>
                <a:schemeClr val="dk1"/>
              </a:buClr>
              <a:buSzPts val="3200"/>
              <a:buFont typeface="Arial"/>
              <a:buNone/>
            </a:pPr>
            <a:r>
              <a:rPr lang="en-US" sz="3200" b="1" i="0" u="none" strike="noStrike" cap="none">
                <a:solidFill>
                  <a:schemeClr val="dk1"/>
                </a:solidFill>
                <a:latin typeface="Times New Roman"/>
                <a:ea typeface="Times New Roman"/>
                <a:cs typeface="Times New Roman"/>
                <a:sym typeface="Times New Roman"/>
              </a:rPr>
              <a:t>Các em quan sát lược đồ và trả lời các câu hỏi sau:</a:t>
            </a:r>
            <a:endParaRPr/>
          </a:p>
        </p:txBody>
      </p:sp>
      <p:sp>
        <p:nvSpPr>
          <p:cNvPr id="368" name="Google Shape;368;p2"/>
          <p:cNvSpPr txBox="1"/>
          <p:nvPr/>
        </p:nvSpPr>
        <p:spPr>
          <a:xfrm>
            <a:off x="0" y="762000"/>
            <a:ext cx="9144000" cy="64135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0000"/>
              </a:buClr>
              <a:buSzPts val="3600"/>
              <a:buFont typeface="Times New Roman"/>
              <a:buNone/>
            </a:pPr>
            <a:r>
              <a:rPr lang="en-US" sz="3600" b="1" i="0" u="none" strike="noStrike" cap="none">
                <a:solidFill>
                  <a:srgbClr val="FF0000"/>
                </a:solidFill>
                <a:latin typeface="Times New Roman"/>
                <a:ea typeface="Times New Roman"/>
                <a:cs typeface="Times New Roman"/>
                <a:sym typeface="Times New Roman"/>
              </a:rPr>
              <a:t>Thảo luận nhóm 2        Thời gian 3 phút</a:t>
            </a:r>
            <a:endParaRPr/>
          </a:p>
        </p:txBody>
      </p:sp>
      <p:sp>
        <p:nvSpPr>
          <p:cNvPr id="369" name="Google Shape;369;p2"/>
          <p:cNvSpPr txBox="1"/>
          <p:nvPr/>
        </p:nvSpPr>
        <p:spPr>
          <a:xfrm>
            <a:off x="0" y="0"/>
            <a:ext cx="9144000" cy="64611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66"/>
              </a:buClr>
              <a:buSzPts val="3600"/>
              <a:buFont typeface="Times New Roman"/>
              <a:buNone/>
            </a:pPr>
            <a:r>
              <a:rPr lang="en-US" sz="3600" b="1" i="0" u="none" strike="noStrike" cap="none">
                <a:solidFill>
                  <a:srgbClr val="000066"/>
                </a:solidFill>
                <a:latin typeface="Times New Roman"/>
                <a:ea typeface="Times New Roman"/>
                <a:cs typeface="Times New Roman"/>
                <a:sym typeface="Times New Roman"/>
              </a:rPr>
              <a:t>1. Vị trí địa lí và giới hạn của nước ta</a:t>
            </a:r>
            <a:endParaRPr/>
          </a:p>
        </p:txBody>
      </p:sp>
      <p:sp>
        <p:nvSpPr>
          <p:cNvPr id="370" name="Google Shape;370;p2"/>
          <p:cNvSpPr txBox="1"/>
          <p:nvPr/>
        </p:nvSpPr>
        <p:spPr>
          <a:xfrm>
            <a:off x="0" y="2057400"/>
            <a:ext cx="9144000" cy="4524375"/>
          </a:xfrm>
          <a:prstGeom prst="rect">
            <a:avLst/>
          </a:prstGeom>
          <a:noFill/>
          <a:ln>
            <a:noFill/>
          </a:ln>
        </p:spPr>
        <p:txBody>
          <a:bodyPr spcFirstLastPara="1" wrap="square" lIns="91425" tIns="45700" rIns="91425" bIns="45700" anchor="t" anchorCtr="0">
            <a:spAutoFit/>
          </a:bodyPr>
          <a:lstStyle/>
          <a:p>
            <a:pPr marL="0" marR="0" lvl="0" indent="-228600" algn="just" rtl="0">
              <a:lnSpc>
                <a:spcPct val="100000"/>
              </a:lnSpc>
              <a:spcBef>
                <a:spcPts val="0"/>
              </a:spcBef>
              <a:spcAft>
                <a:spcPts val="0"/>
              </a:spcAft>
              <a:buClr>
                <a:srgbClr val="0000FF"/>
              </a:buClr>
              <a:buSzPts val="3600"/>
              <a:buFont typeface="Noto Sans Symbols"/>
              <a:buChar char="⮚"/>
            </a:pPr>
            <a:r>
              <a:rPr lang="en-US" sz="3600" b="1" i="0" u="none" strike="noStrike" cap="none">
                <a:solidFill>
                  <a:srgbClr val="0000FF"/>
                </a:solidFill>
                <a:latin typeface="Times New Roman"/>
                <a:ea typeface="Times New Roman"/>
                <a:cs typeface="Times New Roman"/>
                <a:sym typeface="Times New Roman"/>
              </a:rPr>
              <a:t> Việt Nam nằm ở đâu? Thuộc khu vực nào?</a:t>
            </a:r>
            <a:endParaRPr/>
          </a:p>
          <a:p>
            <a:pPr marL="0" marR="0" lvl="0" indent="-228600" algn="just" rtl="0">
              <a:lnSpc>
                <a:spcPct val="100000"/>
              </a:lnSpc>
              <a:spcBef>
                <a:spcPts val="0"/>
              </a:spcBef>
              <a:spcAft>
                <a:spcPts val="0"/>
              </a:spcAft>
              <a:buClr>
                <a:srgbClr val="0000FF"/>
              </a:buClr>
              <a:buSzPts val="3600"/>
              <a:buFont typeface="Noto Sans Symbols"/>
              <a:buChar char="⮚"/>
            </a:pPr>
            <a:r>
              <a:rPr lang="en-US" sz="3600" b="1" i="0" u="none" strike="noStrike" cap="none">
                <a:solidFill>
                  <a:srgbClr val="0000FF"/>
                </a:solidFill>
                <a:latin typeface="Times New Roman"/>
                <a:ea typeface="Times New Roman"/>
                <a:cs typeface="Times New Roman"/>
                <a:sym typeface="Times New Roman"/>
              </a:rPr>
              <a:t> Lãnh thổ  Việt Nam bao gồm những phần nào?</a:t>
            </a:r>
            <a:endParaRPr/>
          </a:p>
          <a:p>
            <a:pPr marL="0" marR="0" lvl="0" indent="-228600" algn="just" rtl="0">
              <a:lnSpc>
                <a:spcPct val="100000"/>
              </a:lnSpc>
              <a:spcBef>
                <a:spcPts val="0"/>
              </a:spcBef>
              <a:spcAft>
                <a:spcPts val="0"/>
              </a:spcAft>
              <a:buClr>
                <a:srgbClr val="0000FF"/>
              </a:buClr>
              <a:buSzPts val="3600"/>
              <a:buFont typeface="Noto Sans Symbols"/>
              <a:buChar char="⮚"/>
            </a:pPr>
            <a:r>
              <a:rPr lang="en-US" sz="3600" b="1" i="0" u="none" strike="noStrike" cap="none">
                <a:solidFill>
                  <a:srgbClr val="0000FF"/>
                </a:solidFill>
                <a:latin typeface="Times New Roman"/>
                <a:ea typeface="Times New Roman"/>
                <a:cs typeface="Times New Roman"/>
                <a:sym typeface="Times New Roman"/>
              </a:rPr>
              <a:t>Phần đất liền của nước ta giáp với những nước nào?</a:t>
            </a:r>
            <a:endParaRPr/>
          </a:p>
          <a:p>
            <a:pPr marL="0" marR="0" lvl="0" indent="-228600" algn="just" rtl="0">
              <a:lnSpc>
                <a:spcPct val="100000"/>
              </a:lnSpc>
              <a:spcBef>
                <a:spcPts val="0"/>
              </a:spcBef>
              <a:spcAft>
                <a:spcPts val="0"/>
              </a:spcAft>
              <a:buClr>
                <a:srgbClr val="0000FF"/>
              </a:buClr>
              <a:buSzPts val="3600"/>
              <a:buFont typeface="Noto Sans Symbols"/>
              <a:buChar char="⮚"/>
            </a:pPr>
            <a:r>
              <a:rPr lang="en-US" sz="3600" b="1" i="0" u="none" strike="noStrike" cap="none">
                <a:solidFill>
                  <a:srgbClr val="0000FF"/>
                </a:solidFill>
                <a:latin typeface="Times New Roman"/>
                <a:ea typeface="Times New Roman"/>
                <a:cs typeface="Times New Roman"/>
                <a:sym typeface="Times New Roman"/>
              </a:rPr>
              <a:t>Biển bao bọc phía nào phần đất liền của nước ta? Tên biển là gì?</a:t>
            </a:r>
            <a:endParaRPr/>
          </a:p>
          <a:p>
            <a:pPr marL="0" marR="0" lvl="0" indent="-228600" algn="just" rtl="0">
              <a:lnSpc>
                <a:spcPct val="100000"/>
              </a:lnSpc>
              <a:spcBef>
                <a:spcPts val="0"/>
              </a:spcBef>
              <a:spcAft>
                <a:spcPts val="0"/>
              </a:spcAft>
              <a:buClr>
                <a:srgbClr val="0000FF"/>
              </a:buClr>
              <a:buSzPts val="3600"/>
              <a:buFont typeface="Noto Sans Symbols"/>
              <a:buChar char="⮚"/>
            </a:pPr>
            <a:r>
              <a:rPr lang="en-US" sz="3600" b="1" i="0" u="none" strike="noStrike" cap="none">
                <a:solidFill>
                  <a:srgbClr val="0000FF"/>
                </a:solidFill>
                <a:latin typeface="Times New Roman"/>
                <a:ea typeface="Times New Roman"/>
                <a:cs typeface="Times New Roman"/>
                <a:sym typeface="Times New Roman"/>
              </a:rPr>
              <a:t> Kể tên một số đảo và quần đảo của nước ta</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69"/>
                                        </p:tgtEl>
                                        <p:attrNameLst>
                                          <p:attrName>style.visibility</p:attrName>
                                        </p:attrNameLst>
                                      </p:cBhvr>
                                      <p:to>
                                        <p:strVal val="visible"/>
                                      </p:to>
                                    </p:set>
                                    <p:animEffect transition="in" filter="fade">
                                      <p:cBhvr>
                                        <p:cTn id="7" dur="1000"/>
                                        <p:tgtEl>
                                          <p:spTgt spid="36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68"/>
                                        </p:tgtEl>
                                        <p:attrNameLst>
                                          <p:attrName>style.visibility</p:attrName>
                                        </p:attrNameLst>
                                      </p:cBhvr>
                                      <p:to>
                                        <p:strVal val="visible"/>
                                      </p:to>
                                    </p:set>
                                    <p:animEffect transition="in" filter="fade">
                                      <p:cBhvr>
                                        <p:cTn id="12" dur="1000"/>
                                        <p:tgtEl>
                                          <p:spTgt spid="36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67">
                                            <p:txEl>
                                              <p:pRg st="0" end="0"/>
                                            </p:txEl>
                                          </p:spTgt>
                                        </p:tgtEl>
                                        <p:attrNameLst>
                                          <p:attrName>style.visibility</p:attrName>
                                        </p:attrNameLst>
                                      </p:cBhvr>
                                      <p:to>
                                        <p:strVal val="visible"/>
                                      </p:to>
                                    </p:set>
                                    <p:animEffect transition="in" filter="fade">
                                      <p:cBhvr>
                                        <p:cTn id="17" dur="500"/>
                                        <p:tgtEl>
                                          <p:spTgt spid="36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70"/>
                                        </p:tgtEl>
                                        <p:attrNameLst>
                                          <p:attrName>style.visibility</p:attrName>
                                        </p:attrNameLst>
                                      </p:cBhvr>
                                      <p:to>
                                        <p:strVal val="visible"/>
                                      </p:to>
                                    </p:set>
                                    <p:animEffect transition="in" filter="fade">
                                      <p:cBhvr>
                                        <p:cTn id="22" dur="1000"/>
                                        <p:tgtEl>
                                          <p:spTgt spid="3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74"/>
        <p:cNvGrpSpPr/>
        <p:nvPr/>
      </p:nvGrpSpPr>
      <p:grpSpPr>
        <a:xfrm>
          <a:off x="0" y="0"/>
          <a:ext cx="0" cy="0"/>
          <a:chOff x="0" y="0"/>
          <a:chExt cx="0" cy="0"/>
        </a:xfrm>
      </p:grpSpPr>
      <p:sp>
        <p:nvSpPr>
          <p:cNvPr id="375" name="Google Shape;375;p3"/>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4400"/>
              <a:buFont typeface="Calibri"/>
              <a:buNone/>
            </a:pPr>
            <a:endParaRPr sz="4400">
              <a:solidFill>
                <a:schemeClr val="dk1"/>
              </a:solidFill>
              <a:latin typeface="Calibri"/>
              <a:ea typeface="Calibri"/>
              <a:cs typeface="Calibri"/>
              <a:sym typeface="Calibri"/>
            </a:endParaRPr>
          </a:p>
        </p:txBody>
      </p:sp>
      <p:sp>
        <p:nvSpPr>
          <p:cNvPr id="376" name="Google Shape;376;p3"/>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888888"/>
              </a:buClr>
              <a:buSzPts val="3200"/>
              <a:buNone/>
            </a:pPr>
            <a:endParaRPr>
              <a:solidFill>
                <a:srgbClr val="888888"/>
              </a:solidFill>
            </a:endParaRPr>
          </a:p>
        </p:txBody>
      </p:sp>
      <p:pic>
        <p:nvPicPr>
          <p:cNvPr id="377" name="Google Shape;377;p3" descr="BDDNA"/>
          <p:cNvPicPr preferRelativeResize="0"/>
          <p:nvPr/>
        </p:nvPicPr>
        <p:blipFill rotWithShape="1">
          <a:blip r:embed="rId3">
            <a:alphaModFix/>
          </a:blip>
          <a:srcRect/>
          <a:stretch/>
        </p:blipFill>
        <p:spPr>
          <a:xfrm>
            <a:off x="0" y="533400"/>
            <a:ext cx="9144000" cy="6324600"/>
          </a:xfrm>
          <a:prstGeom prst="rect">
            <a:avLst/>
          </a:prstGeom>
          <a:noFill/>
          <a:ln>
            <a:noFill/>
          </a:ln>
        </p:spPr>
      </p:pic>
      <p:sp>
        <p:nvSpPr>
          <p:cNvPr id="378" name="Google Shape;378;p3"/>
          <p:cNvSpPr txBox="1"/>
          <p:nvPr/>
        </p:nvSpPr>
        <p:spPr>
          <a:xfrm>
            <a:off x="2743200" y="1295400"/>
            <a:ext cx="1752600" cy="304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2"/>
              </a:buClr>
              <a:buSzPts val="1400"/>
              <a:buFont typeface="Times New Roman"/>
              <a:buNone/>
            </a:pPr>
            <a:r>
              <a:rPr lang="en-US" sz="1400" b="1" i="0" u="none" strike="noStrike" cap="none">
                <a:solidFill>
                  <a:schemeClr val="dk2"/>
                </a:solidFill>
                <a:latin typeface="Times New Roman"/>
                <a:ea typeface="Times New Roman"/>
                <a:cs typeface="Times New Roman"/>
                <a:sym typeface="Times New Roman"/>
              </a:rPr>
              <a:t>Trung quèc</a:t>
            </a:r>
            <a:endParaRPr/>
          </a:p>
        </p:txBody>
      </p:sp>
      <p:sp>
        <p:nvSpPr>
          <p:cNvPr id="379" name="Google Shape;379;p3"/>
          <p:cNvSpPr txBox="1"/>
          <p:nvPr/>
        </p:nvSpPr>
        <p:spPr>
          <a:xfrm>
            <a:off x="2514600" y="2209800"/>
            <a:ext cx="762000" cy="304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2"/>
              </a:buClr>
              <a:buSzPts val="1400"/>
              <a:buFont typeface="Times New Roman"/>
              <a:buNone/>
            </a:pPr>
            <a:r>
              <a:rPr lang="en-US" sz="1400" b="1" i="0" u="none" strike="noStrike" cap="none">
                <a:solidFill>
                  <a:schemeClr val="dk2"/>
                </a:solidFill>
                <a:latin typeface="Times New Roman"/>
                <a:ea typeface="Times New Roman"/>
                <a:cs typeface="Times New Roman"/>
                <a:sym typeface="Times New Roman"/>
              </a:rPr>
              <a:t>Lµo</a:t>
            </a:r>
            <a:endParaRPr/>
          </a:p>
        </p:txBody>
      </p:sp>
      <p:sp>
        <p:nvSpPr>
          <p:cNvPr id="380" name="Google Shape;380;p3"/>
          <p:cNvSpPr txBox="1"/>
          <p:nvPr/>
        </p:nvSpPr>
        <p:spPr>
          <a:xfrm>
            <a:off x="1981200" y="2438400"/>
            <a:ext cx="990600" cy="51752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2"/>
              </a:buClr>
              <a:buSzPts val="1400"/>
              <a:buFont typeface="Times New Roman"/>
              <a:buNone/>
            </a:pPr>
            <a:r>
              <a:rPr lang="en-US" sz="1400" b="1" i="0" u="none" strike="noStrike" cap="none">
                <a:solidFill>
                  <a:schemeClr val="dk2"/>
                </a:solidFill>
                <a:latin typeface="Times New Roman"/>
                <a:ea typeface="Times New Roman"/>
                <a:cs typeface="Times New Roman"/>
                <a:sym typeface="Times New Roman"/>
              </a:rPr>
              <a:t>Th¸i lan</a:t>
            </a:r>
            <a:endParaRPr/>
          </a:p>
        </p:txBody>
      </p:sp>
      <p:sp>
        <p:nvSpPr>
          <p:cNvPr id="381" name="Google Shape;381;p3"/>
          <p:cNvSpPr txBox="1"/>
          <p:nvPr/>
        </p:nvSpPr>
        <p:spPr>
          <a:xfrm rot="-3780000">
            <a:off x="3245643" y="2864643"/>
            <a:ext cx="2043112" cy="304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2"/>
              </a:buClr>
              <a:buSzPts val="1400"/>
              <a:buFont typeface="Times New Roman"/>
              <a:buNone/>
            </a:pPr>
            <a:r>
              <a:rPr lang="en-US" sz="1400" b="1" i="0" u="none" strike="noStrike" cap="none">
                <a:solidFill>
                  <a:schemeClr val="dk2"/>
                </a:solidFill>
                <a:latin typeface="Times New Roman"/>
                <a:ea typeface="Times New Roman"/>
                <a:cs typeface="Times New Roman"/>
                <a:sym typeface="Times New Roman"/>
              </a:rPr>
              <a:t>B  i  Ó  n    ®  «  n  g</a:t>
            </a:r>
            <a:endParaRPr/>
          </a:p>
        </p:txBody>
      </p:sp>
      <p:sp>
        <p:nvSpPr>
          <p:cNvPr id="382" name="Google Shape;382;p3"/>
          <p:cNvSpPr txBox="1"/>
          <p:nvPr/>
        </p:nvSpPr>
        <p:spPr>
          <a:xfrm>
            <a:off x="2819400" y="4419600"/>
            <a:ext cx="1600200" cy="51752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2"/>
              </a:buClr>
              <a:buSzPts val="1400"/>
              <a:buFont typeface="Times New Roman"/>
              <a:buNone/>
            </a:pPr>
            <a:r>
              <a:rPr lang="en-US" sz="1400" b="1" i="0" u="none" strike="noStrike" cap="none">
                <a:solidFill>
                  <a:schemeClr val="dk2"/>
                </a:solidFill>
                <a:latin typeface="Times New Roman"/>
                <a:ea typeface="Times New Roman"/>
                <a:cs typeface="Times New Roman"/>
                <a:sym typeface="Times New Roman"/>
              </a:rPr>
              <a:t>M  a  l  a  y  x  i  a</a:t>
            </a:r>
            <a:endParaRPr/>
          </a:p>
        </p:txBody>
      </p:sp>
      <p:sp>
        <p:nvSpPr>
          <p:cNvPr id="383" name="Google Shape;383;p3"/>
          <p:cNvSpPr txBox="1"/>
          <p:nvPr/>
        </p:nvSpPr>
        <p:spPr>
          <a:xfrm>
            <a:off x="3429000" y="5334000"/>
            <a:ext cx="2819400" cy="304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2"/>
              </a:buClr>
              <a:buSzPts val="1400"/>
              <a:buFont typeface="Times New Roman"/>
              <a:buNone/>
            </a:pPr>
            <a:r>
              <a:rPr lang="en-US" sz="1400" b="1" i="0" u="none" strike="noStrike" cap="none">
                <a:solidFill>
                  <a:schemeClr val="dk2"/>
                </a:solidFill>
                <a:latin typeface="Times New Roman"/>
                <a:ea typeface="Times New Roman"/>
                <a:cs typeface="Times New Roman"/>
                <a:sym typeface="Times New Roman"/>
              </a:rPr>
              <a:t>I     n    ®    «    n    ª    x    i    a</a:t>
            </a:r>
            <a:endParaRPr/>
          </a:p>
        </p:txBody>
      </p:sp>
      <p:sp>
        <p:nvSpPr>
          <p:cNvPr id="384" name="Google Shape;384;p3"/>
          <p:cNvSpPr txBox="1"/>
          <p:nvPr/>
        </p:nvSpPr>
        <p:spPr>
          <a:xfrm rot="-4500000">
            <a:off x="4738687" y="2895600"/>
            <a:ext cx="1219200" cy="304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2"/>
              </a:buClr>
              <a:buSzPts val="1400"/>
              <a:buFont typeface="Times New Roman"/>
              <a:buNone/>
            </a:pPr>
            <a:r>
              <a:rPr lang="en-US" sz="1400" b="1" i="0" u="none" strike="noStrike" cap="none">
                <a:solidFill>
                  <a:schemeClr val="dk2"/>
                </a:solidFill>
                <a:latin typeface="Times New Roman"/>
                <a:ea typeface="Times New Roman"/>
                <a:cs typeface="Times New Roman"/>
                <a:sym typeface="Times New Roman"/>
              </a:rPr>
              <a:t>Philippin</a:t>
            </a:r>
            <a:endParaRPr/>
          </a:p>
        </p:txBody>
      </p:sp>
      <p:sp>
        <p:nvSpPr>
          <p:cNvPr id="385" name="Google Shape;385;p3"/>
          <p:cNvSpPr txBox="1"/>
          <p:nvPr/>
        </p:nvSpPr>
        <p:spPr>
          <a:xfrm>
            <a:off x="1524000" y="1905000"/>
            <a:ext cx="1143000" cy="304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2"/>
              </a:buClr>
              <a:buSzPts val="1400"/>
              <a:buFont typeface="Times New Roman"/>
              <a:buNone/>
            </a:pPr>
            <a:r>
              <a:rPr lang="en-US" sz="1400" b="1" i="0" u="none" strike="noStrike" cap="none">
                <a:solidFill>
                  <a:schemeClr val="dk2"/>
                </a:solidFill>
                <a:latin typeface="Times New Roman"/>
                <a:ea typeface="Times New Roman"/>
                <a:cs typeface="Times New Roman"/>
                <a:sym typeface="Times New Roman"/>
              </a:rPr>
              <a:t>myanma</a:t>
            </a:r>
            <a:endParaRPr/>
          </a:p>
        </p:txBody>
      </p:sp>
      <p:sp>
        <p:nvSpPr>
          <p:cNvPr id="386" name="Google Shape;386;p3"/>
          <p:cNvSpPr txBox="1"/>
          <p:nvPr/>
        </p:nvSpPr>
        <p:spPr>
          <a:xfrm>
            <a:off x="1676400" y="3124200"/>
            <a:ext cx="1600200" cy="304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2"/>
              </a:buClr>
              <a:buSzPts val="1400"/>
              <a:buFont typeface="Times New Roman"/>
              <a:buNone/>
            </a:pPr>
            <a:r>
              <a:rPr lang="en-US" sz="1400" b="1" i="0" u="none" strike="noStrike" cap="none">
                <a:solidFill>
                  <a:schemeClr val="dk2"/>
                </a:solidFill>
                <a:latin typeface="Times New Roman"/>
                <a:ea typeface="Times New Roman"/>
                <a:cs typeface="Times New Roman"/>
                <a:sym typeface="Times New Roman"/>
              </a:rPr>
              <a:t>campuchia</a:t>
            </a:r>
            <a:endParaRPr/>
          </a:p>
        </p:txBody>
      </p:sp>
      <p:sp>
        <p:nvSpPr>
          <p:cNvPr id="387" name="Google Shape;387;p3"/>
          <p:cNvSpPr txBox="1"/>
          <p:nvPr/>
        </p:nvSpPr>
        <p:spPr>
          <a:xfrm>
            <a:off x="4191000" y="3870325"/>
            <a:ext cx="990600" cy="304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2"/>
              </a:buClr>
              <a:buSzPts val="1400"/>
              <a:buFont typeface="Times New Roman"/>
              <a:buNone/>
            </a:pPr>
            <a:r>
              <a:rPr lang="en-US" sz="1400" b="1" i="0" u="none" strike="noStrike" cap="none">
                <a:solidFill>
                  <a:schemeClr val="dk2"/>
                </a:solidFill>
                <a:latin typeface="Times New Roman"/>
                <a:ea typeface="Times New Roman"/>
                <a:cs typeface="Times New Roman"/>
                <a:sym typeface="Times New Roman"/>
              </a:rPr>
              <a:t>Brunªy</a:t>
            </a:r>
            <a:endParaRPr/>
          </a:p>
        </p:txBody>
      </p:sp>
      <p:sp>
        <p:nvSpPr>
          <p:cNvPr id="388" name="Google Shape;388;p3"/>
          <p:cNvSpPr txBox="1"/>
          <p:nvPr/>
        </p:nvSpPr>
        <p:spPr>
          <a:xfrm>
            <a:off x="2209800" y="152400"/>
            <a:ext cx="4953000" cy="36988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LƯỢC ĐỒ ĐÔNG NAM Á</a:t>
            </a:r>
            <a:endParaRPr/>
          </a:p>
        </p:txBody>
      </p:sp>
      <p:sp>
        <p:nvSpPr>
          <p:cNvPr id="389" name="Google Shape;389;p3"/>
          <p:cNvSpPr txBox="1"/>
          <p:nvPr/>
        </p:nvSpPr>
        <p:spPr>
          <a:xfrm>
            <a:off x="6858000" y="2057400"/>
            <a:ext cx="1676400" cy="304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2"/>
              </a:buClr>
              <a:buSzPts val="1400"/>
              <a:buFont typeface="Arial"/>
              <a:buNone/>
            </a:pPr>
            <a:r>
              <a:rPr lang="en-US" sz="1400" b="1" i="0" u="none" strike="noStrike" cap="none">
                <a:solidFill>
                  <a:schemeClr val="dk2"/>
                </a:solidFill>
                <a:latin typeface="Arial"/>
                <a:ea typeface="Arial"/>
                <a:cs typeface="Arial"/>
                <a:sym typeface="Arial"/>
              </a:rPr>
              <a:t>ChÝ tuyÕn B¾c</a:t>
            </a:r>
            <a:endParaRPr/>
          </a:p>
        </p:txBody>
      </p:sp>
      <p:sp>
        <p:nvSpPr>
          <p:cNvPr id="390" name="Google Shape;390;p3"/>
          <p:cNvSpPr txBox="1"/>
          <p:nvPr/>
        </p:nvSpPr>
        <p:spPr>
          <a:xfrm>
            <a:off x="7315200" y="4267200"/>
            <a:ext cx="1219200" cy="304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2"/>
              </a:buClr>
              <a:buSzPts val="1400"/>
              <a:buFont typeface="Arial"/>
              <a:buNone/>
            </a:pPr>
            <a:r>
              <a:rPr lang="en-US" sz="1400" b="1" i="0" u="none" strike="noStrike" cap="none">
                <a:solidFill>
                  <a:schemeClr val="dk2"/>
                </a:solidFill>
                <a:latin typeface="Arial"/>
                <a:ea typeface="Arial"/>
                <a:cs typeface="Arial"/>
                <a:sym typeface="Arial"/>
              </a:rPr>
              <a:t>XÝch ®¹o</a:t>
            </a:r>
            <a:endParaRPr/>
          </a:p>
        </p:txBody>
      </p:sp>
      <p:sp>
        <p:nvSpPr>
          <p:cNvPr id="391" name="Google Shape;391;p3"/>
          <p:cNvSpPr txBox="1"/>
          <p:nvPr/>
        </p:nvSpPr>
        <p:spPr>
          <a:xfrm>
            <a:off x="2971800" y="4724400"/>
            <a:ext cx="762000" cy="51752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2"/>
              </a:buClr>
              <a:buSzPts val="1400"/>
              <a:buFont typeface="Arial"/>
              <a:buNone/>
            </a:pPr>
            <a:r>
              <a:rPr lang="en-US" sz="1400" b="1" i="0" u="none" strike="noStrike" cap="none">
                <a:solidFill>
                  <a:schemeClr val="dk2"/>
                </a:solidFill>
                <a:latin typeface="Arial"/>
                <a:ea typeface="Arial"/>
                <a:cs typeface="Arial"/>
                <a:sym typeface="Arial"/>
              </a:rPr>
              <a:t>Xin-ga-po</a:t>
            </a:r>
            <a:endParaRPr/>
          </a:p>
        </p:txBody>
      </p:sp>
      <p:sp>
        <p:nvSpPr>
          <p:cNvPr id="392" name="Google Shape;392;p3"/>
          <p:cNvSpPr txBox="1"/>
          <p:nvPr/>
        </p:nvSpPr>
        <p:spPr>
          <a:xfrm>
            <a:off x="2743200" y="1676400"/>
            <a:ext cx="1143000" cy="36671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1800"/>
              <a:buFont typeface="Arial"/>
              <a:buNone/>
            </a:pPr>
            <a:r>
              <a:rPr lang="en-US" sz="1800" b="0" i="0" u="none" strike="noStrike" cap="none">
                <a:solidFill>
                  <a:schemeClr val="dk1"/>
                </a:solidFill>
                <a:latin typeface="Arial"/>
                <a:ea typeface="Arial"/>
                <a:cs typeface="Arial"/>
                <a:sym typeface="Arial"/>
              </a:rPr>
              <a:t>Việt Nam</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77"/>
                                        </p:tgtEl>
                                        <p:attrNameLst>
                                          <p:attrName>style.visibility</p:attrName>
                                        </p:attrNameLst>
                                      </p:cBhvr>
                                      <p:to>
                                        <p:strVal val="visible"/>
                                      </p:to>
                                    </p:set>
                                    <p:animEffect transition="in" filter="fade">
                                      <p:cBhvr>
                                        <p:cTn id="7" dur="500"/>
                                        <p:tgtEl>
                                          <p:spTgt spid="37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88"/>
                                        </p:tgtEl>
                                        <p:attrNameLst>
                                          <p:attrName>style.visibility</p:attrName>
                                        </p:attrNameLst>
                                      </p:cBhvr>
                                      <p:to>
                                        <p:strVal val="visible"/>
                                      </p:to>
                                    </p:set>
                                    <p:animEffect transition="in" filter="fade">
                                      <p:cBhvr>
                                        <p:cTn id="12" dur="1000"/>
                                        <p:tgtEl>
                                          <p:spTgt spid="38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92"/>
                                        </p:tgtEl>
                                        <p:attrNameLst>
                                          <p:attrName>style.visibility</p:attrName>
                                        </p:attrNameLst>
                                      </p:cBhvr>
                                      <p:to>
                                        <p:strVal val="visible"/>
                                      </p:to>
                                    </p:set>
                                    <p:animEffect transition="in" filter="fade">
                                      <p:cBhvr>
                                        <p:cTn id="17" dur="5000"/>
                                        <p:tgtEl>
                                          <p:spTgt spid="39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78"/>
                                        </p:tgtEl>
                                        <p:attrNameLst>
                                          <p:attrName>style.visibility</p:attrName>
                                        </p:attrNameLst>
                                      </p:cBhvr>
                                      <p:to>
                                        <p:strVal val="visible"/>
                                      </p:to>
                                    </p:set>
                                    <p:animEffect transition="in" filter="fade">
                                      <p:cBhvr>
                                        <p:cTn id="22" dur="5000"/>
                                        <p:tgtEl>
                                          <p:spTgt spid="37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85"/>
                                        </p:tgtEl>
                                        <p:attrNameLst>
                                          <p:attrName>style.visibility</p:attrName>
                                        </p:attrNameLst>
                                      </p:cBhvr>
                                      <p:to>
                                        <p:strVal val="visible"/>
                                      </p:to>
                                    </p:set>
                                    <p:animEffect transition="in" filter="fade">
                                      <p:cBhvr>
                                        <p:cTn id="27" dur="5000"/>
                                        <p:tgtEl>
                                          <p:spTgt spid="38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79"/>
                                        </p:tgtEl>
                                        <p:attrNameLst>
                                          <p:attrName>style.visibility</p:attrName>
                                        </p:attrNameLst>
                                      </p:cBhvr>
                                      <p:to>
                                        <p:strVal val="visible"/>
                                      </p:to>
                                    </p:set>
                                    <p:animEffect transition="in" filter="fade">
                                      <p:cBhvr>
                                        <p:cTn id="32" dur="5000"/>
                                        <p:tgtEl>
                                          <p:spTgt spid="379"/>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80"/>
                                        </p:tgtEl>
                                        <p:attrNameLst>
                                          <p:attrName>style.visibility</p:attrName>
                                        </p:attrNameLst>
                                      </p:cBhvr>
                                      <p:to>
                                        <p:strVal val="visible"/>
                                      </p:to>
                                    </p:set>
                                    <p:animEffect transition="in" filter="fade">
                                      <p:cBhvr>
                                        <p:cTn id="37" dur="5000"/>
                                        <p:tgtEl>
                                          <p:spTgt spid="380"/>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86"/>
                                        </p:tgtEl>
                                        <p:attrNameLst>
                                          <p:attrName>style.visibility</p:attrName>
                                        </p:attrNameLst>
                                      </p:cBhvr>
                                      <p:to>
                                        <p:strVal val="visible"/>
                                      </p:to>
                                    </p:set>
                                    <p:animEffect transition="in" filter="fade">
                                      <p:cBhvr>
                                        <p:cTn id="42" dur="5000"/>
                                        <p:tgtEl>
                                          <p:spTgt spid="386"/>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82"/>
                                        </p:tgtEl>
                                        <p:attrNameLst>
                                          <p:attrName>style.visibility</p:attrName>
                                        </p:attrNameLst>
                                      </p:cBhvr>
                                      <p:to>
                                        <p:strVal val="visible"/>
                                      </p:to>
                                    </p:set>
                                    <p:animEffect transition="in" filter="fade">
                                      <p:cBhvr>
                                        <p:cTn id="47" dur="5000"/>
                                        <p:tgtEl>
                                          <p:spTgt spid="382"/>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91"/>
                                        </p:tgtEl>
                                        <p:attrNameLst>
                                          <p:attrName>style.visibility</p:attrName>
                                        </p:attrNameLst>
                                      </p:cBhvr>
                                      <p:to>
                                        <p:strVal val="visible"/>
                                      </p:to>
                                    </p:set>
                                    <p:animEffect transition="in" filter="fade">
                                      <p:cBhvr>
                                        <p:cTn id="52" dur="5000"/>
                                        <p:tgtEl>
                                          <p:spTgt spid="391"/>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383"/>
                                        </p:tgtEl>
                                        <p:attrNameLst>
                                          <p:attrName>style.visibility</p:attrName>
                                        </p:attrNameLst>
                                      </p:cBhvr>
                                      <p:to>
                                        <p:strVal val="visible"/>
                                      </p:to>
                                    </p:set>
                                    <p:animEffect transition="in" filter="fade">
                                      <p:cBhvr>
                                        <p:cTn id="57" dur="5000"/>
                                        <p:tgtEl>
                                          <p:spTgt spid="383"/>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381"/>
                                        </p:tgtEl>
                                        <p:attrNameLst>
                                          <p:attrName>style.visibility</p:attrName>
                                        </p:attrNameLst>
                                      </p:cBhvr>
                                      <p:to>
                                        <p:strVal val="visible"/>
                                      </p:to>
                                    </p:set>
                                    <p:animEffect transition="in" filter="fade">
                                      <p:cBhvr>
                                        <p:cTn id="62" dur="5000"/>
                                        <p:tgtEl>
                                          <p:spTgt spid="381"/>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384"/>
                                        </p:tgtEl>
                                        <p:attrNameLst>
                                          <p:attrName>style.visibility</p:attrName>
                                        </p:attrNameLst>
                                      </p:cBhvr>
                                      <p:to>
                                        <p:strVal val="visible"/>
                                      </p:to>
                                    </p:set>
                                    <p:animEffect transition="in" filter="fade">
                                      <p:cBhvr>
                                        <p:cTn id="67" dur="5000"/>
                                        <p:tgtEl>
                                          <p:spTgt spid="384"/>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389"/>
                                        </p:tgtEl>
                                        <p:attrNameLst>
                                          <p:attrName>style.visibility</p:attrName>
                                        </p:attrNameLst>
                                      </p:cBhvr>
                                      <p:to>
                                        <p:strVal val="visible"/>
                                      </p:to>
                                    </p:set>
                                    <p:animEffect transition="in" filter="fade">
                                      <p:cBhvr>
                                        <p:cTn id="72" dur="5000"/>
                                        <p:tgtEl>
                                          <p:spTgt spid="389"/>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390"/>
                                        </p:tgtEl>
                                        <p:attrNameLst>
                                          <p:attrName>style.visibility</p:attrName>
                                        </p:attrNameLst>
                                      </p:cBhvr>
                                      <p:to>
                                        <p:strVal val="visible"/>
                                      </p:to>
                                    </p:set>
                                    <p:animEffect transition="in" filter="fade">
                                      <p:cBhvr>
                                        <p:cTn id="77" dur="5000"/>
                                        <p:tgtEl>
                                          <p:spTgt spid="390"/>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nodeType="clickEffect">
                                  <p:stCondLst>
                                    <p:cond delay="0"/>
                                  </p:stCondLst>
                                  <p:childTnLst>
                                    <p:set>
                                      <p:cBhvr>
                                        <p:cTn id="81" dur="1" fill="hold">
                                          <p:stCondLst>
                                            <p:cond delay="0"/>
                                          </p:stCondLst>
                                        </p:cTn>
                                        <p:tgtEl>
                                          <p:spTgt spid="387"/>
                                        </p:tgtEl>
                                        <p:attrNameLst>
                                          <p:attrName>style.visibility</p:attrName>
                                        </p:attrNameLst>
                                      </p:cBhvr>
                                      <p:to>
                                        <p:strVal val="visible"/>
                                      </p:to>
                                    </p:set>
                                    <p:animEffect transition="in" filter="fade">
                                      <p:cBhvr>
                                        <p:cTn id="82" dur="5000"/>
                                        <p:tgtEl>
                                          <p:spTgt spid="3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96"/>
        <p:cNvGrpSpPr/>
        <p:nvPr/>
      </p:nvGrpSpPr>
      <p:grpSpPr>
        <a:xfrm>
          <a:off x="0" y="0"/>
          <a:ext cx="0" cy="0"/>
          <a:chOff x="0" y="0"/>
          <a:chExt cx="0" cy="0"/>
        </a:xfrm>
      </p:grpSpPr>
      <p:pic>
        <p:nvPicPr>
          <p:cNvPr id="397" name="Google Shape;397;p4" descr="Luoc_do_Viet_Nam_trong_khu_vuc_Dong_Nam_A"/>
          <p:cNvPicPr preferRelativeResize="0"/>
          <p:nvPr/>
        </p:nvPicPr>
        <p:blipFill rotWithShape="1">
          <a:blip r:embed="rId3">
            <a:alphaModFix/>
          </a:blip>
          <a:srcRect/>
          <a:stretch/>
        </p:blipFill>
        <p:spPr>
          <a:xfrm>
            <a:off x="0" y="-14287"/>
            <a:ext cx="9144000" cy="6872287"/>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97"/>
                                        </p:tgtEl>
                                        <p:attrNameLst>
                                          <p:attrName>style.visibility</p:attrName>
                                        </p:attrNameLst>
                                      </p:cBhvr>
                                      <p:to>
                                        <p:strVal val="visible"/>
                                      </p:to>
                                    </p:set>
                                    <p:animEffect transition="in" filter="fade">
                                      <p:cBhvr>
                                        <p:cTn id="7" dur="1000"/>
                                        <p:tgtEl>
                                          <p:spTgt spid="3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01"/>
        <p:cNvGrpSpPr/>
        <p:nvPr/>
      </p:nvGrpSpPr>
      <p:grpSpPr>
        <a:xfrm>
          <a:off x="0" y="0"/>
          <a:ext cx="0" cy="0"/>
          <a:chOff x="0" y="0"/>
          <a:chExt cx="0" cy="0"/>
        </a:xfrm>
      </p:grpSpPr>
      <p:sp>
        <p:nvSpPr>
          <p:cNvPr id="402" name="Google Shape;402;p5"/>
          <p:cNvSpPr txBox="1"/>
          <p:nvPr/>
        </p:nvSpPr>
        <p:spPr>
          <a:xfrm>
            <a:off x="3886200" y="838200"/>
            <a:ext cx="4800600" cy="36671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pic>
        <p:nvPicPr>
          <p:cNvPr id="403" name="Google Shape;403;p5" descr="Luoc_do_mat_do_dan_so_Viet_Nam"/>
          <p:cNvPicPr preferRelativeResize="0"/>
          <p:nvPr/>
        </p:nvPicPr>
        <p:blipFill rotWithShape="1">
          <a:blip r:embed="rId3">
            <a:alphaModFix/>
          </a:blip>
          <a:srcRect/>
          <a:stretch/>
        </p:blipFill>
        <p:spPr>
          <a:xfrm>
            <a:off x="3124200" y="0"/>
            <a:ext cx="5943600" cy="6858000"/>
          </a:xfrm>
          <a:prstGeom prst="rect">
            <a:avLst/>
          </a:prstGeom>
          <a:noFill/>
          <a:ln>
            <a:noFill/>
          </a:ln>
        </p:spPr>
      </p:pic>
      <p:sp>
        <p:nvSpPr>
          <p:cNvPr id="404" name="Google Shape;404;p5"/>
          <p:cNvSpPr txBox="1"/>
          <p:nvPr/>
        </p:nvSpPr>
        <p:spPr>
          <a:xfrm>
            <a:off x="152400" y="2057400"/>
            <a:ext cx="2743200" cy="2454275"/>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rgbClr val="0000FF"/>
              </a:buClr>
              <a:buSzPts val="3200"/>
              <a:buFont typeface="Times New Roman"/>
              <a:buNone/>
            </a:pPr>
            <a:r>
              <a:rPr lang="en-US" sz="3200" b="1" i="0" u="none">
                <a:solidFill>
                  <a:srgbClr val="0000FF"/>
                </a:solidFill>
                <a:latin typeface="Times New Roman"/>
                <a:ea typeface="Times New Roman"/>
                <a:cs typeface="Times New Roman"/>
                <a:sym typeface="Times New Roman"/>
              </a:rPr>
              <a:t>Chỉ trên bản đồ vị trí và giới hạn của nước ta</a:t>
            </a:r>
            <a:r>
              <a:rPr lang="en-US" sz="1800" b="1" i="0" u="none">
                <a:solidFill>
                  <a:srgbClr val="0000FF"/>
                </a:solidFill>
                <a:latin typeface="Times New Roman"/>
                <a:ea typeface="Times New Roman"/>
                <a:cs typeface="Times New Roman"/>
                <a:sym typeface="Times New Roman"/>
              </a:rPr>
              <a:t>.</a:t>
            </a:r>
            <a:endParaRPr/>
          </a:p>
          <a:p>
            <a:pPr marL="0" marR="0" lvl="0" indent="0" algn="l" rtl="0">
              <a:lnSpc>
                <a:spcPct val="100000"/>
              </a:lnSpc>
              <a:spcBef>
                <a:spcPts val="0"/>
              </a:spcBef>
              <a:spcAft>
                <a:spcPts val="0"/>
              </a:spcAft>
              <a:buNone/>
            </a:pPr>
            <a:endParaRPr sz="1800" b="1" i="0" u="none">
              <a:solidFill>
                <a:srgbClr val="0000FF"/>
              </a:solidFill>
              <a:latin typeface="Times New Roman"/>
              <a:ea typeface="Times New Roman"/>
              <a:cs typeface="Times New Roman"/>
              <a:sym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03"/>
                                        </p:tgtEl>
                                        <p:attrNameLst>
                                          <p:attrName>style.visibility</p:attrName>
                                        </p:attrNameLst>
                                      </p:cBhvr>
                                      <p:to>
                                        <p:strVal val="visible"/>
                                      </p:to>
                                    </p:set>
                                    <p:animEffect transition="in" filter="fade">
                                      <p:cBhvr>
                                        <p:cTn id="7" dur="500"/>
                                        <p:tgtEl>
                                          <p:spTgt spid="40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04">
                                            <p:txEl>
                                              <p:pRg st="0" end="0"/>
                                            </p:txEl>
                                          </p:spTgt>
                                        </p:tgtEl>
                                        <p:attrNameLst>
                                          <p:attrName>style.visibility</p:attrName>
                                        </p:attrNameLst>
                                      </p:cBhvr>
                                      <p:to>
                                        <p:strVal val="visible"/>
                                      </p:to>
                                    </p:set>
                                    <p:animEffect transition="in" filter="fade">
                                      <p:cBhvr>
                                        <p:cTn id="12" dur="500"/>
                                        <p:tgtEl>
                                          <p:spTgt spid="40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04">
                                            <p:txEl>
                                              <p:pRg st="1" end="1"/>
                                            </p:txEl>
                                          </p:spTgt>
                                        </p:tgtEl>
                                        <p:attrNameLst>
                                          <p:attrName>style.visibility</p:attrName>
                                        </p:attrNameLst>
                                      </p:cBhvr>
                                      <p:to>
                                        <p:strVal val="visible"/>
                                      </p:to>
                                    </p:set>
                                    <p:animEffect transition="in" filter="fade">
                                      <p:cBhvr>
                                        <p:cTn id="17" dur="500"/>
                                        <p:tgtEl>
                                          <p:spTgt spid="40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408"/>
        <p:cNvGrpSpPr/>
        <p:nvPr/>
      </p:nvGrpSpPr>
      <p:grpSpPr>
        <a:xfrm>
          <a:off x="0" y="0"/>
          <a:ext cx="0" cy="0"/>
          <a:chOff x="0" y="0"/>
          <a:chExt cx="0" cy="0"/>
        </a:xfrm>
      </p:grpSpPr>
      <p:sp>
        <p:nvSpPr>
          <p:cNvPr id="409" name="Google Shape;409;p6"/>
          <p:cNvSpPr txBox="1"/>
          <p:nvPr/>
        </p:nvSpPr>
        <p:spPr>
          <a:xfrm>
            <a:off x="76200" y="304800"/>
            <a:ext cx="8686800" cy="5694362"/>
          </a:xfrm>
          <a:prstGeom prst="rect">
            <a:avLst/>
          </a:prstGeom>
          <a:noFill/>
          <a:ln>
            <a:noFill/>
          </a:ln>
        </p:spPr>
        <p:txBody>
          <a:bodyPr spcFirstLastPara="1" wrap="square" lIns="91425" tIns="45700" rIns="91425" bIns="45700" anchor="t" anchorCtr="0">
            <a:spAutoFit/>
          </a:bodyPr>
          <a:lstStyle/>
          <a:p>
            <a:pPr marL="0" marR="0" lvl="0" indent="-177800" algn="just" rtl="0">
              <a:lnSpc>
                <a:spcPct val="100000"/>
              </a:lnSpc>
              <a:spcBef>
                <a:spcPts val="0"/>
              </a:spcBef>
              <a:spcAft>
                <a:spcPts val="0"/>
              </a:spcAft>
              <a:buClr>
                <a:schemeClr val="dk2"/>
              </a:buClr>
              <a:buSzPts val="2800"/>
              <a:buFont typeface="Noto Sans Symbols"/>
              <a:buChar char="❖"/>
            </a:pPr>
            <a:r>
              <a:rPr lang="en-US" sz="2800" b="0" i="0" u="none">
                <a:solidFill>
                  <a:schemeClr val="dk2"/>
                </a:solidFill>
                <a:latin typeface="Times New Roman"/>
                <a:ea typeface="Times New Roman"/>
                <a:cs typeface="Times New Roman"/>
                <a:sym typeface="Times New Roman"/>
              </a:rPr>
              <a:t>Việt Nam nằm trên bán đảo Đông Dương, thuộc khu vực Đông Nam Á. </a:t>
            </a:r>
            <a:endParaRPr/>
          </a:p>
          <a:p>
            <a:pPr marL="0" marR="0" lvl="0" indent="-177800" algn="just" rtl="0">
              <a:lnSpc>
                <a:spcPct val="100000"/>
              </a:lnSpc>
              <a:spcBef>
                <a:spcPts val="1400"/>
              </a:spcBef>
              <a:spcAft>
                <a:spcPts val="0"/>
              </a:spcAft>
              <a:buClr>
                <a:schemeClr val="dk2"/>
              </a:buClr>
              <a:buSzPts val="2800"/>
              <a:buFont typeface="Noto Sans Symbols"/>
              <a:buChar char="❖"/>
            </a:pPr>
            <a:r>
              <a:rPr lang="en-US" sz="2800" b="0" i="0" u="none">
                <a:solidFill>
                  <a:schemeClr val="dk2"/>
                </a:solidFill>
                <a:latin typeface="Times New Roman"/>
                <a:ea typeface="Times New Roman"/>
                <a:cs typeface="Times New Roman"/>
                <a:sym typeface="Times New Roman"/>
              </a:rPr>
              <a:t> Lãnh thổ nước ta bao gồm: phần đất liền, biển, đảo và quần đảo.</a:t>
            </a:r>
            <a:endParaRPr/>
          </a:p>
          <a:p>
            <a:pPr marL="0" marR="0" lvl="0" indent="-177800" algn="just" rtl="0">
              <a:lnSpc>
                <a:spcPct val="100000"/>
              </a:lnSpc>
              <a:spcBef>
                <a:spcPts val="1400"/>
              </a:spcBef>
              <a:spcAft>
                <a:spcPts val="0"/>
              </a:spcAft>
              <a:buClr>
                <a:schemeClr val="dk2"/>
              </a:buClr>
              <a:buSzPts val="2800"/>
              <a:buFont typeface="Noto Sans Symbols"/>
              <a:buChar char="❖"/>
            </a:pPr>
            <a:r>
              <a:rPr lang="en-US" sz="2800" b="0" i="0" u="none">
                <a:solidFill>
                  <a:schemeClr val="dk2"/>
                </a:solidFill>
                <a:latin typeface="Times New Roman"/>
                <a:ea typeface="Times New Roman"/>
                <a:cs typeface="Times New Roman"/>
                <a:sym typeface="Times New Roman"/>
              </a:rPr>
              <a:t>Các nước giáp phần đất liền với nước ta có: Trung Quốc; Lào và Cam-pu-chia.</a:t>
            </a:r>
            <a:endParaRPr/>
          </a:p>
          <a:p>
            <a:pPr marL="0" marR="0" lvl="0" indent="-177800" algn="just" rtl="0">
              <a:lnSpc>
                <a:spcPct val="100000"/>
              </a:lnSpc>
              <a:spcBef>
                <a:spcPts val="1400"/>
              </a:spcBef>
              <a:spcAft>
                <a:spcPts val="0"/>
              </a:spcAft>
              <a:buClr>
                <a:schemeClr val="dk2"/>
              </a:buClr>
              <a:buSzPts val="2800"/>
              <a:buFont typeface="Noto Sans Symbols"/>
              <a:buChar char="❖"/>
            </a:pPr>
            <a:r>
              <a:rPr lang="en-US" sz="2800" b="0" i="0" u="none">
                <a:solidFill>
                  <a:schemeClr val="dk2"/>
                </a:solidFill>
                <a:latin typeface="Times New Roman"/>
                <a:ea typeface="Times New Roman"/>
                <a:cs typeface="Times New Roman"/>
                <a:sym typeface="Times New Roman"/>
              </a:rPr>
              <a:t> Biển bao bọc phía Đông, phía Nam và phía Tây Nam của nước ta. Tên gọi là Biển Đông. </a:t>
            </a:r>
            <a:endParaRPr/>
          </a:p>
          <a:p>
            <a:pPr marL="0" marR="0" lvl="0" indent="-177800" algn="just" rtl="0">
              <a:lnSpc>
                <a:spcPct val="100000"/>
              </a:lnSpc>
              <a:spcBef>
                <a:spcPts val="1400"/>
              </a:spcBef>
              <a:spcAft>
                <a:spcPts val="0"/>
              </a:spcAft>
              <a:buClr>
                <a:schemeClr val="dk1"/>
              </a:buClr>
              <a:buSzPts val="2800"/>
              <a:buFont typeface="Noto Sans Symbols"/>
              <a:buChar char="❖"/>
            </a:pPr>
            <a:r>
              <a:rPr lang="en-US" sz="2800" b="0" i="0" u="none">
                <a:solidFill>
                  <a:schemeClr val="dk1"/>
                </a:solidFill>
                <a:latin typeface="Times New Roman"/>
                <a:ea typeface="Times New Roman"/>
                <a:cs typeface="Times New Roman"/>
                <a:sym typeface="Times New Roman"/>
              </a:rPr>
              <a:t>Một số đảo và quần đảo của nước ta như: Cát Bà, Bạch Long Vĩ, Phú Quốc, Côn Đảo,… Quần đảo: Hoàng Sa và Trường Sa,…</a:t>
            </a:r>
            <a:endParaRPr/>
          </a:p>
        </p:txBody>
      </p:sp>
      <p:pic>
        <p:nvPicPr>
          <p:cNvPr id="410" name="Google Shape;410;p6" descr="red_mushroom_hb"/>
          <p:cNvPicPr preferRelativeResize="0"/>
          <p:nvPr/>
        </p:nvPicPr>
        <p:blipFill rotWithShape="1">
          <a:blip r:embed="rId3">
            <a:alphaModFix/>
          </a:blip>
          <a:srcRect/>
          <a:stretch/>
        </p:blipFill>
        <p:spPr>
          <a:xfrm>
            <a:off x="0" y="6019800"/>
            <a:ext cx="1447800" cy="838200"/>
          </a:xfrm>
          <a:prstGeom prst="rect">
            <a:avLst/>
          </a:prstGeom>
          <a:noFill/>
          <a:ln>
            <a:noFill/>
          </a:ln>
        </p:spPr>
      </p:pic>
      <p:grpSp>
        <p:nvGrpSpPr>
          <p:cNvPr id="411" name="Google Shape;411;p6"/>
          <p:cNvGrpSpPr/>
          <p:nvPr/>
        </p:nvGrpSpPr>
        <p:grpSpPr>
          <a:xfrm rot="10680000">
            <a:off x="7534591" y="4724561"/>
            <a:ext cx="1611941" cy="2494400"/>
            <a:chOff x="240" y="-17"/>
            <a:chExt cx="2369" cy="2561"/>
          </a:xfrm>
        </p:grpSpPr>
        <p:sp>
          <p:nvSpPr>
            <p:cNvPr id="412" name="Google Shape;412;p6"/>
            <p:cNvSpPr/>
            <p:nvPr/>
          </p:nvSpPr>
          <p:spPr>
            <a:xfrm rot="-3900000">
              <a:off x="403" y="144"/>
              <a:ext cx="228" cy="459"/>
            </a:xfrm>
            <a:custGeom>
              <a:avLst/>
              <a:gdLst/>
              <a:ahLst/>
              <a:cxnLst/>
              <a:rect l="l" t="t" r="r" b="b"/>
              <a:pathLst>
                <a:path w="456" h="919" extrusionOk="0">
                  <a:moveTo>
                    <a:pt x="78" y="780"/>
                  </a:moveTo>
                  <a:lnTo>
                    <a:pt x="80" y="778"/>
                  </a:lnTo>
                  <a:lnTo>
                    <a:pt x="83" y="770"/>
                  </a:lnTo>
                  <a:lnTo>
                    <a:pt x="87" y="763"/>
                  </a:lnTo>
                  <a:lnTo>
                    <a:pt x="91" y="757"/>
                  </a:lnTo>
                  <a:lnTo>
                    <a:pt x="93" y="749"/>
                  </a:lnTo>
                  <a:lnTo>
                    <a:pt x="95" y="740"/>
                  </a:lnTo>
                  <a:lnTo>
                    <a:pt x="99" y="719"/>
                  </a:lnTo>
                  <a:lnTo>
                    <a:pt x="99" y="694"/>
                  </a:lnTo>
                  <a:lnTo>
                    <a:pt x="99" y="681"/>
                  </a:lnTo>
                  <a:lnTo>
                    <a:pt x="97" y="673"/>
                  </a:lnTo>
                  <a:lnTo>
                    <a:pt x="95" y="666"/>
                  </a:lnTo>
                  <a:lnTo>
                    <a:pt x="93" y="658"/>
                  </a:lnTo>
                  <a:lnTo>
                    <a:pt x="89" y="650"/>
                  </a:lnTo>
                  <a:lnTo>
                    <a:pt x="87" y="645"/>
                  </a:lnTo>
                  <a:lnTo>
                    <a:pt x="83" y="637"/>
                  </a:lnTo>
                  <a:lnTo>
                    <a:pt x="80" y="630"/>
                  </a:lnTo>
                  <a:lnTo>
                    <a:pt x="76" y="622"/>
                  </a:lnTo>
                  <a:lnTo>
                    <a:pt x="72" y="614"/>
                  </a:lnTo>
                  <a:lnTo>
                    <a:pt x="66" y="607"/>
                  </a:lnTo>
                  <a:lnTo>
                    <a:pt x="63" y="601"/>
                  </a:lnTo>
                  <a:lnTo>
                    <a:pt x="59" y="593"/>
                  </a:lnTo>
                  <a:lnTo>
                    <a:pt x="55" y="588"/>
                  </a:lnTo>
                  <a:lnTo>
                    <a:pt x="51" y="580"/>
                  </a:lnTo>
                  <a:lnTo>
                    <a:pt x="47" y="574"/>
                  </a:lnTo>
                  <a:lnTo>
                    <a:pt x="44" y="569"/>
                  </a:lnTo>
                  <a:lnTo>
                    <a:pt x="36" y="557"/>
                  </a:lnTo>
                  <a:lnTo>
                    <a:pt x="34" y="552"/>
                  </a:lnTo>
                  <a:lnTo>
                    <a:pt x="30" y="544"/>
                  </a:lnTo>
                  <a:lnTo>
                    <a:pt x="23" y="535"/>
                  </a:lnTo>
                  <a:lnTo>
                    <a:pt x="17" y="523"/>
                  </a:lnTo>
                  <a:lnTo>
                    <a:pt x="13" y="512"/>
                  </a:lnTo>
                  <a:lnTo>
                    <a:pt x="7" y="502"/>
                  </a:lnTo>
                  <a:lnTo>
                    <a:pt x="4" y="491"/>
                  </a:lnTo>
                  <a:lnTo>
                    <a:pt x="0" y="470"/>
                  </a:lnTo>
                  <a:lnTo>
                    <a:pt x="2" y="447"/>
                  </a:lnTo>
                  <a:lnTo>
                    <a:pt x="4" y="436"/>
                  </a:lnTo>
                  <a:lnTo>
                    <a:pt x="6" y="426"/>
                  </a:lnTo>
                  <a:lnTo>
                    <a:pt x="7" y="420"/>
                  </a:lnTo>
                  <a:lnTo>
                    <a:pt x="9" y="415"/>
                  </a:lnTo>
                  <a:lnTo>
                    <a:pt x="11" y="405"/>
                  </a:lnTo>
                  <a:lnTo>
                    <a:pt x="15" y="396"/>
                  </a:lnTo>
                  <a:lnTo>
                    <a:pt x="19" y="388"/>
                  </a:lnTo>
                  <a:lnTo>
                    <a:pt x="23" y="381"/>
                  </a:lnTo>
                  <a:lnTo>
                    <a:pt x="26" y="375"/>
                  </a:lnTo>
                  <a:lnTo>
                    <a:pt x="30" y="369"/>
                  </a:lnTo>
                  <a:lnTo>
                    <a:pt x="32" y="363"/>
                  </a:lnTo>
                  <a:lnTo>
                    <a:pt x="38" y="356"/>
                  </a:lnTo>
                  <a:lnTo>
                    <a:pt x="44" y="348"/>
                  </a:lnTo>
                  <a:lnTo>
                    <a:pt x="45" y="352"/>
                  </a:lnTo>
                  <a:lnTo>
                    <a:pt x="47" y="362"/>
                  </a:lnTo>
                  <a:lnTo>
                    <a:pt x="49" y="367"/>
                  </a:lnTo>
                  <a:lnTo>
                    <a:pt x="51" y="375"/>
                  </a:lnTo>
                  <a:lnTo>
                    <a:pt x="53" y="382"/>
                  </a:lnTo>
                  <a:lnTo>
                    <a:pt x="55" y="390"/>
                  </a:lnTo>
                  <a:lnTo>
                    <a:pt x="59" y="398"/>
                  </a:lnTo>
                  <a:lnTo>
                    <a:pt x="63" y="405"/>
                  </a:lnTo>
                  <a:lnTo>
                    <a:pt x="64" y="413"/>
                  </a:lnTo>
                  <a:lnTo>
                    <a:pt x="70" y="420"/>
                  </a:lnTo>
                  <a:lnTo>
                    <a:pt x="74" y="428"/>
                  </a:lnTo>
                  <a:lnTo>
                    <a:pt x="78" y="432"/>
                  </a:lnTo>
                  <a:lnTo>
                    <a:pt x="89" y="440"/>
                  </a:lnTo>
                  <a:lnTo>
                    <a:pt x="99" y="441"/>
                  </a:lnTo>
                  <a:lnTo>
                    <a:pt x="108" y="436"/>
                  </a:lnTo>
                  <a:lnTo>
                    <a:pt x="116" y="428"/>
                  </a:lnTo>
                  <a:lnTo>
                    <a:pt x="122" y="417"/>
                  </a:lnTo>
                  <a:lnTo>
                    <a:pt x="123" y="403"/>
                  </a:lnTo>
                  <a:lnTo>
                    <a:pt x="123" y="388"/>
                  </a:lnTo>
                  <a:lnTo>
                    <a:pt x="122" y="373"/>
                  </a:lnTo>
                  <a:lnTo>
                    <a:pt x="118" y="365"/>
                  </a:lnTo>
                  <a:lnTo>
                    <a:pt x="114" y="360"/>
                  </a:lnTo>
                  <a:lnTo>
                    <a:pt x="110" y="352"/>
                  </a:lnTo>
                  <a:lnTo>
                    <a:pt x="106" y="344"/>
                  </a:lnTo>
                  <a:lnTo>
                    <a:pt x="99" y="335"/>
                  </a:lnTo>
                  <a:lnTo>
                    <a:pt x="93" y="325"/>
                  </a:lnTo>
                  <a:lnTo>
                    <a:pt x="87" y="314"/>
                  </a:lnTo>
                  <a:lnTo>
                    <a:pt x="80" y="303"/>
                  </a:lnTo>
                  <a:lnTo>
                    <a:pt x="74" y="291"/>
                  </a:lnTo>
                  <a:lnTo>
                    <a:pt x="70" y="282"/>
                  </a:lnTo>
                  <a:lnTo>
                    <a:pt x="64" y="270"/>
                  </a:lnTo>
                  <a:lnTo>
                    <a:pt x="63" y="259"/>
                  </a:lnTo>
                  <a:lnTo>
                    <a:pt x="59" y="238"/>
                  </a:lnTo>
                  <a:lnTo>
                    <a:pt x="61" y="230"/>
                  </a:lnTo>
                  <a:lnTo>
                    <a:pt x="63" y="227"/>
                  </a:lnTo>
                  <a:lnTo>
                    <a:pt x="64" y="223"/>
                  </a:lnTo>
                  <a:lnTo>
                    <a:pt x="70" y="215"/>
                  </a:lnTo>
                  <a:lnTo>
                    <a:pt x="80" y="210"/>
                  </a:lnTo>
                  <a:lnTo>
                    <a:pt x="99" y="208"/>
                  </a:lnTo>
                  <a:lnTo>
                    <a:pt x="114" y="215"/>
                  </a:lnTo>
                  <a:lnTo>
                    <a:pt x="120" y="225"/>
                  </a:lnTo>
                  <a:lnTo>
                    <a:pt x="127" y="232"/>
                  </a:lnTo>
                  <a:lnTo>
                    <a:pt x="133" y="244"/>
                  </a:lnTo>
                  <a:lnTo>
                    <a:pt x="139" y="253"/>
                  </a:lnTo>
                  <a:lnTo>
                    <a:pt x="144" y="265"/>
                  </a:lnTo>
                  <a:lnTo>
                    <a:pt x="150" y="276"/>
                  </a:lnTo>
                  <a:lnTo>
                    <a:pt x="154" y="286"/>
                  </a:lnTo>
                  <a:lnTo>
                    <a:pt x="160" y="295"/>
                  </a:lnTo>
                  <a:lnTo>
                    <a:pt x="169" y="306"/>
                  </a:lnTo>
                  <a:lnTo>
                    <a:pt x="180" y="306"/>
                  </a:lnTo>
                  <a:lnTo>
                    <a:pt x="184" y="301"/>
                  </a:lnTo>
                  <a:lnTo>
                    <a:pt x="184" y="291"/>
                  </a:lnTo>
                  <a:lnTo>
                    <a:pt x="182" y="278"/>
                  </a:lnTo>
                  <a:lnTo>
                    <a:pt x="180" y="270"/>
                  </a:lnTo>
                  <a:lnTo>
                    <a:pt x="179" y="261"/>
                  </a:lnTo>
                  <a:lnTo>
                    <a:pt x="175" y="251"/>
                  </a:lnTo>
                  <a:lnTo>
                    <a:pt x="173" y="242"/>
                  </a:lnTo>
                  <a:lnTo>
                    <a:pt x="169" y="230"/>
                  </a:lnTo>
                  <a:lnTo>
                    <a:pt x="165" y="221"/>
                  </a:lnTo>
                  <a:lnTo>
                    <a:pt x="163" y="215"/>
                  </a:lnTo>
                  <a:lnTo>
                    <a:pt x="160" y="210"/>
                  </a:lnTo>
                  <a:lnTo>
                    <a:pt x="160" y="204"/>
                  </a:lnTo>
                  <a:lnTo>
                    <a:pt x="156" y="198"/>
                  </a:lnTo>
                  <a:lnTo>
                    <a:pt x="154" y="192"/>
                  </a:lnTo>
                  <a:lnTo>
                    <a:pt x="152" y="187"/>
                  </a:lnTo>
                  <a:lnTo>
                    <a:pt x="150" y="181"/>
                  </a:lnTo>
                  <a:lnTo>
                    <a:pt x="148" y="175"/>
                  </a:lnTo>
                  <a:lnTo>
                    <a:pt x="144" y="162"/>
                  </a:lnTo>
                  <a:lnTo>
                    <a:pt x="142" y="156"/>
                  </a:lnTo>
                  <a:lnTo>
                    <a:pt x="141" y="151"/>
                  </a:lnTo>
                  <a:lnTo>
                    <a:pt x="139" y="145"/>
                  </a:lnTo>
                  <a:lnTo>
                    <a:pt x="137" y="139"/>
                  </a:lnTo>
                  <a:lnTo>
                    <a:pt x="133" y="130"/>
                  </a:lnTo>
                  <a:lnTo>
                    <a:pt x="131" y="118"/>
                  </a:lnTo>
                  <a:lnTo>
                    <a:pt x="127" y="107"/>
                  </a:lnTo>
                  <a:lnTo>
                    <a:pt x="123" y="88"/>
                  </a:lnTo>
                  <a:lnTo>
                    <a:pt x="123" y="73"/>
                  </a:lnTo>
                  <a:lnTo>
                    <a:pt x="125" y="59"/>
                  </a:lnTo>
                  <a:lnTo>
                    <a:pt x="131" y="50"/>
                  </a:lnTo>
                  <a:lnTo>
                    <a:pt x="142" y="44"/>
                  </a:lnTo>
                  <a:lnTo>
                    <a:pt x="163" y="48"/>
                  </a:lnTo>
                  <a:lnTo>
                    <a:pt x="179" y="61"/>
                  </a:lnTo>
                  <a:lnTo>
                    <a:pt x="186" y="71"/>
                  </a:lnTo>
                  <a:lnTo>
                    <a:pt x="192" y="84"/>
                  </a:lnTo>
                  <a:lnTo>
                    <a:pt x="196" y="95"/>
                  </a:lnTo>
                  <a:lnTo>
                    <a:pt x="198" y="103"/>
                  </a:lnTo>
                  <a:lnTo>
                    <a:pt x="199" y="111"/>
                  </a:lnTo>
                  <a:lnTo>
                    <a:pt x="201" y="116"/>
                  </a:lnTo>
                  <a:lnTo>
                    <a:pt x="203" y="124"/>
                  </a:lnTo>
                  <a:lnTo>
                    <a:pt x="205" y="132"/>
                  </a:lnTo>
                  <a:lnTo>
                    <a:pt x="207" y="139"/>
                  </a:lnTo>
                  <a:lnTo>
                    <a:pt x="213" y="168"/>
                  </a:lnTo>
                  <a:lnTo>
                    <a:pt x="213" y="173"/>
                  </a:lnTo>
                  <a:lnTo>
                    <a:pt x="215" y="181"/>
                  </a:lnTo>
                  <a:lnTo>
                    <a:pt x="217" y="185"/>
                  </a:lnTo>
                  <a:lnTo>
                    <a:pt x="217" y="190"/>
                  </a:lnTo>
                  <a:lnTo>
                    <a:pt x="220" y="200"/>
                  </a:lnTo>
                  <a:lnTo>
                    <a:pt x="224" y="208"/>
                  </a:lnTo>
                  <a:lnTo>
                    <a:pt x="228" y="210"/>
                  </a:lnTo>
                  <a:lnTo>
                    <a:pt x="228" y="204"/>
                  </a:lnTo>
                  <a:lnTo>
                    <a:pt x="228" y="194"/>
                  </a:lnTo>
                  <a:lnTo>
                    <a:pt x="226" y="168"/>
                  </a:lnTo>
                  <a:lnTo>
                    <a:pt x="222" y="133"/>
                  </a:lnTo>
                  <a:lnTo>
                    <a:pt x="220" y="97"/>
                  </a:lnTo>
                  <a:lnTo>
                    <a:pt x="222" y="61"/>
                  </a:lnTo>
                  <a:lnTo>
                    <a:pt x="224" y="46"/>
                  </a:lnTo>
                  <a:lnTo>
                    <a:pt x="228" y="33"/>
                  </a:lnTo>
                  <a:lnTo>
                    <a:pt x="232" y="25"/>
                  </a:lnTo>
                  <a:lnTo>
                    <a:pt x="234" y="21"/>
                  </a:lnTo>
                  <a:lnTo>
                    <a:pt x="243" y="14"/>
                  </a:lnTo>
                  <a:lnTo>
                    <a:pt x="251" y="8"/>
                  </a:lnTo>
                  <a:lnTo>
                    <a:pt x="258" y="4"/>
                  </a:lnTo>
                  <a:lnTo>
                    <a:pt x="274" y="0"/>
                  </a:lnTo>
                  <a:lnTo>
                    <a:pt x="295" y="4"/>
                  </a:lnTo>
                  <a:lnTo>
                    <a:pt x="300" y="12"/>
                  </a:lnTo>
                  <a:lnTo>
                    <a:pt x="304" y="19"/>
                  </a:lnTo>
                  <a:lnTo>
                    <a:pt x="306" y="31"/>
                  </a:lnTo>
                  <a:lnTo>
                    <a:pt x="304" y="42"/>
                  </a:lnTo>
                  <a:lnTo>
                    <a:pt x="302" y="50"/>
                  </a:lnTo>
                  <a:lnTo>
                    <a:pt x="300" y="56"/>
                  </a:lnTo>
                  <a:lnTo>
                    <a:pt x="296" y="67"/>
                  </a:lnTo>
                  <a:lnTo>
                    <a:pt x="293" y="73"/>
                  </a:lnTo>
                  <a:lnTo>
                    <a:pt x="291" y="78"/>
                  </a:lnTo>
                  <a:lnTo>
                    <a:pt x="289" y="88"/>
                  </a:lnTo>
                  <a:lnTo>
                    <a:pt x="285" y="101"/>
                  </a:lnTo>
                  <a:lnTo>
                    <a:pt x="289" y="105"/>
                  </a:lnTo>
                  <a:lnTo>
                    <a:pt x="295" y="105"/>
                  </a:lnTo>
                  <a:lnTo>
                    <a:pt x="319" y="101"/>
                  </a:lnTo>
                  <a:lnTo>
                    <a:pt x="352" y="99"/>
                  </a:lnTo>
                  <a:lnTo>
                    <a:pt x="374" y="105"/>
                  </a:lnTo>
                  <a:lnTo>
                    <a:pt x="376" y="109"/>
                  </a:lnTo>
                  <a:lnTo>
                    <a:pt x="376" y="113"/>
                  </a:lnTo>
                  <a:lnTo>
                    <a:pt x="376" y="118"/>
                  </a:lnTo>
                  <a:lnTo>
                    <a:pt x="371" y="126"/>
                  </a:lnTo>
                  <a:lnTo>
                    <a:pt x="365" y="132"/>
                  </a:lnTo>
                  <a:lnTo>
                    <a:pt x="357" y="137"/>
                  </a:lnTo>
                  <a:lnTo>
                    <a:pt x="352" y="143"/>
                  </a:lnTo>
                  <a:lnTo>
                    <a:pt x="344" y="149"/>
                  </a:lnTo>
                  <a:lnTo>
                    <a:pt x="327" y="158"/>
                  </a:lnTo>
                  <a:lnTo>
                    <a:pt x="312" y="168"/>
                  </a:lnTo>
                  <a:lnTo>
                    <a:pt x="298" y="175"/>
                  </a:lnTo>
                  <a:lnTo>
                    <a:pt x="289" y="185"/>
                  </a:lnTo>
                  <a:lnTo>
                    <a:pt x="283" y="194"/>
                  </a:lnTo>
                  <a:lnTo>
                    <a:pt x="283" y="204"/>
                  </a:lnTo>
                  <a:lnTo>
                    <a:pt x="287" y="210"/>
                  </a:lnTo>
                  <a:lnTo>
                    <a:pt x="293" y="213"/>
                  </a:lnTo>
                  <a:lnTo>
                    <a:pt x="310" y="217"/>
                  </a:lnTo>
                  <a:lnTo>
                    <a:pt x="357" y="217"/>
                  </a:lnTo>
                  <a:lnTo>
                    <a:pt x="403" y="221"/>
                  </a:lnTo>
                  <a:lnTo>
                    <a:pt x="416" y="227"/>
                  </a:lnTo>
                  <a:lnTo>
                    <a:pt x="418" y="232"/>
                  </a:lnTo>
                  <a:lnTo>
                    <a:pt x="418" y="240"/>
                  </a:lnTo>
                  <a:lnTo>
                    <a:pt x="416" y="248"/>
                  </a:lnTo>
                  <a:lnTo>
                    <a:pt x="410" y="253"/>
                  </a:lnTo>
                  <a:lnTo>
                    <a:pt x="405" y="259"/>
                  </a:lnTo>
                  <a:lnTo>
                    <a:pt x="397" y="263"/>
                  </a:lnTo>
                  <a:lnTo>
                    <a:pt x="380" y="272"/>
                  </a:lnTo>
                  <a:lnTo>
                    <a:pt x="359" y="278"/>
                  </a:lnTo>
                  <a:lnTo>
                    <a:pt x="338" y="286"/>
                  </a:lnTo>
                  <a:lnTo>
                    <a:pt x="319" y="293"/>
                  </a:lnTo>
                  <a:lnTo>
                    <a:pt x="289" y="312"/>
                  </a:lnTo>
                  <a:lnTo>
                    <a:pt x="283" y="324"/>
                  </a:lnTo>
                  <a:lnTo>
                    <a:pt x="279" y="335"/>
                  </a:lnTo>
                  <a:lnTo>
                    <a:pt x="279" y="344"/>
                  </a:lnTo>
                  <a:lnTo>
                    <a:pt x="279" y="348"/>
                  </a:lnTo>
                  <a:lnTo>
                    <a:pt x="283" y="352"/>
                  </a:lnTo>
                  <a:lnTo>
                    <a:pt x="289" y="360"/>
                  </a:lnTo>
                  <a:lnTo>
                    <a:pt x="300" y="363"/>
                  </a:lnTo>
                  <a:lnTo>
                    <a:pt x="329" y="362"/>
                  </a:lnTo>
                  <a:lnTo>
                    <a:pt x="357" y="350"/>
                  </a:lnTo>
                  <a:lnTo>
                    <a:pt x="369" y="343"/>
                  </a:lnTo>
                  <a:lnTo>
                    <a:pt x="378" y="335"/>
                  </a:lnTo>
                  <a:lnTo>
                    <a:pt x="390" y="329"/>
                  </a:lnTo>
                  <a:lnTo>
                    <a:pt x="401" y="325"/>
                  </a:lnTo>
                  <a:lnTo>
                    <a:pt x="428" y="322"/>
                  </a:lnTo>
                  <a:lnTo>
                    <a:pt x="443" y="327"/>
                  </a:lnTo>
                  <a:lnTo>
                    <a:pt x="452" y="339"/>
                  </a:lnTo>
                  <a:lnTo>
                    <a:pt x="456" y="354"/>
                  </a:lnTo>
                  <a:lnTo>
                    <a:pt x="456" y="373"/>
                  </a:lnTo>
                  <a:lnTo>
                    <a:pt x="454" y="382"/>
                  </a:lnTo>
                  <a:lnTo>
                    <a:pt x="452" y="392"/>
                  </a:lnTo>
                  <a:lnTo>
                    <a:pt x="449" y="400"/>
                  </a:lnTo>
                  <a:lnTo>
                    <a:pt x="443" y="409"/>
                  </a:lnTo>
                  <a:lnTo>
                    <a:pt x="437" y="415"/>
                  </a:lnTo>
                  <a:lnTo>
                    <a:pt x="431" y="422"/>
                  </a:lnTo>
                  <a:lnTo>
                    <a:pt x="422" y="428"/>
                  </a:lnTo>
                  <a:lnTo>
                    <a:pt x="414" y="432"/>
                  </a:lnTo>
                  <a:lnTo>
                    <a:pt x="393" y="436"/>
                  </a:lnTo>
                  <a:lnTo>
                    <a:pt x="369" y="440"/>
                  </a:lnTo>
                  <a:lnTo>
                    <a:pt x="315" y="445"/>
                  </a:lnTo>
                  <a:lnTo>
                    <a:pt x="274" y="455"/>
                  </a:lnTo>
                  <a:lnTo>
                    <a:pt x="262" y="462"/>
                  </a:lnTo>
                  <a:lnTo>
                    <a:pt x="256" y="472"/>
                  </a:lnTo>
                  <a:lnTo>
                    <a:pt x="258" y="478"/>
                  </a:lnTo>
                  <a:lnTo>
                    <a:pt x="262" y="481"/>
                  </a:lnTo>
                  <a:lnTo>
                    <a:pt x="276" y="483"/>
                  </a:lnTo>
                  <a:lnTo>
                    <a:pt x="315" y="478"/>
                  </a:lnTo>
                  <a:lnTo>
                    <a:pt x="336" y="472"/>
                  </a:lnTo>
                  <a:lnTo>
                    <a:pt x="357" y="472"/>
                  </a:lnTo>
                  <a:lnTo>
                    <a:pt x="372" y="474"/>
                  </a:lnTo>
                  <a:lnTo>
                    <a:pt x="382" y="483"/>
                  </a:lnTo>
                  <a:lnTo>
                    <a:pt x="384" y="491"/>
                  </a:lnTo>
                  <a:lnTo>
                    <a:pt x="384" y="500"/>
                  </a:lnTo>
                  <a:lnTo>
                    <a:pt x="382" y="514"/>
                  </a:lnTo>
                  <a:lnTo>
                    <a:pt x="382" y="519"/>
                  </a:lnTo>
                  <a:lnTo>
                    <a:pt x="380" y="527"/>
                  </a:lnTo>
                  <a:lnTo>
                    <a:pt x="376" y="535"/>
                  </a:lnTo>
                  <a:lnTo>
                    <a:pt x="374" y="542"/>
                  </a:lnTo>
                  <a:lnTo>
                    <a:pt x="371" y="550"/>
                  </a:lnTo>
                  <a:lnTo>
                    <a:pt x="367" y="559"/>
                  </a:lnTo>
                  <a:lnTo>
                    <a:pt x="365" y="567"/>
                  </a:lnTo>
                  <a:lnTo>
                    <a:pt x="359" y="574"/>
                  </a:lnTo>
                  <a:lnTo>
                    <a:pt x="355" y="584"/>
                  </a:lnTo>
                  <a:lnTo>
                    <a:pt x="352" y="592"/>
                  </a:lnTo>
                  <a:lnTo>
                    <a:pt x="346" y="599"/>
                  </a:lnTo>
                  <a:lnTo>
                    <a:pt x="342" y="607"/>
                  </a:lnTo>
                  <a:lnTo>
                    <a:pt x="336" y="616"/>
                  </a:lnTo>
                  <a:lnTo>
                    <a:pt x="331" y="624"/>
                  </a:lnTo>
                  <a:lnTo>
                    <a:pt x="325" y="630"/>
                  </a:lnTo>
                  <a:lnTo>
                    <a:pt x="319" y="637"/>
                  </a:lnTo>
                  <a:lnTo>
                    <a:pt x="314" y="645"/>
                  </a:lnTo>
                  <a:lnTo>
                    <a:pt x="306" y="650"/>
                  </a:lnTo>
                  <a:lnTo>
                    <a:pt x="300" y="656"/>
                  </a:lnTo>
                  <a:lnTo>
                    <a:pt x="295" y="660"/>
                  </a:lnTo>
                  <a:lnTo>
                    <a:pt x="281" y="670"/>
                  </a:lnTo>
                  <a:lnTo>
                    <a:pt x="268" y="675"/>
                  </a:lnTo>
                  <a:lnTo>
                    <a:pt x="255" y="679"/>
                  </a:lnTo>
                  <a:lnTo>
                    <a:pt x="230" y="685"/>
                  </a:lnTo>
                  <a:lnTo>
                    <a:pt x="207" y="694"/>
                  </a:lnTo>
                  <a:lnTo>
                    <a:pt x="190" y="708"/>
                  </a:lnTo>
                  <a:lnTo>
                    <a:pt x="182" y="715"/>
                  </a:lnTo>
                  <a:lnTo>
                    <a:pt x="177" y="723"/>
                  </a:lnTo>
                  <a:lnTo>
                    <a:pt x="171" y="728"/>
                  </a:lnTo>
                  <a:lnTo>
                    <a:pt x="165" y="736"/>
                  </a:lnTo>
                  <a:lnTo>
                    <a:pt x="158" y="747"/>
                  </a:lnTo>
                  <a:lnTo>
                    <a:pt x="154" y="755"/>
                  </a:lnTo>
                  <a:lnTo>
                    <a:pt x="152" y="759"/>
                  </a:lnTo>
                  <a:lnTo>
                    <a:pt x="182" y="626"/>
                  </a:lnTo>
                  <a:lnTo>
                    <a:pt x="344" y="517"/>
                  </a:lnTo>
                  <a:lnTo>
                    <a:pt x="190" y="584"/>
                  </a:lnTo>
                  <a:lnTo>
                    <a:pt x="228" y="426"/>
                  </a:lnTo>
                  <a:lnTo>
                    <a:pt x="409" y="384"/>
                  </a:lnTo>
                  <a:lnTo>
                    <a:pt x="234" y="394"/>
                  </a:lnTo>
                  <a:lnTo>
                    <a:pt x="253" y="287"/>
                  </a:lnTo>
                  <a:lnTo>
                    <a:pt x="380" y="244"/>
                  </a:lnTo>
                  <a:lnTo>
                    <a:pt x="258" y="259"/>
                  </a:lnTo>
                  <a:lnTo>
                    <a:pt x="270" y="171"/>
                  </a:lnTo>
                  <a:lnTo>
                    <a:pt x="334" y="124"/>
                  </a:lnTo>
                  <a:lnTo>
                    <a:pt x="264" y="149"/>
                  </a:lnTo>
                  <a:lnTo>
                    <a:pt x="262" y="33"/>
                  </a:lnTo>
                  <a:lnTo>
                    <a:pt x="249" y="181"/>
                  </a:lnTo>
                  <a:lnTo>
                    <a:pt x="232" y="293"/>
                  </a:lnTo>
                  <a:lnTo>
                    <a:pt x="161" y="84"/>
                  </a:lnTo>
                  <a:lnTo>
                    <a:pt x="218" y="335"/>
                  </a:lnTo>
                  <a:lnTo>
                    <a:pt x="198" y="419"/>
                  </a:lnTo>
                  <a:lnTo>
                    <a:pt x="97" y="244"/>
                  </a:lnTo>
                  <a:lnTo>
                    <a:pt x="184" y="459"/>
                  </a:lnTo>
                  <a:lnTo>
                    <a:pt x="156" y="584"/>
                  </a:lnTo>
                  <a:lnTo>
                    <a:pt x="44" y="457"/>
                  </a:lnTo>
                  <a:lnTo>
                    <a:pt x="148" y="622"/>
                  </a:lnTo>
                  <a:lnTo>
                    <a:pt x="146" y="639"/>
                  </a:lnTo>
                  <a:lnTo>
                    <a:pt x="144" y="656"/>
                  </a:lnTo>
                  <a:lnTo>
                    <a:pt x="142" y="679"/>
                  </a:lnTo>
                  <a:lnTo>
                    <a:pt x="139" y="704"/>
                  </a:lnTo>
                  <a:lnTo>
                    <a:pt x="135" y="727"/>
                  </a:lnTo>
                  <a:lnTo>
                    <a:pt x="133" y="734"/>
                  </a:lnTo>
                  <a:lnTo>
                    <a:pt x="131" y="740"/>
                  </a:lnTo>
                  <a:lnTo>
                    <a:pt x="131" y="746"/>
                  </a:lnTo>
                  <a:lnTo>
                    <a:pt x="129" y="749"/>
                  </a:lnTo>
                  <a:lnTo>
                    <a:pt x="127" y="755"/>
                  </a:lnTo>
                  <a:lnTo>
                    <a:pt x="127" y="761"/>
                  </a:lnTo>
                  <a:lnTo>
                    <a:pt x="123" y="768"/>
                  </a:lnTo>
                  <a:lnTo>
                    <a:pt x="120" y="778"/>
                  </a:lnTo>
                  <a:lnTo>
                    <a:pt x="118" y="784"/>
                  </a:lnTo>
                  <a:lnTo>
                    <a:pt x="114" y="789"/>
                  </a:lnTo>
                  <a:lnTo>
                    <a:pt x="112" y="793"/>
                  </a:lnTo>
                  <a:lnTo>
                    <a:pt x="108" y="799"/>
                  </a:lnTo>
                  <a:lnTo>
                    <a:pt x="104" y="804"/>
                  </a:lnTo>
                  <a:lnTo>
                    <a:pt x="101" y="810"/>
                  </a:lnTo>
                  <a:lnTo>
                    <a:pt x="97" y="818"/>
                  </a:lnTo>
                  <a:lnTo>
                    <a:pt x="93" y="823"/>
                  </a:lnTo>
                  <a:lnTo>
                    <a:pt x="87" y="829"/>
                  </a:lnTo>
                  <a:lnTo>
                    <a:pt x="83" y="835"/>
                  </a:lnTo>
                  <a:lnTo>
                    <a:pt x="80" y="842"/>
                  </a:lnTo>
                  <a:lnTo>
                    <a:pt x="74" y="848"/>
                  </a:lnTo>
                  <a:lnTo>
                    <a:pt x="70" y="854"/>
                  </a:lnTo>
                  <a:lnTo>
                    <a:pt x="66" y="860"/>
                  </a:lnTo>
                  <a:lnTo>
                    <a:pt x="57" y="873"/>
                  </a:lnTo>
                  <a:lnTo>
                    <a:pt x="53" y="879"/>
                  </a:lnTo>
                  <a:lnTo>
                    <a:pt x="47" y="882"/>
                  </a:lnTo>
                  <a:lnTo>
                    <a:pt x="40" y="894"/>
                  </a:lnTo>
                  <a:lnTo>
                    <a:pt x="34" y="901"/>
                  </a:lnTo>
                  <a:lnTo>
                    <a:pt x="28" y="909"/>
                  </a:lnTo>
                  <a:lnTo>
                    <a:pt x="25" y="915"/>
                  </a:lnTo>
                  <a:lnTo>
                    <a:pt x="19" y="919"/>
                  </a:lnTo>
                  <a:lnTo>
                    <a:pt x="19" y="799"/>
                  </a:lnTo>
                  <a:lnTo>
                    <a:pt x="26" y="801"/>
                  </a:lnTo>
                  <a:lnTo>
                    <a:pt x="51" y="795"/>
                  </a:lnTo>
                  <a:lnTo>
                    <a:pt x="78" y="780"/>
                  </a:lnTo>
                  <a:close/>
                </a:path>
              </a:pathLst>
            </a:custGeom>
            <a:gradFill>
              <a:gsLst>
                <a:gs pos="0">
                  <a:srgbClr val="500F74"/>
                </a:gs>
                <a:gs pos="50000">
                  <a:srgbClr val="AC20FA"/>
                </a:gs>
                <a:gs pos="100000">
                  <a:srgbClr val="500F74"/>
                </a:gs>
              </a:gsLst>
              <a:lin ang="54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6"/>
            <p:cNvSpPr txBox="1"/>
            <p:nvPr/>
          </p:nvSpPr>
          <p:spPr>
            <a:xfrm rot="1500000">
              <a:off x="284" y="240"/>
              <a:ext cx="459" cy="228"/>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414" name="Google Shape;414;p6"/>
            <p:cNvSpPr/>
            <p:nvPr/>
          </p:nvSpPr>
          <p:spPr>
            <a:xfrm rot="1380000">
              <a:off x="338" y="480"/>
              <a:ext cx="286" cy="407"/>
            </a:xfrm>
            <a:custGeom>
              <a:avLst/>
              <a:gdLst/>
              <a:ahLst/>
              <a:cxnLst/>
              <a:rect l="l" t="t" r="r" b="b"/>
              <a:pathLst>
                <a:path w="572" h="813" extrusionOk="0">
                  <a:moveTo>
                    <a:pt x="479" y="118"/>
                  </a:moveTo>
                  <a:lnTo>
                    <a:pt x="477" y="119"/>
                  </a:lnTo>
                  <a:lnTo>
                    <a:pt x="470" y="125"/>
                  </a:lnTo>
                  <a:lnTo>
                    <a:pt x="466" y="131"/>
                  </a:lnTo>
                  <a:lnTo>
                    <a:pt x="460" y="137"/>
                  </a:lnTo>
                  <a:lnTo>
                    <a:pt x="456" y="144"/>
                  </a:lnTo>
                  <a:lnTo>
                    <a:pt x="451" y="152"/>
                  </a:lnTo>
                  <a:lnTo>
                    <a:pt x="441" y="171"/>
                  </a:lnTo>
                  <a:lnTo>
                    <a:pt x="435" y="194"/>
                  </a:lnTo>
                  <a:lnTo>
                    <a:pt x="432" y="207"/>
                  </a:lnTo>
                  <a:lnTo>
                    <a:pt x="432" y="215"/>
                  </a:lnTo>
                  <a:lnTo>
                    <a:pt x="432" y="222"/>
                  </a:lnTo>
                  <a:lnTo>
                    <a:pt x="432" y="230"/>
                  </a:lnTo>
                  <a:lnTo>
                    <a:pt x="432" y="237"/>
                  </a:lnTo>
                  <a:lnTo>
                    <a:pt x="433" y="245"/>
                  </a:lnTo>
                  <a:lnTo>
                    <a:pt x="435" y="254"/>
                  </a:lnTo>
                  <a:lnTo>
                    <a:pt x="437" y="262"/>
                  </a:lnTo>
                  <a:lnTo>
                    <a:pt x="437" y="270"/>
                  </a:lnTo>
                  <a:lnTo>
                    <a:pt x="439" y="279"/>
                  </a:lnTo>
                  <a:lnTo>
                    <a:pt x="441" y="287"/>
                  </a:lnTo>
                  <a:lnTo>
                    <a:pt x="445" y="294"/>
                  </a:lnTo>
                  <a:lnTo>
                    <a:pt x="445" y="302"/>
                  </a:lnTo>
                  <a:lnTo>
                    <a:pt x="449" y="310"/>
                  </a:lnTo>
                  <a:lnTo>
                    <a:pt x="451" y="315"/>
                  </a:lnTo>
                  <a:lnTo>
                    <a:pt x="452" y="323"/>
                  </a:lnTo>
                  <a:lnTo>
                    <a:pt x="454" y="330"/>
                  </a:lnTo>
                  <a:lnTo>
                    <a:pt x="458" y="344"/>
                  </a:lnTo>
                  <a:lnTo>
                    <a:pt x="460" y="349"/>
                  </a:lnTo>
                  <a:lnTo>
                    <a:pt x="462" y="357"/>
                  </a:lnTo>
                  <a:lnTo>
                    <a:pt x="464" y="368"/>
                  </a:lnTo>
                  <a:lnTo>
                    <a:pt x="468" y="380"/>
                  </a:lnTo>
                  <a:lnTo>
                    <a:pt x="470" y="393"/>
                  </a:lnTo>
                  <a:lnTo>
                    <a:pt x="472" y="405"/>
                  </a:lnTo>
                  <a:lnTo>
                    <a:pt x="472" y="416"/>
                  </a:lnTo>
                  <a:lnTo>
                    <a:pt x="470" y="437"/>
                  </a:lnTo>
                  <a:lnTo>
                    <a:pt x="462" y="458"/>
                  </a:lnTo>
                  <a:lnTo>
                    <a:pt x="456" y="469"/>
                  </a:lnTo>
                  <a:lnTo>
                    <a:pt x="452" y="479"/>
                  </a:lnTo>
                  <a:lnTo>
                    <a:pt x="449" y="483"/>
                  </a:lnTo>
                  <a:lnTo>
                    <a:pt x="447" y="486"/>
                  </a:lnTo>
                  <a:lnTo>
                    <a:pt x="441" y="496"/>
                  </a:lnTo>
                  <a:lnTo>
                    <a:pt x="435" y="503"/>
                  </a:lnTo>
                  <a:lnTo>
                    <a:pt x="430" y="509"/>
                  </a:lnTo>
                  <a:lnTo>
                    <a:pt x="424" y="517"/>
                  </a:lnTo>
                  <a:lnTo>
                    <a:pt x="418" y="521"/>
                  </a:lnTo>
                  <a:lnTo>
                    <a:pt x="413" y="526"/>
                  </a:lnTo>
                  <a:lnTo>
                    <a:pt x="409" y="530"/>
                  </a:lnTo>
                  <a:lnTo>
                    <a:pt x="401" y="538"/>
                  </a:lnTo>
                  <a:lnTo>
                    <a:pt x="394" y="541"/>
                  </a:lnTo>
                  <a:lnTo>
                    <a:pt x="394" y="538"/>
                  </a:lnTo>
                  <a:lnTo>
                    <a:pt x="394" y="528"/>
                  </a:lnTo>
                  <a:lnTo>
                    <a:pt x="394" y="522"/>
                  </a:lnTo>
                  <a:lnTo>
                    <a:pt x="394" y="515"/>
                  </a:lnTo>
                  <a:lnTo>
                    <a:pt x="395" y="507"/>
                  </a:lnTo>
                  <a:lnTo>
                    <a:pt x="394" y="500"/>
                  </a:lnTo>
                  <a:lnTo>
                    <a:pt x="394" y="490"/>
                  </a:lnTo>
                  <a:lnTo>
                    <a:pt x="392" y="481"/>
                  </a:lnTo>
                  <a:lnTo>
                    <a:pt x="392" y="473"/>
                  </a:lnTo>
                  <a:lnTo>
                    <a:pt x="390" y="465"/>
                  </a:lnTo>
                  <a:lnTo>
                    <a:pt x="388" y="458"/>
                  </a:lnTo>
                  <a:lnTo>
                    <a:pt x="384" y="450"/>
                  </a:lnTo>
                  <a:lnTo>
                    <a:pt x="375" y="441"/>
                  </a:lnTo>
                  <a:lnTo>
                    <a:pt x="365" y="437"/>
                  </a:lnTo>
                  <a:lnTo>
                    <a:pt x="356" y="439"/>
                  </a:lnTo>
                  <a:lnTo>
                    <a:pt x="346" y="445"/>
                  </a:lnTo>
                  <a:lnTo>
                    <a:pt x="338" y="454"/>
                  </a:lnTo>
                  <a:lnTo>
                    <a:pt x="333" y="467"/>
                  </a:lnTo>
                  <a:lnTo>
                    <a:pt x="327" y="481"/>
                  </a:lnTo>
                  <a:lnTo>
                    <a:pt x="327" y="496"/>
                  </a:lnTo>
                  <a:lnTo>
                    <a:pt x="327" y="503"/>
                  </a:lnTo>
                  <a:lnTo>
                    <a:pt x="329" y="511"/>
                  </a:lnTo>
                  <a:lnTo>
                    <a:pt x="331" y="521"/>
                  </a:lnTo>
                  <a:lnTo>
                    <a:pt x="333" y="528"/>
                  </a:lnTo>
                  <a:lnTo>
                    <a:pt x="337" y="540"/>
                  </a:lnTo>
                  <a:lnTo>
                    <a:pt x="340" y="551"/>
                  </a:lnTo>
                  <a:lnTo>
                    <a:pt x="342" y="562"/>
                  </a:lnTo>
                  <a:lnTo>
                    <a:pt x="346" y="576"/>
                  </a:lnTo>
                  <a:lnTo>
                    <a:pt x="348" y="587"/>
                  </a:lnTo>
                  <a:lnTo>
                    <a:pt x="352" y="598"/>
                  </a:lnTo>
                  <a:lnTo>
                    <a:pt x="352" y="612"/>
                  </a:lnTo>
                  <a:lnTo>
                    <a:pt x="352" y="623"/>
                  </a:lnTo>
                  <a:lnTo>
                    <a:pt x="348" y="642"/>
                  </a:lnTo>
                  <a:lnTo>
                    <a:pt x="344" y="650"/>
                  </a:lnTo>
                  <a:lnTo>
                    <a:pt x="342" y="654"/>
                  </a:lnTo>
                  <a:lnTo>
                    <a:pt x="338" y="657"/>
                  </a:lnTo>
                  <a:lnTo>
                    <a:pt x="331" y="661"/>
                  </a:lnTo>
                  <a:lnTo>
                    <a:pt x="321" y="665"/>
                  </a:lnTo>
                  <a:lnTo>
                    <a:pt x="302" y="663"/>
                  </a:lnTo>
                  <a:lnTo>
                    <a:pt x="291" y="650"/>
                  </a:lnTo>
                  <a:lnTo>
                    <a:pt x="285" y="640"/>
                  </a:lnTo>
                  <a:lnTo>
                    <a:pt x="281" y="629"/>
                  </a:lnTo>
                  <a:lnTo>
                    <a:pt x="279" y="617"/>
                  </a:lnTo>
                  <a:lnTo>
                    <a:pt x="278" y="606"/>
                  </a:lnTo>
                  <a:lnTo>
                    <a:pt x="276" y="595"/>
                  </a:lnTo>
                  <a:lnTo>
                    <a:pt x="272" y="581"/>
                  </a:lnTo>
                  <a:lnTo>
                    <a:pt x="270" y="572"/>
                  </a:lnTo>
                  <a:lnTo>
                    <a:pt x="268" y="562"/>
                  </a:lnTo>
                  <a:lnTo>
                    <a:pt x="260" y="547"/>
                  </a:lnTo>
                  <a:lnTo>
                    <a:pt x="251" y="543"/>
                  </a:lnTo>
                  <a:lnTo>
                    <a:pt x="245" y="547"/>
                  </a:lnTo>
                  <a:lnTo>
                    <a:pt x="241" y="557"/>
                  </a:lnTo>
                  <a:lnTo>
                    <a:pt x="240" y="570"/>
                  </a:lnTo>
                  <a:lnTo>
                    <a:pt x="240" y="579"/>
                  </a:lnTo>
                  <a:lnTo>
                    <a:pt x="240" y="589"/>
                  </a:lnTo>
                  <a:lnTo>
                    <a:pt x="240" y="598"/>
                  </a:lnTo>
                  <a:lnTo>
                    <a:pt x="241" y="608"/>
                  </a:lnTo>
                  <a:lnTo>
                    <a:pt x="241" y="619"/>
                  </a:lnTo>
                  <a:lnTo>
                    <a:pt x="241" y="631"/>
                  </a:lnTo>
                  <a:lnTo>
                    <a:pt x="243" y="636"/>
                  </a:lnTo>
                  <a:lnTo>
                    <a:pt x="243" y="644"/>
                  </a:lnTo>
                  <a:lnTo>
                    <a:pt x="243" y="650"/>
                  </a:lnTo>
                  <a:lnTo>
                    <a:pt x="243" y="655"/>
                  </a:lnTo>
                  <a:lnTo>
                    <a:pt x="245" y="661"/>
                  </a:lnTo>
                  <a:lnTo>
                    <a:pt x="245" y="667"/>
                  </a:lnTo>
                  <a:lnTo>
                    <a:pt x="245" y="675"/>
                  </a:lnTo>
                  <a:lnTo>
                    <a:pt x="245" y="680"/>
                  </a:lnTo>
                  <a:lnTo>
                    <a:pt x="247" y="692"/>
                  </a:lnTo>
                  <a:lnTo>
                    <a:pt x="247" y="699"/>
                  </a:lnTo>
                  <a:lnTo>
                    <a:pt x="247" y="705"/>
                  </a:lnTo>
                  <a:lnTo>
                    <a:pt x="247" y="711"/>
                  </a:lnTo>
                  <a:lnTo>
                    <a:pt x="247" y="716"/>
                  </a:lnTo>
                  <a:lnTo>
                    <a:pt x="247" y="728"/>
                  </a:lnTo>
                  <a:lnTo>
                    <a:pt x="247" y="739"/>
                  </a:lnTo>
                  <a:lnTo>
                    <a:pt x="247" y="751"/>
                  </a:lnTo>
                  <a:lnTo>
                    <a:pt x="245" y="770"/>
                  </a:lnTo>
                  <a:lnTo>
                    <a:pt x="241" y="785"/>
                  </a:lnTo>
                  <a:lnTo>
                    <a:pt x="236" y="798"/>
                  </a:lnTo>
                  <a:lnTo>
                    <a:pt x="228" y="806"/>
                  </a:lnTo>
                  <a:lnTo>
                    <a:pt x="217" y="806"/>
                  </a:lnTo>
                  <a:lnTo>
                    <a:pt x="198" y="798"/>
                  </a:lnTo>
                  <a:lnTo>
                    <a:pt x="184" y="781"/>
                  </a:lnTo>
                  <a:lnTo>
                    <a:pt x="183" y="770"/>
                  </a:lnTo>
                  <a:lnTo>
                    <a:pt x="179" y="756"/>
                  </a:lnTo>
                  <a:lnTo>
                    <a:pt x="179" y="743"/>
                  </a:lnTo>
                  <a:lnTo>
                    <a:pt x="179" y="735"/>
                  </a:lnTo>
                  <a:lnTo>
                    <a:pt x="179" y="728"/>
                  </a:lnTo>
                  <a:lnTo>
                    <a:pt x="179" y="720"/>
                  </a:lnTo>
                  <a:lnTo>
                    <a:pt x="179" y="713"/>
                  </a:lnTo>
                  <a:lnTo>
                    <a:pt x="179" y="705"/>
                  </a:lnTo>
                  <a:lnTo>
                    <a:pt x="181" y="697"/>
                  </a:lnTo>
                  <a:lnTo>
                    <a:pt x="183" y="669"/>
                  </a:lnTo>
                  <a:lnTo>
                    <a:pt x="183" y="663"/>
                  </a:lnTo>
                  <a:lnTo>
                    <a:pt x="183" y="657"/>
                  </a:lnTo>
                  <a:lnTo>
                    <a:pt x="184" y="652"/>
                  </a:lnTo>
                  <a:lnTo>
                    <a:pt x="184" y="646"/>
                  </a:lnTo>
                  <a:lnTo>
                    <a:pt x="183" y="635"/>
                  </a:lnTo>
                  <a:lnTo>
                    <a:pt x="183" y="627"/>
                  </a:lnTo>
                  <a:lnTo>
                    <a:pt x="179" y="625"/>
                  </a:lnTo>
                  <a:lnTo>
                    <a:pt x="177" y="629"/>
                  </a:lnTo>
                  <a:lnTo>
                    <a:pt x="175" y="638"/>
                  </a:lnTo>
                  <a:lnTo>
                    <a:pt x="169" y="665"/>
                  </a:lnTo>
                  <a:lnTo>
                    <a:pt x="164" y="699"/>
                  </a:lnTo>
                  <a:lnTo>
                    <a:pt x="154" y="735"/>
                  </a:lnTo>
                  <a:lnTo>
                    <a:pt x="144" y="770"/>
                  </a:lnTo>
                  <a:lnTo>
                    <a:pt x="137" y="783"/>
                  </a:lnTo>
                  <a:lnTo>
                    <a:pt x="129" y="796"/>
                  </a:lnTo>
                  <a:lnTo>
                    <a:pt x="125" y="800"/>
                  </a:lnTo>
                  <a:lnTo>
                    <a:pt x="120" y="804"/>
                  </a:lnTo>
                  <a:lnTo>
                    <a:pt x="110" y="809"/>
                  </a:lnTo>
                  <a:lnTo>
                    <a:pt x="101" y="811"/>
                  </a:lnTo>
                  <a:lnTo>
                    <a:pt x="93" y="813"/>
                  </a:lnTo>
                  <a:lnTo>
                    <a:pt x="78" y="813"/>
                  </a:lnTo>
                  <a:lnTo>
                    <a:pt x="59" y="804"/>
                  </a:lnTo>
                  <a:lnTo>
                    <a:pt x="53" y="796"/>
                  </a:lnTo>
                  <a:lnTo>
                    <a:pt x="53" y="785"/>
                  </a:lnTo>
                  <a:lnTo>
                    <a:pt x="55" y="775"/>
                  </a:lnTo>
                  <a:lnTo>
                    <a:pt x="59" y="764"/>
                  </a:lnTo>
                  <a:lnTo>
                    <a:pt x="63" y="758"/>
                  </a:lnTo>
                  <a:lnTo>
                    <a:pt x="67" y="754"/>
                  </a:lnTo>
                  <a:lnTo>
                    <a:pt x="74" y="743"/>
                  </a:lnTo>
                  <a:lnTo>
                    <a:pt x="78" y="739"/>
                  </a:lnTo>
                  <a:lnTo>
                    <a:pt x="82" y="733"/>
                  </a:lnTo>
                  <a:lnTo>
                    <a:pt x="87" y="726"/>
                  </a:lnTo>
                  <a:lnTo>
                    <a:pt x="93" y="713"/>
                  </a:lnTo>
                  <a:lnTo>
                    <a:pt x="91" y="709"/>
                  </a:lnTo>
                  <a:lnTo>
                    <a:pt x="86" y="707"/>
                  </a:lnTo>
                  <a:lnTo>
                    <a:pt x="61" y="703"/>
                  </a:lnTo>
                  <a:lnTo>
                    <a:pt x="29" y="695"/>
                  </a:lnTo>
                  <a:lnTo>
                    <a:pt x="10" y="684"/>
                  </a:lnTo>
                  <a:lnTo>
                    <a:pt x="8" y="680"/>
                  </a:lnTo>
                  <a:lnTo>
                    <a:pt x="10" y="676"/>
                  </a:lnTo>
                  <a:lnTo>
                    <a:pt x="11" y="671"/>
                  </a:lnTo>
                  <a:lnTo>
                    <a:pt x="17" y="665"/>
                  </a:lnTo>
                  <a:lnTo>
                    <a:pt x="25" y="661"/>
                  </a:lnTo>
                  <a:lnTo>
                    <a:pt x="34" y="657"/>
                  </a:lnTo>
                  <a:lnTo>
                    <a:pt x="42" y="654"/>
                  </a:lnTo>
                  <a:lnTo>
                    <a:pt x="51" y="652"/>
                  </a:lnTo>
                  <a:lnTo>
                    <a:pt x="68" y="646"/>
                  </a:lnTo>
                  <a:lnTo>
                    <a:pt x="86" y="642"/>
                  </a:lnTo>
                  <a:lnTo>
                    <a:pt x="103" y="638"/>
                  </a:lnTo>
                  <a:lnTo>
                    <a:pt x="114" y="633"/>
                  </a:lnTo>
                  <a:lnTo>
                    <a:pt x="122" y="625"/>
                  </a:lnTo>
                  <a:lnTo>
                    <a:pt x="124" y="614"/>
                  </a:lnTo>
                  <a:lnTo>
                    <a:pt x="122" y="610"/>
                  </a:lnTo>
                  <a:lnTo>
                    <a:pt x="118" y="604"/>
                  </a:lnTo>
                  <a:lnTo>
                    <a:pt x="101" y="595"/>
                  </a:lnTo>
                  <a:lnTo>
                    <a:pt x="55" y="581"/>
                  </a:lnTo>
                  <a:lnTo>
                    <a:pt x="13" y="566"/>
                  </a:lnTo>
                  <a:lnTo>
                    <a:pt x="4" y="555"/>
                  </a:lnTo>
                  <a:lnTo>
                    <a:pt x="2" y="549"/>
                  </a:lnTo>
                  <a:lnTo>
                    <a:pt x="4" y="543"/>
                  </a:lnTo>
                  <a:lnTo>
                    <a:pt x="10" y="538"/>
                  </a:lnTo>
                  <a:lnTo>
                    <a:pt x="15" y="532"/>
                  </a:lnTo>
                  <a:lnTo>
                    <a:pt x="23" y="528"/>
                  </a:lnTo>
                  <a:lnTo>
                    <a:pt x="30" y="526"/>
                  </a:lnTo>
                  <a:lnTo>
                    <a:pt x="49" y="522"/>
                  </a:lnTo>
                  <a:lnTo>
                    <a:pt x="70" y="522"/>
                  </a:lnTo>
                  <a:lnTo>
                    <a:pt x="93" y="521"/>
                  </a:lnTo>
                  <a:lnTo>
                    <a:pt x="114" y="521"/>
                  </a:lnTo>
                  <a:lnTo>
                    <a:pt x="146" y="509"/>
                  </a:lnTo>
                  <a:lnTo>
                    <a:pt x="158" y="500"/>
                  </a:lnTo>
                  <a:lnTo>
                    <a:pt x="164" y="490"/>
                  </a:lnTo>
                  <a:lnTo>
                    <a:pt x="167" y="481"/>
                  </a:lnTo>
                  <a:lnTo>
                    <a:pt x="167" y="477"/>
                  </a:lnTo>
                  <a:lnTo>
                    <a:pt x="165" y="471"/>
                  </a:lnTo>
                  <a:lnTo>
                    <a:pt x="160" y="464"/>
                  </a:lnTo>
                  <a:lnTo>
                    <a:pt x="152" y="458"/>
                  </a:lnTo>
                  <a:lnTo>
                    <a:pt x="124" y="450"/>
                  </a:lnTo>
                  <a:lnTo>
                    <a:pt x="93" y="454"/>
                  </a:lnTo>
                  <a:lnTo>
                    <a:pt x="80" y="458"/>
                  </a:lnTo>
                  <a:lnTo>
                    <a:pt x="68" y="462"/>
                  </a:lnTo>
                  <a:lnTo>
                    <a:pt x="57" y="465"/>
                  </a:lnTo>
                  <a:lnTo>
                    <a:pt x="44" y="465"/>
                  </a:lnTo>
                  <a:lnTo>
                    <a:pt x="17" y="462"/>
                  </a:lnTo>
                  <a:lnTo>
                    <a:pt x="4" y="452"/>
                  </a:lnTo>
                  <a:lnTo>
                    <a:pt x="0" y="439"/>
                  </a:lnTo>
                  <a:lnTo>
                    <a:pt x="0" y="424"/>
                  </a:lnTo>
                  <a:lnTo>
                    <a:pt x="4" y="405"/>
                  </a:lnTo>
                  <a:lnTo>
                    <a:pt x="8" y="397"/>
                  </a:lnTo>
                  <a:lnTo>
                    <a:pt x="13" y="387"/>
                  </a:lnTo>
                  <a:lnTo>
                    <a:pt x="19" y="382"/>
                  </a:lnTo>
                  <a:lnTo>
                    <a:pt x="27" y="374"/>
                  </a:lnTo>
                  <a:lnTo>
                    <a:pt x="32" y="368"/>
                  </a:lnTo>
                  <a:lnTo>
                    <a:pt x="42" y="365"/>
                  </a:lnTo>
                  <a:lnTo>
                    <a:pt x="51" y="361"/>
                  </a:lnTo>
                  <a:lnTo>
                    <a:pt x="61" y="361"/>
                  </a:lnTo>
                  <a:lnTo>
                    <a:pt x="82" y="361"/>
                  </a:lnTo>
                  <a:lnTo>
                    <a:pt x="106" y="365"/>
                  </a:lnTo>
                  <a:lnTo>
                    <a:pt x="158" y="374"/>
                  </a:lnTo>
                  <a:lnTo>
                    <a:pt x="202" y="376"/>
                  </a:lnTo>
                  <a:lnTo>
                    <a:pt x="215" y="372"/>
                  </a:lnTo>
                  <a:lnTo>
                    <a:pt x="222" y="363"/>
                  </a:lnTo>
                  <a:lnTo>
                    <a:pt x="222" y="357"/>
                  </a:lnTo>
                  <a:lnTo>
                    <a:pt x="221" y="353"/>
                  </a:lnTo>
                  <a:lnTo>
                    <a:pt x="209" y="348"/>
                  </a:lnTo>
                  <a:lnTo>
                    <a:pt x="169" y="344"/>
                  </a:lnTo>
                  <a:lnTo>
                    <a:pt x="146" y="342"/>
                  </a:lnTo>
                  <a:lnTo>
                    <a:pt x="127" y="338"/>
                  </a:lnTo>
                  <a:lnTo>
                    <a:pt x="112" y="330"/>
                  </a:lnTo>
                  <a:lnTo>
                    <a:pt x="105" y="319"/>
                  </a:lnTo>
                  <a:lnTo>
                    <a:pt x="105" y="311"/>
                  </a:lnTo>
                  <a:lnTo>
                    <a:pt x="108" y="302"/>
                  </a:lnTo>
                  <a:lnTo>
                    <a:pt x="114" y="289"/>
                  </a:lnTo>
                  <a:lnTo>
                    <a:pt x="116" y="285"/>
                  </a:lnTo>
                  <a:lnTo>
                    <a:pt x="120" y="277"/>
                  </a:lnTo>
                  <a:lnTo>
                    <a:pt x="125" y="272"/>
                  </a:lnTo>
                  <a:lnTo>
                    <a:pt x="129" y="264"/>
                  </a:lnTo>
                  <a:lnTo>
                    <a:pt x="135" y="258"/>
                  </a:lnTo>
                  <a:lnTo>
                    <a:pt x="141" y="251"/>
                  </a:lnTo>
                  <a:lnTo>
                    <a:pt x="144" y="243"/>
                  </a:lnTo>
                  <a:lnTo>
                    <a:pt x="152" y="237"/>
                  </a:lnTo>
                  <a:lnTo>
                    <a:pt x="158" y="230"/>
                  </a:lnTo>
                  <a:lnTo>
                    <a:pt x="165" y="224"/>
                  </a:lnTo>
                  <a:lnTo>
                    <a:pt x="171" y="216"/>
                  </a:lnTo>
                  <a:lnTo>
                    <a:pt x="179" y="211"/>
                  </a:lnTo>
                  <a:lnTo>
                    <a:pt x="186" y="205"/>
                  </a:lnTo>
                  <a:lnTo>
                    <a:pt x="194" y="199"/>
                  </a:lnTo>
                  <a:lnTo>
                    <a:pt x="202" y="194"/>
                  </a:lnTo>
                  <a:lnTo>
                    <a:pt x="209" y="188"/>
                  </a:lnTo>
                  <a:lnTo>
                    <a:pt x="217" y="184"/>
                  </a:lnTo>
                  <a:lnTo>
                    <a:pt x="224" y="178"/>
                  </a:lnTo>
                  <a:lnTo>
                    <a:pt x="232" y="175"/>
                  </a:lnTo>
                  <a:lnTo>
                    <a:pt x="240" y="173"/>
                  </a:lnTo>
                  <a:lnTo>
                    <a:pt x="255" y="167"/>
                  </a:lnTo>
                  <a:lnTo>
                    <a:pt x="268" y="165"/>
                  </a:lnTo>
                  <a:lnTo>
                    <a:pt x="281" y="165"/>
                  </a:lnTo>
                  <a:lnTo>
                    <a:pt x="308" y="167"/>
                  </a:lnTo>
                  <a:lnTo>
                    <a:pt x="331" y="163"/>
                  </a:lnTo>
                  <a:lnTo>
                    <a:pt x="352" y="156"/>
                  </a:lnTo>
                  <a:lnTo>
                    <a:pt x="359" y="152"/>
                  </a:lnTo>
                  <a:lnTo>
                    <a:pt x="369" y="146"/>
                  </a:lnTo>
                  <a:lnTo>
                    <a:pt x="376" y="140"/>
                  </a:lnTo>
                  <a:lnTo>
                    <a:pt x="382" y="135"/>
                  </a:lnTo>
                  <a:lnTo>
                    <a:pt x="394" y="127"/>
                  </a:lnTo>
                  <a:lnTo>
                    <a:pt x="399" y="119"/>
                  </a:lnTo>
                  <a:lnTo>
                    <a:pt x="401" y="118"/>
                  </a:lnTo>
                  <a:lnTo>
                    <a:pt x="337" y="237"/>
                  </a:lnTo>
                  <a:lnTo>
                    <a:pt x="152" y="296"/>
                  </a:lnTo>
                  <a:lnTo>
                    <a:pt x="318" y="275"/>
                  </a:lnTo>
                  <a:lnTo>
                    <a:pt x="238" y="416"/>
                  </a:lnTo>
                  <a:lnTo>
                    <a:pt x="53" y="406"/>
                  </a:lnTo>
                  <a:lnTo>
                    <a:pt x="224" y="446"/>
                  </a:lnTo>
                  <a:lnTo>
                    <a:pt x="175" y="541"/>
                  </a:lnTo>
                  <a:lnTo>
                    <a:pt x="42" y="549"/>
                  </a:lnTo>
                  <a:lnTo>
                    <a:pt x="162" y="568"/>
                  </a:lnTo>
                  <a:lnTo>
                    <a:pt x="127" y="648"/>
                  </a:lnTo>
                  <a:lnTo>
                    <a:pt x="53" y="676"/>
                  </a:lnTo>
                  <a:lnTo>
                    <a:pt x="127" y="673"/>
                  </a:lnTo>
                  <a:lnTo>
                    <a:pt x="97" y="787"/>
                  </a:lnTo>
                  <a:lnTo>
                    <a:pt x="150" y="646"/>
                  </a:lnTo>
                  <a:lnTo>
                    <a:pt x="200" y="543"/>
                  </a:lnTo>
                  <a:lnTo>
                    <a:pt x="209" y="764"/>
                  </a:lnTo>
                  <a:lnTo>
                    <a:pt x="222" y="507"/>
                  </a:lnTo>
                  <a:lnTo>
                    <a:pt x="266" y="431"/>
                  </a:lnTo>
                  <a:lnTo>
                    <a:pt x="314" y="627"/>
                  </a:lnTo>
                  <a:lnTo>
                    <a:pt x="289" y="399"/>
                  </a:lnTo>
                  <a:lnTo>
                    <a:pt x="350" y="285"/>
                  </a:lnTo>
                  <a:lnTo>
                    <a:pt x="424" y="437"/>
                  </a:lnTo>
                  <a:lnTo>
                    <a:pt x="367" y="251"/>
                  </a:lnTo>
                  <a:lnTo>
                    <a:pt x="375" y="235"/>
                  </a:lnTo>
                  <a:lnTo>
                    <a:pt x="380" y="218"/>
                  </a:lnTo>
                  <a:lnTo>
                    <a:pt x="390" y="197"/>
                  </a:lnTo>
                  <a:lnTo>
                    <a:pt x="399" y="175"/>
                  </a:lnTo>
                  <a:lnTo>
                    <a:pt x="411" y="152"/>
                  </a:lnTo>
                  <a:lnTo>
                    <a:pt x="414" y="146"/>
                  </a:lnTo>
                  <a:lnTo>
                    <a:pt x="416" y="142"/>
                  </a:lnTo>
                  <a:lnTo>
                    <a:pt x="418" y="137"/>
                  </a:lnTo>
                  <a:lnTo>
                    <a:pt x="422" y="131"/>
                  </a:lnTo>
                  <a:lnTo>
                    <a:pt x="424" y="127"/>
                  </a:lnTo>
                  <a:lnTo>
                    <a:pt x="428" y="123"/>
                  </a:lnTo>
                  <a:lnTo>
                    <a:pt x="432" y="116"/>
                  </a:lnTo>
                  <a:lnTo>
                    <a:pt x="439" y="108"/>
                  </a:lnTo>
                  <a:lnTo>
                    <a:pt x="443" y="104"/>
                  </a:lnTo>
                  <a:lnTo>
                    <a:pt x="447" y="99"/>
                  </a:lnTo>
                  <a:lnTo>
                    <a:pt x="451" y="95"/>
                  </a:lnTo>
                  <a:lnTo>
                    <a:pt x="456" y="91"/>
                  </a:lnTo>
                  <a:lnTo>
                    <a:pt x="460" y="85"/>
                  </a:lnTo>
                  <a:lnTo>
                    <a:pt x="466" y="81"/>
                  </a:lnTo>
                  <a:lnTo>
                    <a:pt x="472" y="76"/>
                  </a:lnTo>
                  <a:lnTo>
                    <a:pt x="477" y="72"/>
                  </a:lnTo>
                  <a:lnTo>
                    <a:pt x="483" y="66"/>
                  </a:lnTo>
                  <a:lnTo>
                    <a:pt x="489" y="62"/>
                  </a:lnTo>
                  <a:lnTo>
                    <a:pt x="494" y="57"/>
                  </a:lnTo>
                  <a:lnTo>
                    <a:pt x="502" y="53"/>
                  </a:lnTo>
                  <a:lnTo>
                    <a:pt x="508" y="47"/>
                  </a:lnTo>
                  <a:lnTo>
                    <a:pt x="513" y="43"/>
                  </a:lnTo>
                  <a:lnTo>
                    <a:pt x="525" y="34"/>
                  </a:lnTo>
                  <a:lnTo>
                    <a:pt x="530" y="30"/>
                  </a:lnTo>
                  <a:lnTo>
                    <a:pt x="536" y="26"/>
                  </a:lnTo>
                  <a:lnTo>
                    <a:pt x="546" y="19"/>
                  </a:lnTo>
                  <a:lnTo>
                    <a:pt x="555" y="13"/>
                  </a:lnTo>
                  <a:lnTo>
                    <a:pt x="563" y="7"/>
                  </a:lnTo>
                  <a:lnTo>
                    <a:pt x="568" y="4"/>
                  </a:lnTo>
                  <a:lnTo>
                    <a:pt x="572" y="0"/>
                  </a:lnTo>
                  <a:lnTo>
                    <a:pt x="542" y="114"/>
                  </a:lnTo>
                  <a:lnTo>
                    <a:pt x="534" y="110"/>
                  </a:lnTo>
                  <a:lnTo>
                    <a:pt x="510" y="110"/>
                  </a:lnTo>
                  <a:lnTo>
                    <a:pt x="479" y="118"/>
                  </a:lnTo>
                  <a:close/>
                </a:path>
              </a:pathLst>
            </a:custGeom>
            <a:gradFill>
              <a:gsLst>
                <a:gs pos="0">
                  <a:srgbClr val="500F74"/>
                </a:gs>
                <a:gs pos="50000">
                  <a:srgbClr val="AC20FA"/>
                </a:gs>
                <a:gs pos="100000">
                  <a:srgbClr val="500F74"/>
                </a:gs>
              </a:gsLst>
              <a:lin ang="5400000" scaled="0"/>
            </a:gra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415" name="Google Shape;415;p6"/>
            <p:cNvSpPr/>
            <p:nvPr/>
          </p:nvSpPr>
          <p:spPr>
            <a:xfrm>
              <a:off x="240" y="480"/>
              <a:ext cx="432" cy="2064"/>
            </a:xfrm>
            <a:custGeom>
              <a:avLst/>
              <a:gdLst/>
              <a:ahLst/>
              <a:cxnLst/>
              <a:rect l="l" t="t" r="r" b="b"/>
              <a:pathLst>
                <a:path w="884" h="1781" extrusionOk="0">
                  <a:moveTo>
                    <a:pt x="734" y="268"/>
                  </a:moveTo>
                  <a:lnTo>
                    <a:pt x="730" y="274"/>
                  </a:lnTo>
                  <a:lnTo>
                    <a:pt x="720" y="289"/>
                  </a:lnTo>
                  <a:lnTo>
                    <a:pt x="715" y="300"/>
                  </a:lnTo>
                  <a:lnTo>
                    <a:pt x="709" y="314"/>
                  </a:lnTo>
                  <a:lnTo>
                    <a:pt x="703" y="331"/>
                  </a:lnTo>
                  <a:lnTo>
                    <a:pt x="697" y="348"/>
                  </a:lnTo>
                  <a:lnTo>
                    <a:pt x="692" y="390"/>
                  </a:lnTo>
                  <a:lnTo>
                    <a:pt x="692" y="437"/>
                  </a:lnTo>
                  <a:lnTo>
                    <a:pt x="694" y="462"/>
                  </a:lnTo>
                  <a:lnTo>
                    <a:pt x="697" y="475"/>
                  </a:lnTo>
                  <a:lnTo>
                    <a:pt x="699" y="488"/>
                  </a:lnTo>
                  <a:lnTo>
                    <a:pt x="705" y="504"/>
                  </a:lnTo>
                  <a:lnTo>
                    <a:pt x="709" y="519"/>
                  </a:lnTo>
                  <a:lnTo>
                    <a:pt x="715" y="532"/>
                  </a:lnTo>
                  <a:lnTo>
                    <a:pt x="722" y="547"/>
                  </a:lnTo>
                  <a:lnTo>
                    <a:pt x="730" y="563"/>
                  </a:lnTo>
                  <a:lnTo>
                    <a:pt x="737" y="576"/>
                  </a:lnTo>
                  <a:lnTo>
                    <a:pt x="745" y="591"/>
                  </a:lnTo>
                  <a:lnTo>
                    <a:pt x="753" y="602"/>
                  </a:lnTo>
                  <a:lnTo>
                    <a:pt x="760" y="618"/>
                  </a:lnTo>
                  <a:lnTo>
                    <a:pt x="768" y="631"/>
                  </a:lnTo>
                  <a:lnTo>
                    <a:pt x="777" y="642"/>
                  </a:lnTo>
                  <a:lnTo>
                    <a:pt x="783" y="656"/>
                  </a:lnTo>
                  <a:lnTo>
                    <a:pt x="791" y="667"/>
                  </a:lnTo>
                  <a:lnTo>
                    <a:pt x="798" y="679"/>
                  </a:lnTo>
                  <a:lnTo>
                    <a:pt x="813" y="701"/>
                  </a:lnTo>
                  <a:lnTo>
                    <a:pt x="819" y="713"/>
                  </a:lnTo>
                  <a:lnTo>
                    <a:pt x="827" y="724"/>
                  </a:lnTo>
                  <a:lnTo>
                    <a:pt x="838" y="745"/>
                  </a:lnTo>
                  <a:lnTo>
                    <a:pt x="851" y="766"/>
                  </a:lnTo>
                  <a:lnTo>
                    <a:pt x="861" y="787"/>
                  </a:lnTo>
                  <a:lnTo>
                    <a:pt x="869" y="808"/>
                  </a:lnTo>
                  <a:lnTo>
                    <a:pt x="876" y="829"/>
                  </a:lnTo>
                  <a:lnTo>
                    <a:pt x="884" y="871"/>
                  </a:lnTo>
                  <a:lnTo>
                    <a:pt x="882" y="914"/>
                  </a:lnTo>
                  <a:lnTo>
                    <a:pt x="878" y="935"/>
                  </a:lnTo>
                  <a:lnTo>
                    <a:pt x="872" y="956"/>
                  </a:lnTo>
                  <a:lnTo>
                    <a:pt x="870" y="966"/>
                  </a:lnTo>
                  <a:lnTo>
                    <a:pt x="869" y="975"/>
                  </a:lnTo>
                  <a:lnTo>
                    <a:pt x="861" y="994"/>
                  </a:lnTo>
                  <a:lnTo>
                    <a:pt x="855" y="1011"/>
                  </a:lnTo>
                  <a:lnTo>
                    <a:pt x="848" y="1026"/>
                  </a:lnTo>
                  <a:lnTo>
                    <a:pt x="840" y="1042"/>
                  </a:lnTo>
                  <a:lnTo>
                    <a:pt x="834" y="1055"/>
                  </a:lnTo>
                  <a:lnTo>
                    <a:pt x="827" y="1066"/>
                  </a:lnTo>
                  <a:lnTo>
                    <a:pt x="821" y="1076"/>
                  </a:lnTo>
                  <a:lnTo>
                    <a:pt x="810" y="1093"/>
                  </a:lnTo>
                  <a:lnTo>
                    <a:pt x="798" y="1106"/>
                  </a:lnTo>
                  <a:lnTo>
                    <a:pt x="796" y="1099"/>
                  </a:lnTo>
                  <a:lnTo>
                    <a:pt x="794" y="1081"/>
                  </a:lnTo>
                  <a:lnTo>
                    <a:pt x="791" y="1070"/>
                  </a:lnTo>
                  <a:lnTo>
                    <a:pt x="787" y="1055"/>
                  </a:lnTo>
                  <a:lnTo>
                    <a:pt x="783" y="1040"/>
                  </a:lnTo>
                  <a:lnTo>
                    <a:pt x="777" y="1024"/>
                  </a:lnTo>
                  <a:lnTo>
                    <a:pt x="772" y="1009"/>
                  </a:lnTo>
                  <a:lnTo>
                    <a:pt x="764" y="994"/>
                  </a:lnTo>
                  <a:lnTo>
                    <a:pt x="758" y="979"/>
                  </a:lnTo>
                  <a:lnTo>
                    <a:pt x="751" y="966"/>
                  </a:lnTo>
                  <a:lnTo>
                    <a:pt x="741" y="952"/>
                  </a:lnTo>
                  <a:lnTo>
                    <a:pt x="732" y="943"/>
                  </a:lnTo>
                  <a:lnTo>
                    <a:pt x="711" y="928"/>
                  </a:lnTo>
                  <a:lnTo>
                    <a:pt x="692" y="926"/>
                  </a:lnTo>
                  <a:lnTo>
                    <a:pt x="675" y="933"/>
                  </a:lnTo>
                  <a:lnTo>
                    <a:pt x="659" y="950"/>
                  </a:lnTo>
                  <a:lnTo>
                    <a:pt x="650" y="971"/>
                  </a:lnTo>
                  <a:lnTo>
                    <a:pt x="644" y="998"/>
                  </a:lnTo>
                  <a:lnTo>
                    <a:pt x="644" y="1028"/>
                  </a:lnTo>
                  <a:lnTo>
                    <a:pt x="650" y="1057"/>
                  </a:lnTo>
                  <a:lnTo>
                    <a:pt x="654" y="1070"/>
                  </a:lnTo>
                  <a:lnTo>
                    <a:pt x="661" y="1083"/>
                  </a:lnTo>
                  <a:lnTo>
                    <a:pt x="669" y="1099"/>
                  </a:lnTo>
                  <a:lnTo>
                    <a:pt x="680" y="1114"/>
                  </a:lnTo>
                  <a:lnTo>
                    <a:pt x="692" y="1131"/>
                  </a:lnTo>
                  <a:lnTo>
                    <a:pt x="703" y="1152"/>
                  </a:lnTo>
                  <a:lnTo>
                    <a:pt x="715" y="1173"/>
                  </a:lnTo>
                  <a:lnTo>
                    <a:pt x="728" y="1194"/>
                  </a:lnTo>
                  <a:lnTo>
                    <a:pt x="739" y="1215"/>
                  </a:lnTo>
                  <a:lnTo>
                    <a:pt x="751" y="1235"/>
                  </a:lnTo>
                  <a:lnTo>
                    <a:pt x="758" y="1258"/>
                  </a:lnTo>
                  <a:lnTo>
                    <a:pt x="764" y="1277"/>
                  </a:lnTo>
                  <a:lnTo>
                    <a:pt x="770" y="1317"/>
                  </a:lnTo>
                  <a:lnTo>
                    <a:pt x="766" y="1334"/>
                  </a:lnTo>
                  <a:lnTo>
                    <a:pt x="764" y="1342"/>
                  </a:lnTo>
                  <a:lnTo>
                    <a:pt x="758" y="1350"/>
                  </a:lnTo>
                  <a:lnTo>
                    <a:pt x="747" y="1363"/>
                  </a:lnTo>
                  <a:lnTo>
                    <a:pt x="730" y="1374"/>
                  </a:lnTo>
                  <a:lnTo>
                    <a:pt x="694" y="1380"/>
                  </a:lnTo>
                  <a:lnTo>
                    <a:pt x="663" y="1363"/>
                  </a:lnTo>
                  <a:lnTo>
                    <a:pt x="650" y="1348"/>
                  </a:lnTo>
                  <a:lnTo>
                    <a:pt x="639" y="1329"/>
                  </a:lnTo>
                  <a:lnTo>
                    <a:pt x="627" y="1310"/>
                  </a:lnTo>
                  <a:lnTo>
                    <a:pt x="616" y="1289"/>
                  </a:lnTo>
                  <a:lnTo>
                    <a:pt x="606" y="1266"/>
                  </a:lnTo>
                  <a:lnTo>
                    <a:pt x="595" y="1245"/>
                  </a:lnTo>
                  <a:lnTo>
                    <a:pt x="585" y="1228"/>
                  </a:lnTo>
                  <a:lnTo>
                    <a:pt x="576" y="1211"/>
                  </a:lnTo>
                  <a:lnTo>
                    <a:pt x="555" y="1188"/>
                  </a:lnTo>
                  <a:lnTo>
                    <a:pt x="534" y="1186"/>
                  </a:lnTo>
                  <a:lnTo>
                    <a:pt x="526" y="1196"/>
                  </a:lnTo>
                  <a:lnTo>
                    <a:pt x="524" y="1215"/>
                  </a:lnTo>
                  <a:lnTo>
                    <a:pt x="528" y="1241"/>
                  </a:lnTo>
                  <a:lnTo>
                    <a:pt x="532" y="1256"/>
                  </a:lnTo>
                  <a:lnTo>
                    <a:pt x="538" y="1273"/>
                  </a:lnTo>
                  <a:lnTo>
                    <a:pt x="543" y="1292"/>
                  </a:lnTo>
                  <a:lnTo>
                    <a:pt x="549" y="1311"/>
                  </a:lnTo>
                  <a:lnTo>
                    <a:pt x="557" y="1332"/>
                  </a:lnTo>
                  <a:lnTo>
                    <a:pt x="564" y="1353"/>
                  </a:lnTo>
                  <a:lnTo>
                    <a:pt x="568" y="1365"/>
                  </a:lnTo>
                  <a:lnTo>
                    <a:pt x="572" y="1374"/>
                  </a:lnTo>
                  <a:lnTo>
                    <a:pt x="576" y="1386"/>
                  </a:lnTo>
                  <a:lnTo>
                    <a:pt x="580" y="1397"/>
                  </a:lnTo>
                  <a:lnTo>
                    <a:pt x="585" y="1408"/>
                  </a:lnTo>
                  <a:lnTo>
                    <a:pt x="589" y="1420"/>
                  </a:lnTo>
                  <a:lnTo>
                    <a:pt x="593" y="1431"/>
                  </a:lnTo>
                  <a:lnTo>
                    <a:pt x="597" y="1443"/>
                  </a:lnTo>
                  <a:lnTo>
                    <a:pt x="604" y="1465"/>
                  </a:lnTo>
                  <a:lnTo>
                    <a:pt x="608" y="1477"/>
                  </a:lnTo>
                  <a:lnTo>
                    <a:pt x="612" y="1488"/>
                  </a:lnTo>
                  <a:lnTo>
                    <a:pt x="616" y="1498"/>
                  </a:lnTo>
                  <a:lnTo>
                    <a:pt x="620" y="1509"/>
                  </a:lnTo>
                  <a:lnTo>
                    <a:pt x="625" y="1530"/>
                  </a:lnTo>
                  <a:lnTo>
                    <a:pt x="631" y="1551"/>
                  </a:lnTo>
                  <a:lnTo>
                    <a:pt x="637" y="1572"/>
                  </a:lnTo>
                  <a:lnTo>
                    <a:pt x="644" y="1608"/>
                  </a:lnTo>
                  <a:lnTo>
                    <a:pt x="644" y="1640"/>
                  </a:lnTo>
                  <a:lnTo>
                    <a:pt x="640" y="1667"/>
                  </a:lnTo>
                  <a:lnTo>
                    <a:pt x="629" y="1684"/>
                  </a:lnTo>
                  <a:lnTo>
                    <a:pt x="610" y="1694"/>
                  </a:lnTo>
                  <a:lnTo>
                    <a:pt x="568" y="1688"/>
                  </a:lnTo>
                  <a:lnTo>
                    <a:pt x="538" y="1663"/>
                  </a:lnTo>
                  <a:lnTo>
                    <a:pt x="524" y="1642"/>
                  </a:lnTo>
                  <a:lnTo>
                    <a:pt x="513" y="1619"/>
                  </a:lnTo>
                  <a:lnTo>
                    <a:pt x="504" y="1593"/>
                  </a:lnTo>
                  <a:lnTo>
                    <a:pt x="502" y="1580"/>
                  </a:lnTo>
                  <a:lnTo>
                    <a:pt x="496" y="1566"/>
                  </a:lnTo>
                  <a:lnTo>
                    <a:pt x="494" y="1553"/>
                  </a:lnTo>
                  <a:lnTo>
                    <a:pt x="490" y="1538"/>
                  </a:lnTo>
                  <a:lnTo>
                    <a:pt x="486" y="1524"/>
                  </a:lnTo>
                  <a:lnTo>
                    <a:pt x="485" y="1511"/>
                  </a:lnTo>
                  <a:lnTo>
                    <a:pt x="473" y="1456"/>
                  </a:lnTo>
                  <a:lnTo>
                    <a:pt x="471" y="1443"/>
                  </a:lnTo>
                  <a:lnTo>
                    <a:pt x="467" y="1431"/>
                  </a:lnTo>
                  <a:lnTo>
                    <a:pt x="466" y="1420"/>
                  </a:lnTo>
                  <a:lnTo>
                    <a:pt x="464" y="1410"/>
                  </a:lnTo>
                  <a:lnTo>
                    <a:pt x="456" y="1391"/>
                  </a:lnTo>
                  <a:lnTo>
                    <a:pt x="450" y="1378"/>
                  </a:lnTo>
                  <a:lnTo>
                    <a:pt x="443" y="1374"/>
                  </a:lnTo>
                  <a:lnTo>
                    <a:pt x="443" y="1384"/>
                  </a:lnTo>
                  <a:lnTo>
                    <a:pt x="443" y="1403"/>
                  </a:lnTo>
                  <a:lnTo>
                    <a:pt x="446" y="1454"/>
                  </a:lnTo>
                  <a:lnTo>
                    <a:pt x="454" y="1521"/>
                  </a:lnTo>
                  <a:lnTo>
                    <a:pt x="456" y="1593"/>
                  </a:lnTo>
                  <a:lnTo>
                    <a:pt x="454" y="1661"/>
                  </a:lnTo>
                  <a:lnTo>
                    <a:pt x="448" y="1692"/>
                  </a:lnTo>
                  <a:lnTo>
                    <a:pt x="441" y="1718"/>
                  </a:lnTo>
                  <a:lnTo>
                    <a:pt x="435" y="1730"/>
                  </a:lnTo>
                  <a:lnTo>
                    <a:pt x="429" y="1739"/>
                  </a:lnTo>
                  <a:lnTo>
                    <a:pt x="414" y="1754"/>
                  </a:lnTo>
                  <a:lnTo>
                    <a:pt x="399" y="1766"/>
                  </a:lnTo>
                  <a:lnTo>
                    <a:pt x="382" y="1773"/>
                  </a:lnTo>
                  <a:lnTo>
                    <a:pt x="355" y="1781"/>
                  </a:lnTo>
                  <a:lnTo>
                    <a:pt x="313" y="1771"/>
                  </a:lnTo>
                  <a:lnTo>
                    <a:pt x="300" y="1758"/>
                  </a:lnTo>
                  <a:lnTo>
                    <a:pt x="292" y="1741"/>
                  </a:lnTo>
                  <a:lnTo>
                    <a:pt x="291" y="1720"/>
                  </a:lnTo>
                  <a:lnTo>
                    <a:pt x="294" y="1697"/>
                  </a:lnTo>
                  <a:lnTo>
                    <a:pt x="298" y="1686"/>
                  </a:lnTo>
                  <a:lnTo>
                    <a:pt x="302" y="1675"/>
                  </a:lnTo>
                  <a:lnTo>
                    <a:pt x="312" y="1652"/>
                  </a:lnTo>
                  <a:lnTo>
                    <a:pt x="315" y="1640"/>
                  </a:lnTo>
                  <a:lnTo>
                    <a:pt x="319" y="1631"/>
                  </a:lnTo>
                  <a:lnTo>
                    <a:pt x="327" y="1612"/>
                  </a:lnTo>
                  <a:lnTo>
                    <a:pt x="331" y="1583"/>
                  </a:lnTo>
                  <a:lnTo>
                    <a:pt x="325" y="1578"/>
                  </a:lnTo>
                  <a:lnTo>
                    <a:pt x="313" y="1578"/>
                  </a:lnTo>
                  <a:lnTo>
                    <a:pt x="266" y="1583"/>
                  </a:lnTo>
                  <a:lnTo>
                    <a:pt x="201" y="1587"/>
                  </a:lnTo>
                  <a:lnTo>
                    <a:pt x="158" y="1576"/>
                  </a:lnTo>
                  <a:lnTo>
                    <a:pt x="154" y="1568"/>
                  </a:lnTo>
                  <a:lnTo>
                    <a:pt x="154" y="1561"/>
                  </a:lnTo>
                  <a:lnTo>
                    <a:pt x="156" y="1549"/>
                  </a:lnTo>
                  <a:lnTo>
                    <a:pt x="165" y="1538"/>
                  </a:lnTo>
                  <a:lnTo>
                    <a:pt x="177" y="1524"/>
                  </a:lnTo>
                  <a:lnTo>
                    <a:pt x="190" y="1513"/>
                  </a:lnTo>
                  <a:lnTo>
                    <a:pt x="203" y="1502"/>
                  </a:lnTo>
                  <a:lnTo>
                    <a:pt x="218" y="1492"/>
                  </a:lnTo>
                  <a:lnTo>
                    <a:pt x="249" y="1473"/>
                  </a:lnTo>
                  <a:lnTo>
                    <a:pt x="279" y="1456"/>
                  </a:lnTo>
                  <a:lnTo>
                    <a:pt x="306" y="1441"/>
                  </a:lnTo>
                  <a:lnTo>
                    <a:pt x="325" y="1424"/>
                  </a:lnTo>
                  <a:lnTo>
                    <a:pt x="336" y="1405"/>
                  </a:lnTo>
                  <a:lnTo>
                    <a:pt x="334" y="1384"/>
                  </a:lnTo>
                  <a:lnTo>
                    <a:pt x="329" y="1376"/>
                  </a:lnTo>
                  <a:lnTo>
                    <a:pt x="317" y="1369"/>
                  </a:lnTo>
                  <a:lnTo>
                    <a:pt x="283" y="1361"/>
                  </a:lnTo>
                  <a:lnTo>
                    <a:pt x="190" y="1359"/>
                  </a:lnTo>
                  <a:lnTo>
                    <a:pt x="104" y="1353"/>
                  </a:lnTo>
                  <a:lnTo>
                    <a:pt x="80" y="1340"/>
                  </a:lnTo>
                  <a:lnTo>
                    <a:pt x="74" y="1331"/>
                  </a:lnTo>
                  <a:lnTo>
                    <a:pt x="74" y="1317"/>
                  </a:lnTo>
                  <a:lnTo>
                    <a:pt x="80" y="1302"/>
                  </a:lnTo>
                  <a:lnTo>
                    <a:pt x="87" y="1289"/>
                  </a:lnTo>
                  <a:lnTo>
                    <a:pt x="99" y="1279"/>
                  </a:lnTo>
                  <a:lnTo>
                    <a:pt x="114" y="1270"/>
                  </a:lnTo>
                  <a:lnTo>
                    <a:pt x="148" y="1254"/>
                  </a:lnTo>
                  <a:lnTo>
                    <a:pt x="186" y="1241"/>
                  </a:lnTo>
                  <a:lnTo>
                    <a:pt x="228" y="1228"/>
                  </a:lnTo>
                  <a:lnTo>
                    <a:pt x="266" y="1215"/>
                  </a:lnTo>
                  <a:lnTo>
                    <a:pt x="323" y="1177"/>
                  </a:lnTo>
                  <a:lnTo>
                    <a:pt x="336" y="1154"/>
                  </a:lnTo>
                  <a:lnTo>
                    <a:pt x="344" y="1131"/>
                  </a:lnTo>
                  <a:lnTo>
                    <a:pt x="344" y="1112"/>
                  </a:lnTo>
                  <a:lnTo>
                    <a:pt x="340" y="1104"/>
                  </a:lnTo>
                  <a:lnTo>
                    <a:pt x="336" y="1097"/>
                  </a:lnTo>
                  <a:lnTo>
                    <a:pt x="323" y="1085"/>
                  </a:lnTo>
                  <a:lnTo>
                    <a:pt x="304" y="1078"/>
                  </a:lnTo>
                  <a:lnTo>
                    <a:pt x="249" y="1081"/>
                  </a:lnTo>
                  <a:lnTo>
                    <a:pt x="192" y="1102"/>
                  </a:lnTo>
                  <a:lnTo>
                    <a:pt x="171" y="1116"/>
                  </a:lnTo>
                  <a:lnTo>
                    <a:pt x="150" y="1129"/>
                  </a:lnTo>
                  <a:lnTo>
                    <a:pt x="129" y="1142"/>
                  </a:lnTo>
                  <a:lnTo>
                    <a:pt x="108" y="1152"/>
                  </a:lnTo>
                  <a:lnTo>
                    <a:pt x="55" y="1156"/>
                  </a:lnTo>
                  <a:lnTo>
                    <a:pt x="26" y="1146"/>
                  </a:lnTo>
                  <a:lnTo>
                    <a:pt x="9" y="1123"/>
                  </a:lnTo>
                  <a:lnTo>
                    <a:pt x="0" y="1093"/>
                  </a:lnTo>
                  <a:lnTo>
                    <a:pt x="0" y="1059"/>
                  </a:lnTo>
                  <a:lnTo>
                    <a:pt x="4" y="1040"/>
                  </a:lnTo>
                  <a:lnTo>
                    <a:pt x="7" y="1023"/>
                  </a:lnTo>
                  <a:lnTo>
                    <a:pt x="15" y="1005"/>
                  </a:lnTo>
                  <a:lnTo>
                    <a:pt x="24" y="988"/>
                  </a:lnTo>
                  <a:lnTo>
                    <a:pt x="36" y="975"/>
                  </a:lnTo>
                  <a:lnTo>
                    <a:pt x="49" y="962"/>
                  </a:lnTo>
                  <a:lnTo>
                    <a:pt x="64" y="952"/>
                  </a:lnTo>
                  <a:lnTo>
                    <a:pt x="81" y="945"/>
                  </a:lnTo>
                  <a:lnTo>
                    <a:pt x="121" y="935"/>
                  </a:lnTo>
                  <a:lnTo>
                    <a:pt x="171" y="928"/>
                  </a:lnTo>
                  <a:lnTo>
                    <a:pt x="272" y="918"/>
                  </a:lnTo>
                  <a:lnTo>
                    <a:pt x="353" y="901"/>
                  </a:lnTo>
                  <a:lnTo>
                    <a:pt x="378" y="886"/>
                  </a:lnTo>
                  <a:lnTo>
                    <a:pt x="386" y="865"/>
                  </a:lnTo>
                  <a:lnTo>
                    <a:pt x="382" y="855"/>
                  </a:lnTo>
                  <a:lnTo>
                    <a:pt x="376" y="848"/>
                  </a:lnTo>
                  <a:lnTo>
                    <a:pt x="351" y="844"/>
                  </a:lnTo>
                  <a:lnTo>
                    <a:pt x="273" y="855"/>
                  </a:lnTo>
                  <a:lnTo>
                    <a:pt x="232" y="865"/>
                  </a:lnTo>
                  <a:lnTo>
                    <a:pt x="194" y="869"/>
                  </a:lnTo>
                  <a:lnTo>
                    <a:pt x="161" y="863"/>
                  </a:lnTo>
                  <a:lnTo>
                    <a:pt x="142" y="844"/>
                  </a:lnTo>
                  <a:lnTo>
                    <a:pt x="138" y="829"/>
                  </a:lnTo>
                  <a:lnTo>
                    <a:pt x="138" y="810"/>
                  </a:lnTo>
                  <a:lnTo>
                    <a:pt x="142" y="785"/>
                  </a:lnTo>
                  <a:lnTo>
                    <a:pt x="146" y="772"/>
                  </a:lnTo>
                  <a:lnTo>
                    <a:pt x="150" y="758"/>
                  </a:lnTo>
                  <a:lnTo>
                    <a:pt x="154" y="743"/>
                  </a:lnTo>
                  <a:lnTo>
                    <a:pt x="159" y="730"/>
                  </a:lnTo>
                  <a:lnTo>
                    <a:pt x="165" y="713"/>
                  </a:lnTo>
                  <a:lnTo>
                    <a:pt x="171" y="698"/>
                  </a:lnTo>
                  <a:lnTo>
                    <a:pt x="178" y="682"/>
                  </a:lnTo>
                  <a:lnTo>
                    <a:pt x="186" y="667"/>
                  </a:lnTo>
                  <a:lnTo>
                    <a:pt x="196" y="650"/>
                  </a:lnTo>
                  <a:lnTo>
                    <a:pt x="203" y="635"/>
                  </a:lnTo>
                  <a:lnTo>
                    <a:pt x="213" y="618"/>
                  </a:lnTo>
                  <a:lnTo>
                    <a:pt x="222" y="602"/>
                  </a:lnTo>
                  <a:lnTo>
                    <a:pt x="234" y="587"/>
                  </a:lnTo>
                  <a:lnTo>
                    <a:pt x="243" y="572"/>
                  </a:lnTo>
                  <a:lnTo>
                    <a:pt x="254" y="559"/>
                  </a:lnTo>
                  <a:lnTo>
                    <a:pt x="266" y="545"/>
                  </a:lnTo>
                  <a:lnTo>
                    <a:pt x="277" y="532"/>
                  </a:lnTo>
                  <a:lnTo>
                    <a:pt x="291" y="521"/>
                  </a:lnTo>
                  <a:lnTo>
                    <a:pt x="302" y="509"/>
                  </a:lnTo>
                  <a:lnTo>
                    <a:pt x="313" y="500"/>
                  </a:lnTo>
                  <a:lnTo>
                    <a:pt x="340" y="483"/>
                  </a:lnTo>
                  <a:lnTo>
                    <a:pt x="365" y="469"/>
                  </a:lnTo>
                  <a:lnTo>
                    <a:pt x="391" y="464"/>
                  </a:lnTo>
                  <a:lnTo>
                    <a:pt x="439" y="452"/>
                  </a:lnTo>
                  <a:lnTo>
                    <a:pt x="481" y="433"/>
                  </a:lnTo>
                  <a:lnTo>
                    <a:pt x="515" y="409"/>
                  </a:lnTo>
                  <a:lnTo>
                    <a:pt x="528" y="395"/>
                  </a:lnTo>
                  <a:lnTo>
                    <a:pt x="542" y="382"/>
                  </a:lnTo>
                  <a:lnTo>
                    <a:pt x="553" y="367"/>
                  </a:lnTo>
                  <a:lnTo>
                    <a:pt x="562" y="353"/>
                  </a:lnTo>
                  <a:lnTo>
                    <a:pt x="578" y="333"/>
                  </a:lnTo>
                  <a:lnTo>
                    <a:pt x="585" y="315"/>
                  </a:lnTo>
                  <a:lnTo>
                    <a:pt x="589" y="310"/>
                  </a:lnTo>
                  <a:lnTo>
                    <a:pt x="530" y="566"/>
                  </a:lnTo>
                  <a:lnTo>
                    <a:pt x="216" y="777"/>
                  </a:lnTo>
                  <a:lnTo>
                    <a:pt x="517" y="650"/>
                  </a:lnTo>
                  <a:lnTo>
                    <a:pt x="443" y="956"/>
                  </a:lnTo>
                  <a:lnTo>
                    <a:pt x="93" y="1036"/>
                  </a:lnTo>
                  <a:lnTo>
                    <a:pt x="433" y="1019"/>
                  </a:lnTo>
                  <a:lnTo>
                    <a:pt x="393" y="1222"/>
                  </a:lnTo>
                  <a:lnTo>
                    <a:pt x="148" y="1308"/>
                  </a:lnTo>
                  <a:lnTo>
                    <a:pt x="382" y="1277"/>
                  </a:lnTo>
                  <a:lnTo>
                    <a:pt x="361" y="1446"/>
                  </a:lnTo>
                  <a:lnTo>
                    <a:pt x="237" y="1540"/>
                  </a:lnTo>
                  <a:lnTo>
                    <a:pt x="370" y="1490"/>
                  </a:lnTo>
                  <a:lnTo>
                    <a:pt x="376" y="1718"/>
                  </a:lnTo>
                  <a:lnTo>
                    <a:pt x="403" y="1429"/>
                  </a:lnTo>
                  <a:lnTo>
                    <a:pt x="435" y="1211"/>
                  </a:lnTo>
                  <a:lnTo>
                    <a:pt x="572" y="1619"/>
                  </a:lnTo>
                  <a:lnTo>
                    <a:pt x="462" y="1131"/>
                  </a:lnTo>
                  <a:lnTo>
                    <a:pt x="502" y="967"/>
                  </a:lnTo>
                  <a:lnTo>
                    <a:pt x="696" y="1308"/>
                  </a:lnTo>
                  <a:lnTo>
                    <a:pt x="526" y="893"/>
                  </a:lnTo>
                  <a:lnTo>
                    <a:pt x="581" y="650"/>
                  </a:lnTo>
                  <a:lnTo>
                    <a:pt x="800" y="895"/>
                  </a:lnTo>
                  <a:lnTo>
                    <a:pt x="595" y="576"/>
                  </a:lnTo>
                  <a:lnTo>
                    <a:pt x="599" y="544"/>
                  </a:lnTo>
                  <a:lnTo>
                    <a:pt x="602" y="509"/>
                  </a:lnTo>
                  <a:lnTo>
                    <a:pt x="608" y="466"/>
                  </a:lnTo>
                  <a:lnTo>
                    <a:pt x="616" y="418"/>
                  </a:lnTo>
                  <a:lnTo>
                    <a:pt x="623" y="371"/>
                  </a:lnTo>
                  <a:lnTo>
                    <a:pt x="627" y="359"/>
                  </a:lnTo>
                  <a:lnTo>
                    <a:pt x="629" y="348"/>
                  </a:lnTo>
                  <a:lnTo>
                    <a:pt x="631" y="336"/>
                  </a:lnTo>
                  <a:lnTo>
                    <a:pt x="635" y="327"/>
                  </a:lnTo>
                  <a:lnTo>
                    <a:pt x="637" y="317"/>
                  </a:lnTo>
                  <a:lnTo>
                    <a:pt x="639" y="306"/>
                  </a:lnTo>
                  <a:lnTo>
                    <a:pt x="644" y="291"/>
                  </a:lnTo>
                  <a:lnTo>
                    <a:pt x="652" y="274"/>
                  </a:lnTo>
                  <a:lnTo>
                    <a:pt x="658" y="262"/>
                  </a:lnTo>
                  <a:lnTo>
                    <a:pt x="661" y="253"/>
                  </a:lnTo>
                  <a:lnTo>
                    <a:pt x="667" y="241"/>
                  </a:lnTo>
                  <a:lnTo>
                    <a:pt x="675" y="232"/>
                  </a:lnTo>
                  <a:lnTo>
                    <a:pt x="680" y="220"/>
                  </a:lnTo>
                  <a:lnTo>
                    <a:pt x="688" y="209"/>
                  </a:lnTo>
                  <a:lnTo>
                    <a:pt x="697" y="196"/>
                  </a:lnTo>
                  <a:lnTo>
                    <a:pt x="705" y="184"/>
                  </a:lnTo>
                  <a:lnTo>
                    <a:pt x="713" y="173"/>
                  </a:lnTo>
                  <a:lnTo>
                    <a:pt x="722" y="160"/>
                  </a:lnTo>
                  <a:lnTo>
                    <a:pt x="730" y="148"/>
                  </a:lnTo>
                  <a:lnTo>
                    <a:pt x="739" y="137"/>
                  </a:lnTo>
                  <a:lnTo>
                    <a:pt x="749" y="123"/>
                  </a:lnTo>
                  <a:lnTo>
                    <a:pt x="756" y="112"/>
                  </a:lnTo>
                  <a:lnTo>
                    <a:pt x="773" y="91"/>
                  </a:lnTo>
                  <a:lnTo>
                    <a:pt x="783" y="80"/>
                  </a:lnTo>
                  <a:lnTo>
                    <a:pt x="791" y="68"/>
                  </a:lnTo>
                  <a:lnTo>
                    <a:pt x="806" y="49"/>
                  </a:lnTo>
                  <a:lnTo>
                    <a:pt x="819" y="32"/>
                  </a:lnTo>
                  <a:lnTo>
                    <a:pt x="831" y="19"/>
                  </a:lnTo>
                  <a:lnTo>
                    <a:pt x="838" y="8"/>
                  </a:lnTo>
                  <a:lnTo>
                    <a:pt x="846" y="0"/>
                  </a:lnTo>
                  <a:lnTo>
                    <a:pt x="850" y="230"/>
                  </a:lnTo>
                  <a:lnTo>
                    <a:pt x="832" y="226"/>
                  </a:lnTo>
                  <a:lnTo>
                    <a:pt x="787" y="239"/>
                  </a:lnTo>
                  <a:lnTo>
                    <a:pt x="734" y="268"/>
                  </a:lnTo>
                  <a:close/>
                </a:path>
              </a:pathLst>
            </a:custGeom>
            <a:gradFill>
              <a:gsLst>
                <a:gs pos="0">
                  <a:srgbClr val="500F74"/>
                </a:gs>
                <a:gs pos="50000">
                  <a:srgbClr val="AC20FA"/>
                </a:gs>
                <a:gs pos="100000">
                  <a:srgbClr val="500F74"/>
                </a:gs>
              </a:gsLst>
              <a:lin ang="5400000" scaled="0"/>
            </a:gra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416" name="Google Shape;416;p6"/>
            <p:cNvSpPr/>
            <p:nvPr/>
          </p:nvSpPr>
          <p:spPr>
            <a:xfrm rot="-4500000">
              <a:off x="506" y="250"/>
              <a:ext cx="466" cy="230"/>
            </a:xfrm>
            <a:custGeom>
              <a:avLst/>
              <a:gdLst/>
              <a:ahLst/>
              <a:cxnLst/>
              <a:rect l="l" t="t" r="r" b="b"/>
              <a:pathLst>
                <a:path w="931" h="460" extrusionOk="0">
                  <a:moveTo>
                    <a:pt x="150" y="313"/>
                  </a:moveTo>
                  <a:lnTo>
                    <a:pt x="154" y="315"/>
                  </a:lnTo>
                  <a:lnTo>
                    <a:pt x="161" y="315"/>
                  </a:lnTo>
                  <a:lnTo>
                    <a:pt x="169" y="315"/>
                  </a:lnTo>
                  <a:lnTo>
                    <a:pt x="176" y="313"/>
                  </a:lnTo>
                  <a:lnTo>
                    <a:pt x="184" y="311"/>
                  </a:lnTo>
                  <a:lnTo>
                    <a:pt x="193" y="310"/>
                  </a:lnTo>
                  <a:lnTo>
                    <a:pt x="214" y="302"/>
                  </a:lnTo>
                  <a:lnTo>
                    <a:pt x="235" y="291"/>
                  </a:lnTo>
                  <a:lnTo>
                    <a:pt x="247" y="283"/>
                  </a:lnTo>
                  <a:lnTo>
                    <a:pt x="252" y="277"/>
                  </a:lnTo>
                  <a:lnTo>
                    <a:pt x="256" y="273"/>
                  </a:lnTo>
                  <a:lnTo>
                    <a:pt x="262" y="268"/>
                  </a:lnTo>
                  <a:lnTo>
                    <a:pt x="268" y="262"/>
                  </a:lnTo>
                  <a:lnTo>
                    <a:pt x="271" y="254"/>
                  </a:lnTo>
                  <a:lnTo>
                    <a:pt x="277" y="249"/>
                  </a:lnTo>
                  <a:lnTo>
                    <a:pt x="281" y="241"/>
                  </a:lnTo>
                  <a:lnTo>
                    <a:pt x="287" y="234"/>
                  </a:lnTo>
                  <a:lnTo>
                    <a:pt x="290" y="226"/>
                  </a:lnTo>
                  <a:lnTo>
                    <a:pt x="294" y="220"/>
                  </a:lnTo>
                  <a:lnTo>
                    <a:pt x="298" y="213"/>
                  </a:lnTo>
                  <a:lnTo>
                    <a:pt x="304" y="207"/>
                  </a:lnTo>
                  <a:lnTo>
                    <a:pt x="306" y="199"/>
                  </a:lnTo>
                  <a:lnTo>
                    <a:pt x="309" y="194"/>
                  </a:lnTo>
                  <a:lnTo>
                    <a:pt x="313" y="186"/>
                  </a:lnTo>
                  <a:lnTo>
                    <a:pt x="317" y="180"/>
                  </a:lnTo>
                  <a:lnTo>
                    <a:pt x="323" y="169"/>
                  </a:lnTo>
                  <a:lnTo>
                    <a:pt x="327" y="163"/>
                  </a:lnTo>
                  <a:lnTo>
                    <a:pt x="330" y="156"/>
                  </a:lnTo>
                  <a:lnTo>
                    <a:pt x="336" y="146"/>
                  </a:lnTo>
                  <a:lnTo>
                    <a:pt x="342" y="135"/>
                  </a:lnTo>
                  <a:lnTo>
                    <a:pt x="349" y="125"/>
                  </a:lnTo>
                  <a:lnTo>
                    <a:pt x="357" y="116"/>
                  </a:lnTo>
                  <a:lnTo>
                    <a:pt x="365" y="108"/>
                  </a:lnTo>
                  <a:lnTo>
                    <a:pt x="382" y="93"/>
                  </a:lnTo>
                  <a:lnTo>
                    <a:pt x="401" y="83"/>
                  </a:lnTo>
                  <a:lnTo>
                    <a:pt x="412" y="80"/>
                  </a:lnTo>
                  <a:lnTo>
                    <a:pt x="422" y="76"/>
                  </a:lnTo>
                  <a:lnTo>
                    <a:pt x="427" y="74"/>
                  </a:lnTo>
                  <a:lnTo>
                    <a:pt x="433" y="74"/>
                  </a:lnTo>
                  <a:lnTo>
                    <a:pt x="443" y="72"/>
                  </a:lnTo>
                  <a:lnTo>
                    <a:pt x="452" y="70"/>
                  </a:lnTo>
                  <a:lnTo>
                    <a:pt x="460" y="70"/>
                  </a:lnTo>
                  <a:lnTo>
                    <a:pt x="469" y="68"/>
                  </a:lnTo>
                  <a:lnTo>
                    <a:pt x="477" y="68"/>
                  </a:lnTo>
                  <a:lnTo>
                    <a:pt x="482" y="68"/>
                  </a:lnTo>
                  <a:lnTo>
                    <a:pt x="490" y="70"/>
                  </a:lnTo>
                  <a:lnTo>
                    <a:pt x="500" y="70"/>
                  </a:lnTo>
                  <a:lnTo>
                    <a:pt x="509" y="72"/>
                  </a:lnTo>
                  <a:lnTo>
                    <a:pt x="505" y="74"/>
                  </a:lnTo>
                  <a:lnTo>
                    <a:pt x="498" y="80"/>
                  </a:lnTo>
                  <a:lnTo>
                    <a:pt x="494" y="85"/>
                  </a:lnTo>
                  <a:lnTo>
                    <a:pt x="488" y="91"/>
                  </a:lnTo>
                  <a:lnTo>
                    <a:pt x="482" y="95"/>
                  </a:lnTo>
                  <a:lnTo>
                    <a:pt x="477" y="102"/>
                  </a:lnTo>
                  <a:lnTo>
                    <a:pt x="471" y="108"/>
                  </a:lnTo>
                  <a:lnTo>
                    <a:pt x="467" y="116"/>
                  </a:lnTo>
                  <a:lnTo>
                    <a:pt x="462" y="121"/>
                  </a:lnTo>
                  <a:lnTo>
                    <a:pt x="458" y="129"/>
                  </a:lnTo>
                  <a:lnTo>
                    <a:pt x="454" y="137"/>
                  </a:lnTo>
                  <a:lnTo>
                    <a:pt x="452" y="144"/>
                  </a:lnTo>
                  <a:lnTo>
                    <a:pt x="450" y="156"/>
                  </a:lnTo>
                  <a:lnTo>
                    <a:pt x="454" y="165"/>
                  </a:lnTo>
                  <a:lnTo>
                    <a:pt x="463" y="171"/>
                  </a:lnTo>
                  <a:lnTo>
                    <a:pt x="473" y="175"/>
                  </a:lnTo>
                  <a:lnTo>
                    <a:pt x="486" y="173"/>
                  </a:lnTo>
                  <a:lnTo>
                    <a:pt x="500" y="169"/>
                  </a:lnTo>
                  <a:lnTo>
                    <a:pt x="513" y="161"/>
                  </a:lnTo>
                  <a:lnTo>
                    <a:pt x="524" y="152"/>
                  </a:lnTo>
                  <a:lnTo>
                    <a:pt x="530" y="146"/>
                  </a:lnTo>
                  <a:lnTo>
                    <a:pt x="534" y="138"/>
                  </a:lnTo>
                  <a:lnTo>
                    <a:pt x="538" y="131"/>
                  </a:lnTo>
                  <a:lnTo>
                    <a:pt x="541" y="123"/>
                  </a:lnTo>
                  <a:lnTo>
                    <a:pt x="547" y="114"/>
                  </a:lnTo>
                  <a:lnTo>
                    <a:pt x="553" y="102"/>
                  </a:lnTo>
                  <a:lnTo>
                    <a:pt x="559" y="93"/>
                  </a:lnTo>
                  <a:lnTo>
                    <a:pt x="564" y="81"/>
                  </a:lnTo>
                  <a:lnTo>
                    <a:pt x="572" y="70"/>
                  </a:lnTo>
                  <a:lnTo>
                    <a:pt x="579" y="61"/>
                  </a:lnTo>
                  <a:lnTo>
                    <a:pt x="587" y="51"/>
                  </a:lnTo>
                  <a:lnTo>
                    <a:pt x="595" y="43"/>
                  </a:lnTo>
                  <a:lnTo>
                    <a:pt x="610" y="32"/>
                  </a:lnTo>
                  <a:lnTo>
                    <a:pt x="619" y="28"/>
                  </a:lnTo>
                  <a:lnTo>
                    <a:pt x="623" y="28"/>
                  </a:lnTo>
                  <a:lnTo>
                    <a:pt x="627" y="28"/>
                  </a:lnTo>
                  <a:lnTo>
                    <a:pt x="636" y="30"/>
                  </a:lnTo>
                  <a:lnTo>
                    <a:pt x="646" y="34"/>
                  </a:lnTo>
                  <a:lnTo>
                    <a:pt x="657" y="49"/>
                  </a:lnTo>
                  <a:lnTo>
                    <a:pt x="657" y="66"/>
                  </a:lnTo>
                  <a:lnTo>
                    <a:pt x="654" y="78"/>
                  </a:lnTo>
                  <a:lnTo>
                    <a:pt x="650" y="87"/>
                  </a:lnTo>
                  <a:lnTo>
                    <a:pt x="642" y="97"/>
                  </a:lnTo>
                  <a:lnTo>
                    <a:pt x="636" y="108"/>
                  </a:lnTo>
                  <a:lnTo>
                    <a:pt x="629" y="118"/>
                  </a:lnTo>
                  <a:lnTo>
                    <a:pt x="623" y="127"/>
                  </a:lnTo>
                  <a:lnTo>
                    <a:pt x="617" y="137"/>
                  </a:lnTo>
                  <a:lnTo>
                    <a:pt x="612" y="146"/>
                  </a:lnTo>
                  <a:lnTo>
                    <a:pt x="606" y="159"/>
                  </a:lnTo>
                  <a:lnTo>
                    <a:pt x="612" y="171"/>
                  </a:lnTo>
                  <a:lnTo>
                    <a:pt x="617" y="171"/>
                  </a:lnTo>
                  <a:lnTo>
                    <a:pt x="627" y="167"/>
                  </a:lnTo>
                  <a:lnTo>
                    <a:pt x="638" y="157"/>
                  </a:lnTo>
                  <a:lnTo>
                    <a:pt x="644" y="152"/>
                  </a:lnTo>
                  <a:lnTo>
                    <a:pt x="650" y="146"/>
                  </a:lnTo>
                  <a:lnTo>
                    <a:pt x="657" y="138"/>
                  </a:lnTo>
                  <a:lnTo>
                    <a:pt x="663" y="131"/>
                  </a:lnTo>
                  <a:lnTo>
                    <a:pt x="671" y="121"/>
                  </a:lnTo>
                  <a:lnTo>
                    <a:pt x="678" y="114"/>
                  </a:lnTo>
                  <a:lnTo>
                    <a:pt x="682" y="110"/>
                  </a:lnTo>
                  <a:lnTo>
                    <a:pt x="686" y="104"/>
                  </a:lnTo>
                  <a:lnTo>
                    <a:pt x="690" y="100"/>
                  </a:lnTo>
                  <a:lnTo>
                    <a:pt x="695" y="95"/>
                  </a:lnTo>
                  <a:lnTo>
                    <a:pt x="699" y="91"/>
                  </a:lnTo>
                  <a:lnTo>
                    <a:pt x="703" y="87"/>
                  </a:lnTo>
                  <a:lnTo>
                    <a:pt x="707" y="81"/>
                  </a:lnTo>
                  <a:lnTo>
                    <a:pt x="711" y="78"/>
                  </a:lnTo>
                  <a:lnTo>
                    <a:pt x="718" y="68"/>
                  </a:lnTo>
                  <a:lnTo>
                    <a:pt x="722" y="62"/>
                  </a:lnTo>
                  <a:lnTo>
                    <a:pt x="726" y="59"/>
                  </a:lnTo>
                  <a:lnTo>
                    <a:pt x="732" y="53"/>
                  </a:lnTo>
                  <a:lnTo>
                    <a:pt x="735" y="49"/>
                  </a:lnTo>
                  <a:lnTo>
                    <a:pt x="743" y="42"/>
                  </a:lnTo>
                  <a:lnTo>
                    <a:pt x="751" y="34"/>
                  </a:lnTo>
                  <a:lnTo>
                    <a:pt x="758" y="26"/>
                  </a:lnTo>
                  <a:lnTo>
                    <a:pt x="773" y="13"/>
                  </a:lnTo>
                  <a:lnTo>
                    <a:pt x="787" y="5"/>
                  </a:lnTo>
                  <a:lnTo>
                    <a:pt x="800" y="0"/>
                  </a:lnTo>
                  <a:lnTo>
                    <a:pt x="811" y="0"/>
                  </a:lnTo>
                  <a:lnTo>
                    <a:pt x="819" y="7"/>
                  </a:lnTo>
                  <a:lnTo>
                    <a:pt x="828" y="26"/>
                  </a:lnTo>
                  <a:lnTo>
                    <a:pt x="825" y="47"/>
                  </a:lnTo>
                  <a:lnTo>
                    <a:pt x="819" y="59"/>
                  </a:lnTo>
                  <a:lnTo>
                    <a:pt x="811" y="68"/>
                  </a:lnTo>
                  <a:lnTo>
                    <a:pt x="802" y="80"/>
                  </a:lnTo>
                  <a:lnTo>
                    <a:pt x="796" y="85"/>
                  </a:lnTo>
                  <a:lnTo>
                    <a:pt x="792" y="91"/>
                  </a:lnTo>
                  <a:lnTo>
                    <a:pt x="787" y="95"/>
                  </a:lnTo>
                  <a:lnTo>
                    <a:pt x="781" y="100"/>
                  </a:lnTo>
                  <a:lnTo>
                    <a:pt x="775" y="104"/>
                  </a:lnTo>
                  <a:lnTo>
                    <a:pt x="770" y="110"/>
                  </a:lnTo>
                  <a:lnTo>
                    <a:pt x="749" y="129"/>
                  </a:lnTo>
                  <a:lnTo>
                    <a:pt x="743" y="133"/>
                  </a:lnTo>
                  <a:lnTo>
                    <a:pt x="739" y="137"/>
                  </a:lnTo>
                  <a:lnTo>
                    <a:pt x="733" y="140"/>
                  </a:lnTo>
                  <a:lnTo>
                    <a:pt x="730" y="146"/>
                  </a:lnTo>
                  <a:lnTo>
                    <a:pt x="724" y="152"/>
                  </a:lnTo>
                  <a:lnTo>
                    <a:pt x="718" y="159"/>
                  </a:lnTo>
                  <a:lnTo>
                    <a:pt x="718" y="163"/>
                  </a:lnTo>
                  <a:lnTo>
                    <a:pt x="724" y="161"/>
                  </a:lnTo>
                  <a:lnTo>
                    <a:pt x="732" y="156"/>
                  </a:lnTo>
                  <a:lnTo>
                    <a:pt x="754" y="140"/>
                  </a:lnTo>
                  <a:lnTo>
                    <a:pt x="781" y="121"/>
                  </a:lnTo>
                  <a:lnTo>
                    <a:pt x="813" y="102"/>
                  </a:lnTo>
                  <a:lnTo>
                    <a:pt x="846" y="85"/>
                  </a:lnTo>
                  <a:lnTo>
                    <a:pt x="861" y="80"/>
                  </a:lnTo>
                  <a:lnTo>
                    <a:pt x="874" y="76"/>
                  </a:lnTo>
                  <a:lnTo>
                    <a:pt x="880" y="76"/>
                  </a:lnTo>
                  <a:lnTo>
                    <a:pt x="886" y="76"/>
                  </a:lnTo>
                  <a:lnTo>
                    <a:pt x="897" y="80"/>
                  </a:lnTo>
                  <a:lnTo>
                    <a:pt x="906" y="83"/>
                  </a:lnTo>
                  <a:lnTo>
                    <a:pt x="914" y="89"/>
                  </a:lnTo>
                  <a:lnTo>
                    <a:pt x="924" y="99"/>
                  </a:lnTo>
                  <a:lnTo>
                    <a:pt x="931" y="119"/>
                  </a:lnTo>
                  <a:lnTo>
                    <a:pt x="927" y="129"/>
                  </a:lnTo>
                  <a:lnTo>
                    <a:pt x="922" y="137"/>
                  </a:lnTo>
                  <a:lnTo>
                    <a:pt x="912" y="144"/>
                  </a:lnTo>
                  <a:lnTo>
                    <a:pt x="901" y="148"/>
                  </a:lnTo>
                  <a:lnTo>
                    <a:pt x="895" y="148"/>
                  </a:lnTo>
                  <a:lnTo>
                    <a:pt x="889" y="150"/>
                  </a:lnTo>
                  <a:lnTo>
                    <a:pt x="876" y="152"/>
                  </a:lnTo>
                  <a:lnTo>
                    <a:pt x="870" y="154"/>
                  </a:lnTo>
                  <a:lnTo>
                    <a:pt x="865" y="154"/>
                  </a:lnTo>
                  <a:lnTo>
                    <a:pt x="855" y="156"/>
                  </a:lnTo>
                  <a:lnTo>
                    <a:pt x="842" y="161"/>
                  </a:lnTo>
                  <a:lnTo>
                    <a:pt x="840" y="165"/>
                  </a:lnTo>
                  <a:lnTo>
                    <a:pt x="844" y="169"/>
                  </a:lnTo>
                  <a:lnTo>
                    <a:pt x="859" y="190"/>
                  </a:lnTo>
                  <a:lnTo>
                    <a:pt x="876" y="216"/>
                  </a:lnTo>
                  <a:lnTo>
                    <a:pt x="882" y="239"/>
                  </a:lnTo>
                  <a:lnTo>
                    <a:pt x="880" y="243"/>
                  </a:lnTo>
                  <a:lnTo>
                    <a:pt x="876" y="247"/>
                  </a:lnTo>
                  <a:lnTo>
                    <a:pt x="870" y="247"/>
                  </a:lnTo>
                  <a:lnTo>
                    <a:pt x="863" y="247"/>
                  </a:lnTo>
                  <a:lnTo>
                    <a:pt x="855" y="245"/>
                  </a:lnTo>
                  <a:lnTo>
                    <a:pt x="846" y="241"/>
                  </a:lnTo>
                  <a:lnTo>
                    <a:pt x="838" y="239"/>
                  </a:lnTo>
                  <a:lnTo>
                    <a:pt x="828" y="234"/>
                  </a:lnTo>
                  <a:lnTo>
                    <a:pt x="813" y="226"/>
                  </a:lnTo>
                  <a:lnTo>
                    <a:pt x="798" y="216"/>
                  </a:lnTo>
                  <a:lnTo>
                    <a:pt x="783" y="209"/>
                  </a:lnTo>
                  <a:lnTo>
                    <a:pt x="771" y="203"/>
                  </a:lnTo>
                  <a:lnTo>
                    <a:pt x="760" y="203"/>
                  </a:lnTo>
                  <a:lnTo>
                    <a:pt x="751" y="209"/>
                  </a:lnTo>
                  <a:lnTo>
                    <a:pt x="749" y="215"/>
                  </a:lnTo>
                  <a:lnTo>
                    <a:pt x="749" y="222"/>
                  </a:lnTo>
                  <a:lnTo>
                    <a:pt x="754" y="239"/>
                  </a:lnTo>
                  <a:lnTo>
                    <a:pt x="777" y="281"/>
                  </a:lnTo>
                  <a:lnTo>
                    <a:pt x="796" y="321"/>
                  </a:lnTo>
                  <a:lnTo>
                    <a:pt x="796" y="334"/>
                  </a:lnTo>
                  <a:lnTo>
                    <a:pt x="792" y="340"/>
                  </a:lnTo>
                  <a:lnTo>
                    <a:pt x="787" y="344"/>
                  </a:lnTo>
                  <a:lnTo>
                    <a:pt x="779" y="344"/>
                  </a:lnTo>
                  <a:lnTo>
                    <a:pt x="771" y="344"/>
                  </a:lnTo>
                  <a:lnTo>
                    <a:pt x="764" y="342"/>
                  </a:lnTo>
                  <a:lnTo>
                    <a:pt x="756" y="338"/>
                  </a:lnTo>
                  <a:lnTo>
                    <a:pt x="741" y="327"/>
                  </a:lnTo>
                  <a:lnTo>
                    <a:pt x="724" y="311"/>
                  </a:lnTo>
                  <a:lnTo>
                    <a:pt x="709" y="298"/>
                  </a:lnTo>
                  <a:lnTo>
                    <a:pt x="692" y="285"/>
                  </a:lnTo>
                  <a:lnTo>
                    <a:pt x="661" y="268"/>
                  </a:lnTo>
                  <a:lnTo>
                    <a:pt x="648" y="268"/>
                  </a:lnTo>
                  <a:lnTo>
                    <a:pt x="636" y="270"/>
                  </a:lnTo>
                  <a:lnTo>
                    <a:pt x="627" y="273"/>
                  </a:lnTo>
                  <a:lnTo>
                    <a:pt x="625" y="277"/>
                  </a:lnTo>
                  <a:lnTo>
                    <a:pt x="621" y="281"/>
                  </a:lnTo>
                  <a:lnTo>
                    <a:pt x="619" y="291"/>
                  </a:lnTo>
                  <a:lnTo>
                    <a:pt x="621" y="302"/>
                  </a:lnTo>
                  <a:lnTo>
                    <a:pt x="636" y="325"/>
                  </a:lnTo>
                  <a:lnTo>
                    <a:pt x="661" y="346"/>
                  </a:lnTo>
                  <a:lnTo>
                    <a:pt x="673" y="351"/>
                  </a:lnTo>
                  <a:lnTo>
                    <a:pt x="684" y="357"/>
                  </a:lnTo>
                  <a:lnTo>
                    <a:pt x="695" y="363"/>
                  </a:lnTo>
                  <a:lnTo>
                    <a:pt x="705" y="370"/>
                  </a:lnTo>
                  <a:lnTo>
                    <a:pt x="720" y="393"/>
                  </a:lnTo>
                  <a:lnTo>
                    <a:pt x="722" y="408"/>
                  </a:lnTo>
                  <a:lnTo>
                    <a:pt x="718" y="422"/>
                  </a:lnTo>
                  <a:lnTo>
                    <a:pt x="707" y="433"/>
                  </a:lnTo>
                  <a:lnTo>
                    <a:pt x="692" y="443"/>
                  </a:lnTo>
                  <a:lnTo>
                    <a:pt x="682" y="446"/>
                  </a:lnTo>
                  <a:lnTo>
                    <a:pt x="673" y="448"/>
                  </a:lnTo>
                  <a:lnTo>
                    <a:pt x="663" y="448"/>
                  </a:lnTo>
                  <a:lnTo>
                    <a:pt x="654" y="448"/>
                  </a:lnTo>
                  <a:lnTo>
                    <a:pt x="644" y="448"/>
                  </a:lnTo>
                  <a:lnTo>
                    <a:pt x="635" y="445"/>
                  </a:lnTo>
                  <a:lnTo>
                    <a:pt x="625" y="441"/>
                  </a:lnTo>
                  <a:lnTo>
                    <a:pt x="617" y="435"/>
                  </a:lnTo>
                  <a:lnTo>
                    <a:pt x="604" y="420"/>
                  </a:lnTo>
                  <a:lnTo>
                    <a:pt x="589" y="399"/>
                  </a:lnTo>
                  <a:lnTo>
                    <a:pt x="559" y="357"/>
                  </a:lnTo>
                  <a:lnTo>
                    <a:pt x="530" y="325"/>
                  </a:lnTo>
                  <a:lnTo>
                    <a:pt x="517" y="317"/>
                  </a:lnTo>
                  <a:lnTo>
                    <a:pt x="505" y="319"/>
                  </a:lnTo>
                  <a:lnTo>
                    <a:pt x="501" y="323"/>
                  </a:lnTo>
                  <a:lnTo>
                    <a:pt x="500" y="329"/>
                  </a:lnTo>
                  <a:lnTo>
                    <a:pt x="505" y="340"/>
                  </a:lnTo>
                  <a:lnTo>
                    <a:pt x="530" y="370"/>
                  </a:lnTo>
                  <a:lnTo>
                    <a:pt x="543" y="387"/>
                  </a:lnTo>
                  <a:lnTo>
                    <a:pt x="555" y="405"/>
                  </a:lnTo>
                  <a:lnTo>
                    <a:pt x="560" y="420"/>
                  </a:lnTo>
                  <a:lnTo>
                    <a:pt x="559" y="433"/>
                  </a:lnTo>
                  <a:lnTo>
                    <a:pt x="553" y="439"/>
                  </a:lnTo>
                  <a:lnTo>
                    <a:pt x="543" y="445"/>
                  </a:lnTo>
                  <a:lnTo>
                    <a:pt x="532" y="448"/>
                  </a:lnTo>
                  <a:lnTo>
                    <a:pt x="524" y="450"/>
                  </a:lnTo>
                  <a:lnTo>
                    <a:pt x="519" y="452"/>
                  </a:lnTo>
                  <a:lnTo>
                    <a:pt x="511" y="454"/>
                  </a:lnTo>
                  <a:lnTo>
                    <a:pt x="501" y="454"/>
                  </a:lnTo>
                  <a:lnTo>
                    <a:pt x="494" y="456"/>
                  </a:lnTo>
                  <a:lnTo>
                    <a:pt x="484" y="458"/>
                  </a:lnTo>
                  <a:lnTo>
                    <a:pt x="477" y="458"/>
                  </a:lnTo>
                  <a:lnTo>
                    <a:pt x="467" y="458"/>
                  </a:lnTo>
                  <a:lnTo>
                    <a:pt x="458" y="460"/>
                  </a:lnTo>
                  <a:lnTo>
                    <a:pt x="448" y="460"/>
                  </a:lnTo>
                  <a:lnTo>
                    <a:pt x="439" y="460"/>
                  </a:lnTo>
                  <a:lnTo>
                    <a:pt x="429" y="458"/>
                  </a:lnTo>
                  <a:lnTo>
                    <a:pt x="420" y="458"/>
                  </a:lnTo>
                  <a:lnTo>
                    <a:pt x="410" y="456"/>
                  </a:lnTo>
                  <a:lnTo>
                    <a:pt x="401" y="456"/>
                  </a:lnTo>
                  <a:lnTo>
                    <a:pt x="393" y="454"/>
                  </a:lnTo>
                  <a:lnTo>
                    <a:pt x="384" y="452"/>
                  </a:lnTo>
                  <a:lnTo>
                    <a:pt x="376" y="450"/>
                  </a:lnTo>
                  <a:lnTo>
                    <a:pt x="366" y="446"/>
                  </a:lnTo>
                  <a:lnTo>
                    <a:pt x="361" y="445"/>
                  </a:lnTo>
                  <a:lnTo>
                    <a:pt x="346" y="437"/>
                  </a:lnTo>
                  <a:lnTo>
                    <a:pt x="334" y="427"/>
                  </a:lnTo>
                  <a:lnTo>
                    <a:pt x="325" y="418"/>
                  </a:lnTo>
                  <a:lnTo>
                    <a:pt x="308" y="399"/>
                  </a:lnTo>
                  <a:lnTo>
                    <a:pt x="289" y="386"/>
                  </a:lnTo>
                  <a:lnTo>
                    <a:pt x="268" y="376"/>
                  </a:lnTo>
                  <a:lnTo>
                    <a:pt x="258" y="374"/>
                  </a:lnTo>
                  <a:lnTo>
                    <a:pt x="249" y="372"/>
                  </a:lnTo>
                  <a:lnTo>
                    <a:pt x="241" y="370"/>
                  </a:lnTo>
                  <a:lnTo>
                    <a:pt x="231" y="368"/>
                  </a:lnTo>
                  <a:lnTo>
                    <a:pt x="218" y="368"/>
                  </a:lnTo>
                  <a:lnTo>
                    <a:pt x="209" y="368"/>
                  </a:lnTo>
                  <a:lnTo>
                    <a:pt x="205" y="368"/>
                  </a:lnTo>
                  <a:lnTo>
                    <a:pt x="334" y="329"/>
                  </a:lnTo>
                  <a:lnTo>
                    <a:pt x="509" y="416"/>
                  </a:lnTo>
                  <a:lnTo>
                    <a:pt x="376" y="315"/>
                  </a:lnTo>
                  <a:lnTo>
                    <a:pt x="532" y="270"/>
                  </a:lnTo>
                  <a:lnTo>
                    <a:pt x="657" y="406"/>
                  </a:lnTo>
                  <a:lnTo>
                    <a:pt x="562" y="258"/>
                  </a:lnTo>
                  <a:lnTo>
                    <a:pt x="663" y="224"/>
                  </a:lnTo>
                  <a:lnTo>
                    <a:pt x="764" y="311"/>
                  </a:lnTo>
                  <a:lnTo>
                    <a:pt x="692" y="215"/>
                  </a:lnTo>
                  <a:lnTo>
                    <a:pt x="773" y="182"/>
                  </a:lnTo>
                  <a:lnTo>
                    <a:pt x="846" y="213"/>
                  </a:lnTo>
                  <a:lnTo>
                    <a:pt x="789" y="165"/>
                  </a:lnTo>
                  <a:lnTo>
                    <a:pt x="891" y="104"/>
                  </a:lnTo>
                  <a:lnTo>
                    <a:pt x="754" y="167"/>
                  </a:lnTo>
                  <a:lnTo>
                    <a:pt x="648" y="209"/>
                  </a:lnTo>
                  <a:lnTo>
                    <a:pt x="796" y="43"/>
                  </a:lnTo>
                  <a:lnTo>
                    <a:pt x="606" y="216"/>
                  </a:lnTo>
                  <a:lnTo>
                    <a:pt x="522" y="239"/>
                  </a:lnTo>
                  <a:lnTo>
                    <a:pt x="625" y="66"/>
                  </a:lnTo>
                  <a:lnTo>
                    <a:pt x="482" y="249"/>
                  </a:lnTo>
                  <a:lnTo>
                    <a:pt x="359" y="285"/>
                  </a:lnTo>
                  <a:lnTo>
                    <a:pt x="414" y="125"/>
                  </a:lnTo>
                  <a:lnTo>
                    <a:pt x="323" y="298"/>
                  </a:lnTo>
                  <a:lnTo>
                    <a:pt x="308" y="304"/>
                  </a:lnTo>
                  <a:lnTo>
                    <a:pt x="290" y="311"/>
                  </a:lnTo>
                  <a:lnTo>
                    <a:pt x="270" y="321"/>
                  </a:lnTo>
                  <a:lnTo>
                    <a:pt x="247" y="329"/>
                  </a:lnTo>
                  <a:lnTo>
                    <a:pt x="224" y="338"/>
                  </a:lnTo>
                  <a:lnTo>
                    <a:pt x="218" y="340"/>
                  </a:lnTo>
                  <a:lnTo>
                    <a:pt x="212" y="342"/>
                  </a:lnTo>
                  <a:lnTo>
                    <a:pt x="207" y="342"/>
                  </a:lnTo>
                  <a:lnTo>
                    <a:pt x="201" y="344"/>
                  </a:lnTo>
                  <a:lnTo>
                    <a:pt x="195" y="346"/>
                  </a:lnTo>
                  <a:lnTo>
                    <a:pt x="192" y="348"/>
                  </a:lnTo>
                  <a:lnTo>
                    <a:pt x="182" y="348"/>
                  </a:lnTo>
                  <a:lnTo>
                    <a:pt x="173" y="349"/>
                  </a:lnTo>
                  <a:lnTo>
                    <a:pt x="167" y="349"/>
                  </a:lnTo>
                  <a:lnTo>
                    <a:pt x="159" y="349"/>
                  </a:lnTo>
                  <a:lnTo>
                    <a:pt x="154" y="349"/>
                  </a:lnTo>
                  <a:lnTo>
                    <a:pt x="148" y="349"/>
                  </a:lnTo>
                  <a:lnTo>
                    <a:pt x="140" y="349"/>
                  </a:lnTo>
                  <a:lnTo>
                    <a:pt x="135" y="349"/>
                  </a:lnTo>
                  <a:lnTo>
                    <a:pt x="127" y="349"/>
                  </a:lnTo>
                  <a:lnTo>
                    <a:pt x="119" y="348"/>
                  </a:lnTo>
                  <a:lnTo>
                    <a:pt x="112" y="348"/>
                  </a:lnTo>
                  <a:lnTo>
                    <a:pt x="104" y="348"/>
                  </a:lnTo>
                  <a:lnTo>
                    <a:pt x="97" y="346"/>
                  </a:lnTo>
                  <a:lnTo>
                    <a:pt x="89" y="346"/>
                  </a:lnTo>
                  <a:lnTo>
                    <a:pt x="81" y="344"/>
                  </a:lnTo>
                  <a:lnTo>
                    <a:pt x="74" y="344"/>
                  </a:lnTo>
                  <a:lnTo>
                    <a:pt x="58" y="342"/>
                  </a:lnTo>
                  <a:lnTo>
                    <a:pt x="53" y="340"/>
                  </a:lnTo>
                  <a:lnTo>
                    <a:pt x="45" y="340"/>
                  </a:lnTo>
                  <a:lnTo>
                    <a:pt x="34" y="338"/>
                  </a:lnTo>
                  <a:lnTo>
                    <a:pt x="22" y="336"/>
                  </a:lnTo>
                  <a:lnTo>
                    <a:pt x="13" y="334"/>
                  </a:lnTo>
                  <a:lnTo>
                    <a:pt x="5" y="332"/>
                  </a:lnTo>
                  <a:lnTo>
                    <a:pt x="0" y="332"/>
                  </a:lnTo>
                  <a:lnTo>
                    <a:pt x="102" y="272"/>
                  </a:lnTo>
                  <a:lnTo>
                    <a:pt x="106" y="279"/>
                  </a:lnTo>
                  <a:lnTo>
                    <a:pt x="123" y="298"/>
                  </a:lnTo>
                  <a:lnTo>
                    <a:pt x="150" y="313"/>
                  </a:lnTo>
                  <a:close/>
                </a:path>
              </a:pathLst>
            </a:custGeom>
            <a:gradFill>
              <a:gsLst>
                <a:gs pos="0">
                  <a:srgbClr val="500F74"/>
                </a:gs>
                <a:gs pos="50000">
                  <a:srgbClr val="AC20FA"/>
                </a:gs>
                <a:gs pos="100000">
                  <a:srgbClr val="500F74"/>
                </a:gs>
              </a:gsLst>
              <a:lin ang="54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417;p6"/>
            <p:cNvSpPr txBox="1"/>
            <p:nvPr/>
          </p:nvSpPr>
          <p:spPr>
            <a:xfrm rot="900000">
              <a:off x="618" y="132"/>
              <a:ext cx="230" cy="466"/>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418" name="Google Shape;418;p6"/>
            <p:cNvSpPr/>
            <p:nvPr/>
          </p:nvSpPr>
          <p:spPr>
            <a:xfrm>
              <a:off x="672" y="432"/>
              <a:ext cx="465" cy="230"/>
            </a:xfrm>
            <a:custGeom>
              <a:avLst/>
              <a:gdLst/>
              <a:ahLst/>
              <a:cxnLst/>
              <a:rect l="l" t="t" r="r" b="b"/>
              <a:pathLst>
                <a:path w="929" h="460" extrusionOk="0">
                  <a:moveTo>
                    <a:pt x="148" y="316"/>
                  </a:moveTo>
                  <a:lnTo>
                    <a:pt x="152" y="316"/>
                  </a:lnTo>
                  <a:lnTo>
                    <a:pt x="161" y="316"/>
                  </a:lnTo>
                  <a:lnTo>
                    <a:pt x="167" y="316"/>
                  </a:lnTo>
                  <a:lnTo>
                    <a:pt x="174" y="314"/>
                  </a:lnTo>
                  <a:lnTo>
                    <a:pt x="184" y="312"/>
                  </a:lnTo>
                  <a:lnTo>
                    <a:pt x="193" y="310"/>
                  </a:lnTo>
                  <a:lnTo>
                    <a:pt x="212" y="304"/>
                  </a:lnTo>
                  <a:lnTo>
                    <a:pt x="235" y="291"/>
                  </a:lnTo>
                  <a:lnTo>
                    <a:pt x="245" y="283"/>
                  </a:lnTo>
                  <a:lnTo>
                    <a:pt x="251" y="278"/>
                  </a:lnTo>
                  <a:lnTo>
                    <a:pt x="256" y="274"/>
                  </a:lnTo>
                  <a:lnTo>
                    <a:pt x="262" y="268"/>
                  </a:lnTo>
                  <a:lnTo>
                    <a:pt x="266" y="262"/>
                  </a:lnTo>
                  <a:lnTo>
                    <a:pt x="271" y="257"/>
                  </a:lnTo>
                  <a:lnTo>
                    <a:pt x="277" y="249"/>
                  </a:lnTo>
                  <a:lnTo>
                    <a:pt x="281" y="242"/>
                  </a:lnTo>
                  <a:lnTo>
                    <a:pt x="285" y="234"/>
                  </a:lnTo>
                  <a:lnTo>
                    <a:pt x="290" y="228"/>
                  </a:lnTo>
                  <a:lnTo>
                    <a:pt x="294" y="221"/>
                  </a:lnTo>
                  <a:lnTo>
                    <a:pt x="298" y="213"/>
                  </a:lnTo>
                  <a:lnTo>
                    <a:pt x="302" y="207"/>
                  </a:lnTo>
                  <a:lnTo>
                    <a:pt x="306" y="200"/>
                  </a:lnTo>
                  <a:lnTo>
                    <a:pt x="309" y="194"/>
                  </a:lnTo>
                  <a:lnTo>
                    <a:pt x="313" y="188"/>
                  </a:lnTo>
                  <a:lnTo>
                    <a:pt x="315" y="181"/>
                  </a:lnTo>
                  <a:lnTo>
                    <a:pt x="323" y="169"/>
                  </a:lnTo>
                  <a:lnTo>
                    <a:pt x="327" y="164"/>
                  </a:lnTo>
                  <a:lnTo>
                    <a:pt x="328" y="158"/>
                  </a:lnTo>
                  <a:lnTo>
                    <a:pt x="336" y="146"/>
                  </a:lnTo>
                  <a:lnTo>
                    <a:pt x="342" y="135"/>
                  </a:lnTo>
                  <a:lnTo>
                    <a:pt x="349" y="126"/>
                  </a:lnTo>
                  <a:lnTo>
                    <a:pt x="355" y="116"/>
                  </a:lnTo>
                  <a:lnTo>
                    <a:pt x="363" y="108"/>
                  </a:lnTo>
                  <a:lnTo>
                    <a:pt x="380" y="93"/>
                  </a:lnTo>
                  <a:lnTo>
                    <a:pt x="401" y="84"/>
                  </a:lnTo>
                  <a:lnTo>
                    <a:pt x="410" y="80"/>
                  </a:lnTo>
                  <a:lnTo>
                    <a:pt x="422" y="76"/>
                  </a:lnTo>
                  <a:lnTo>
                    <a:pt x="427" y="76"/>
                  </a:lnTo>
                  <a:lnTo>
                    <a:pt x="431" y="74"/>
                  </a:lnTo>
                  <a:lnTo>
                    <a:pt x="441" y="72"/>
                  </a:lnTo>
                  <a:lnTo>
                    <a:pt x="450" y="72"/>
                  </a:lnTo>
                  <a:lnTo>
                    <a:pt x="460" y="70"/>
                  </a:lnTo>
                  <a:lnTo>
                    <a:pt x="467" y="70"/>
                  </a:lnTo>
                  <a:lnTo>
                    <a:pt x="475" y="70"/>
                  </a:lnTo>
                  <a:lnTo>
                    <a:pt x="482" y="70"/>
                  </a:lnTo>
                  <a:lnTo>
                    <a:pt x="488" y="70"/>
                  </a:lnTo>
                  <a:lnTo>
                    <a:pt x="498" y="70"/>
                  </a:lnTo>
                  <a:lnTo>
                    <a:pt x="507" y="72"/>
                  </a:lnTo>
                  <a:lnTo>
                    <a:pt x="505" y="74"/>
                  </a:lnTo>
                  <a:lnTo>
                    <a:pt x="498" y="82"/>
                  </a:lnTo>
                  <a:lnTo>
                    <a:pt x="494" y="86"/>
                  </a:lnTo>
                  <a:lnTo>
                    <a:pt x="488" y="91"/>
                  </a:lnTo>
                  <a:lnTo>
                    <a:pt x="482" y="97"/>
                  </a:lnTo>
                  <a:lnTo>
                    <a:pt x="477" y="103"/>
                  </a:lnTo>
                  <a:lnTo>
                    <a:pt x="471" y="108"/>
                  </a:lnTo>
                  <a:lnTo>
                    <a:pt x="465" y="116"/>
                  </a:lnTo>
                  <a:lnTo>
                    <a:pt x="462" y="124"/>
                  </a:lnTo>
                  <a:lnTo>
                    <a:pt x="458" y="129"/>
                  </a:lnTo>
                  <a:lnTo>
                    <a:pt x="454" y="137"/>
                  </a:lnTo>
                  <a:lnTo>
                    <a:pt x="450" y="145"/>
                  </a:lnTo>
                  <a:lnTo>
                    <a:pt x="450" y="156"/>
                  </a:lnTo>
                  <a:lnTo>
                    <a:pt x="454" y="167"/>
                  </a:lnTo>
                  <a:lnTo>
                    <a:pt x="462" y="173"/>
                  </a:lnTo>
                  <a:lnTo>
                    <a:pt x="473" y="175"/>
                  </a:lnTo>
                  <a:lnTo>
                    <a:pt x="484" y="173"/>
                  </a:lnTo>
                  <a:lnTo>
                    <a:pt x="498" y="169"/>
                  </a:lnTo>
                  <a:lnTo>
                    <a:pt x="511" y="162"/>
                  </a:lnTo>
                  <a:lnTo>
                    <a:pt x="524" y="152"/>
                  </a:lnTo>
                  <a:lnTo>
                    <a:pt x="528" y="146"/>
                  </a:lnTo>
                  <a:lnTo>
                    <a:pt x="532" y="139"/>
                  </a:lnTo>
                  <a:lnTo>
                    <a:pt x="538" y="133"/>
                  </a:lnTo>
                  <a:lnTo>
                    <a:pt x="541" y="124"/>
                  </a:lnTo>
                  <a:lnTo>
                    <a:pt x="547" y="114"/>
                  </a:lnTo>
                  <a:lnTo>
                    <a:pt x="551" y="103"/>
                  </a:lnTo>
                  <a:lnTo>
                    <a:pt x="559" y="93"/>
                  </a:lnTo>
                  <a:lnTo>
                    <a:pt x="564" y="82"/>
                  </a:lnTo>
                  <a:lnTo>
                    <a:pt x="572" y="72"/>
                  </a:lnTo>
                  <a:lnTo>
                    <a:pt x="578" y="61"/>
                  </a:lnTo>
                  <a:lnTo>
                    <a:pt x="585" y="51"/>
                  </a:lnTo>
                  <a:lnTo>
                    <a:pt x="593" y="44"/>
                  </a:lnTo>
                  <a:lnTo>
                    <a:pt x="610" y="32"/>
                  </a:lnTo>
                  <a:lnTo>
                    <a:pt x="617" y="29"/>
                  </a:lnTo>
                  <a:lnTo>
                    <a:pt x="623" y="29"/>
                  </a:lnTo>
                  <a:lnTo>
                    <a:pt x="627" y="29"/>
                  </a:lnTo>
                  <a:lnTo>
                    <a:pt x="636" y="31"/>
                  </a:lnTo>
                  <a:lnTo>
                    <a:pt x="646" y="34"/>
                  </a:lnTo>
                  <a:lnTo>
                    <a:pt x="657" y="50"/>
                  </a:lnTo>
                  <a:lnTo>
                    <a:pt x="657" y="69"/>
                  </a:lnTo>
                  <a:lnTo>
                    <a:pt x="654" y="78"/>
                  </a:lnTo>
                  <a:lnTo>
                    <a:pt x="648" y="88"/>
                  </a:lnTo>
                  <a:lnTo>
                    <a:pt x="642" y="99"/>
                  </a:lnTo>
                  <a:lnTo>
                    <a:pt x="635" y="108"/>
                  </a:lnTo>
                  <a:lnTo>
                    <a:pt x="629" y="118"/>
                  </a:lnTo>
                  <a:lnTo>
                    <a:pt x="621" y="127"/>
                  </a:lnTo>
                  <a:lnTo>
                    <a:pt x="616" y="137"/>
                  </a:lnTo>
                  <a:lnTo>
                    <a:pt x="612" y="146"/>
                  </a:lnTo>
                  <a:lnTo>
                    <a:pt x="606" y="162"/>
                  </a:lnTo>
                  <a:lnTo>
                    <a:pt x="610" y="171"/>
                  </a:lnTo>
                  <a:lnTo>
                    <a:pt x="617" y="171"/>
                  </a:lnTo>
                  <a:lnTo>
                    <a:pt x="625" y="167"/>
                  </a:lnTo>
                  <a:lnTo>
                    <a:pt x="636" y="160"/>
                  </a:lnTo>
                  <a:lnTo>
                    <a:pt x="642" y="154"/>
                  </a:lnTo>
                  <a:lnTo>
                    <a:pt x="650" y="146"/>
                  </a:lnTo>
                  <a:lnTo>
                    <a:pt x="655" y="139"/>
                  </a:lnTo>
                  <a:lnTo>
                    <a:pt x="663" y="131"/>
                  </a:lnTo>
                  <a:lnTo>
                    <a:pt x="671" y="124"/>
                  </a:lnTo>
                  <a:lnTo>
                    <a:pt x="678" y="114"/>
                  </a:lnTo>
                  <a:lnTo>
                    <a:pt x="682" y="110"/>
                  </a:lnTo>
                  <a:lnTo>
                    <a:pt x="686" y="105"/>
                  </a:lnTo>
                  <a:lnTo>
                    <a:pt x="690" y="101"/>
                  </a:lnTo>
                  <a:lnTo>
                    <a:pt x="694" y="97"/>
                  </a:lnTo>
                  <a:lnTo>
                    <a:pt x="697" y="91"/>
                  </a:lnTo>
                  <a:lnTo>
                    <a:pt x="701" y="88"/>
                  </a:lnTo>
                  <a:lnTo>
                    <a:pt x="705" y="82"/>
                  </a:lnTo>
                  <a:lnTo>
                    <a:pt x="709" y="78"/>
                  </a:lnTo>
                  <a:lnTo>
                    <a:pt x="718" y="69"/>
                  </a:lnTo>
                  <a:lnTo>
                    <a:pt x="722" y="63"/>
                  </a:lnTo>
                  <a:lnTo>
                    <a:pt x="726" y="59"/>
                  </a:lnTo>
                  <a:lnTo>
                    <a:pt x="730" y="55"/>
                  </a:lnTo>
                  <a:lnTo>
                    <a:pt x="733" y="50"/>
                  </a:lnTo>
                  <a:lnTo>
                    <a:pt x="741" y="42"/>
                  </a:lnTo>
                  <a:lnTo>
                    <a:pt x="751" y="34"/>
                  </a:lnTo>
                  <a:lnTo>
                    <a:pt x="758" y="27"/>
                  </a:lnTo>
                  <a:lnTo>
                    <a:pt x="771" y="13"/>
                  </a:lnTo>
                  <a:lnTo>
                    <a:pt x="787" y="6"/>
                  </a:lnTo>
                  <a:lnTo>
                    <a:pt x="798" y="0"/>
                  </a:lnTo>
                  <a:lnTo>
                    <a:pt x="809" y="2"/>
                  </a:lnTo>
                  <a:lnTo>
                    <a:pt x="819" y="8"/>
                  </a:lnTo>
                  <a:lnTo>
                    <a:pt x="827" y="29"/>
                  </a:lnTo>
                  <a:lnTo>
                    <a:pt x="823" y="48"/>
                  </a:lnTo>
                  <a:lnTo>
                    <a:pt x="817" y="59"/>
                  </a:lnTo>
                  <a:lnTo>
                    <a:pt x="809" y="70"/>
                  </a:lnTo>
                  <a:lnTo>
                    <a:pt x="802" y="80"/>
                  </a:lnTo>
                  <a:lnTo>
                    <a:pt x="796" y="86"/>
                  </a:lnTo>
                  <a:lnTo>
                    <a:pt x="790" y="91"/>
                  </a:lnTo>
                  <a:lnTo>
                    <a:pt x="785" y="95"/>
                  </a:lnTo>
                  <a:lnTo>
                    <a:pt x="781" y="101"/>
                  </a:lnTo>
                  <a:lnTo>
                    <a:pt x="775" y="107"/>
                  </a:lnTo>
                  <a:lnTo>
                    <a:pt x="770" y="110"/>
                  </a:lnTo>
                  <a:lnTo>
                    <a:pt x="747" y="129"/>
                  </a:lnTo>
                  <a:lnTo>
                    <a:pt x="743" y="133"/>
                  </a:lnTo>
                  <a:lnTo>
                    <a:pt x="737" y="139"/>
                  </a:lnTo>
                  <a:lnTo>
                    <a:pt x="733" y="143"/>
                  </a:lnTo>
                  <a:lnTo>
                    <a:pt x="730" y="146"/>
                  </a:lnTo>
                  <a:lnTo>
                    <a:pt x="722" y="152"/>
                  </a:lnTo>
                  <a:lnTo>
                    <a:pt x="718" y="160"/>
                  </a:lnTo>
                  <a:lnTo>
                    <a:pt x="718" y="164"/>
                  </a:lnTo>
                  <a:lnTo>
                    <a:pt x="724" y="162"/>
                  </a:lnTo>
                  <a:lnTo>
                    <a:pt x="732" y="156"/>
                  </a:lnTo>
                  <a:lnTo>
                    <a:pt x="752" y="141"/>
                  </a:lnTo>
                  <a:lnTo>
                    <a:pt x="781" y="122"/>
                  </a:lnTo>
                  <a:lnTo>
                    <a:pt x="813" y="103"/>
                  </a:lnTo>
                  <a:lnTo>
                    <a:pt x="844" y="86"/>
                  </a:lnTo>
                  <a:lnTo>
                    <a:pt x="859" y="80"/>
                  </a:lnTo>
                  <a:lnTo>
                    <a:pt x="874" y="76"/>
                  </a:lnTo>
                  <a:lnTo>
                    <a:pt x="880" y="76"/>
                  </a:lnTo>
                  <a:lnTo>
                    <a:pt x="886" y="76"/>
                  </a:lnTo>
                  <a:lnTo>
                    <a:pt x="897" y="80"/>
                  </a:lnTo>
                  <a:lnTo>
                    <a:pt x="905" y="84"/>
                  </a:lnTo>
                  <a:lnTo>
                    <a:pt x="912" y="89"/>
                  </a:lnTo>
                  <a:lnTo>
                    <a:pt x="924" y="99"/>
                  </a:lnTo>
                  <a:lnTo>
                    <a:pt x="929" y="120"/>
                  </a:lnTo>
                  <a:lnTo>
                    <a:pt x="927" y="129"/>
                  </a:lnTo>
                  <a:lnTo>
                    <a:pt x="922" y="137"/>
                  </a:lnTo>
                  <a:lnTo>
                    <a:pt x="912" y="145"/>
                  </a:lnTo>
                  <a:lnTo>
                    <a:pt x="901" y="148"/>
                  </a:lnTo>
                  <a:lnTo>
                    <a:pt x="895" y="150"/>
                  </a:lnTo>
                  <a:lnTo>
                    <a:pt x="889" y="150"/>
                  </a:lnTo>
                  <a:lnTo>
                    <a:pt x="876" y="152"/>
                  </a:lnTo>
                  <a:lnTo>
                    <a:pt x="870" y="154"/>
                  </a:lnTo>
                  <a:lnTo>
                    <a:pt x="865" y="154"/>
                  </a:lnTo>
                  <a:lnTo>
                    <a:pt x="855" y="156"/>
                  </a:lnTo>
                  <a:lnTo>
                    <a:pt x="842" y="162"/>
                  </a:lnTo>
                  <a:lnTo>
                    <a:pt x="840" y="165"/>
                  </a:lnTo>
                  <a:lnTo>
                    <a:pt x="842" y="171"/>
                  </a:lnTo>
                  <a:lnTo>
                    <a:pt x="857" y="190"/>
                  </a:lnTo>
                  <a:lnTo>
                    <a:pt x="874" y="219"/>
                  </a:lnTo>
                  <a:lnTo>
                    <a:pt x="882" y="242"/>
                  </a:lnTo>
                  <a:lnTo>
                    <a:pt x="880" y="243"/>
                  </a:lnTo>
                  <a:lnTo>
                    <a:pt x="876" y="247"/>
                  </a:lnTo>
                  <a:lnTo>
                    <a:pt x="870" y="247"/>
                  </a:lnTo>
                  <a:lnTo>
                    <a:pt x="863" y="247"/>
                  </a:lnTo>
                  <a:lnTo>
                    <a:pt x="853" y="245"/>
                  </a:lnTo>
                  <a:lnTo>
                    <a:pt x="846" y="242"/>
                  </a:lnTo>
                  <a:lnTo>
                    <a:pt x="836" y="240"/>
                  </a:lnTo>
                  <a:lnTo>
                    <a:pt x="828" y="234"/>
                  </a:lnTo>
                  <a:lnTo>
                    <a:pt x="811" y="226"/>
                  </a:lnTo>
                  <a:lnTo>
                    <a:pt x="796" y="217"/>
                  </a:lnTo>
                  <a:lnTo>
                    <a:pt x="783" y="209"/>
                  </a:lnTo>
                  <a:lnTo>
                    <a:pt x="770" y="204"/>
                  </a:lnTo>
                  <a:lnTo>
                    <a:pt x="760" y="204"/>
                  </a:lnTo>
                  <a:lnTo>
                    <a:pt x="751" y="209"/>
                  </a:lnTo>
                  <a:lnTo>
                    <a:pt x="749" y="215"/>
                  </a:lnTo>
                  <a:lnTo>
                    <a:pt x="749" y="223"/>
                  </a:lnTo>
                  <a:lnTo>
                    <a:pt x="752" y="240"/>
                  </a:lnTo>
                  <a:lnTo>
                    <a:pt x="775" y="281"/>
                  </a:lnTo>
                  <a:lnTo>
                    <a:pt x="794" y="321"/>
                  </a:lnTo>
                  <a:lnTo>
                    <a:pt x="794" y="337"/>
                  </a:lnTo>
                  <a:lnTo>
                    <a:pt x="792" y="340"/>
                  </a:lnTo>
                  <a:lnTo>
                    <a:pt x="787" y="344"/>
                  </a:lnTo>
                  <a:lnTo>
                    <a:pt x="779" y="346"/>
                  </a:lnTo>
                  <a:lnTo>
                    <a:pt x="771" y="346"/>
                  </a:lnTo>
                  <a:lnTo>
                    <a:pt x="764" y="342"/>
                  </a:lnTo>
                  <a:lnTo>
                    <a:pt x="754" y="338"/>
                  </a:lnTo>
                  <a:lnTo>
                    <a:pt x="739" y="327"/>
                  </a:lnTo>
                  <a:lnTo>
                    <a:pt x="724" y="314"/>
                  </a:lnTo>
                  <a:lnTo>
                    <a:pt x="707" y="299"/>
                  </a:lnTo>
                  <a:lnTo>
                    <a:pt x="692" y="285"/>
                  </a:lnTo>
                  <a:lnTo>
                    <a:pt x="661" y="268"/>
                  </a:lnTo>
                  <a:lnTo>
                    <a:pt x="646" y="268"/>
                  </a:lnTo>
                  <a:lnTo>
                    <a:pt x="635" y="270"/>
                  </a:lnTo>
                  <a:lnTo>
                    <a:pt x="625" y="276"/>
                  </a:lnTo>
                  <a:lnTo>
                    <a:pt x="623" y="278"/>
                  </a:lnTo>
                  <a:lnTo>
                    <a:pt x="621" y="283"/>
                  </a:lnTo>
                  <a:lnTo>
                    <a:pt x="619" y="291"/>
                  </a:lnTo>
                  <a:lnTo>
                    <a:pt x="621" y="302"/>
                  </a:lnTo>
                  <a:lnTo>
                    <a:pt x="636" y="327"/>
                  </a:lnTo>
                  <a:lnTo>
                    <a:pt x="659" y="346"/>
                  </a:lnTo>
                  <a:lnTo>
                    <a:pt x="673" y="352"/>
                  </a:lnTo>
                  <a:lnTo>
                    <a:pt x="682" y="357"/>
                  </a:lnTo>
                  <a:lnTo>
                    <a:pt x="694" y="363"/>
                  </a:lnTo>
                  <a:lnTo>
                    <a:pt x="703" y="371"/>
                  </a:lnTo>
                  <a:lnTo>
                    <a:pt x="720" y="394"/>
                  </a:lnTo>
                  <a:lnTo>
                    <a:pt x="722" y="409"/>
                  </a:lnTo>
                  <a:lnTo>
                    <a:pt x="716" y="422"/>
                  </a:lnTo>
                  <a:lnTo>
                    <a:pt x="705" y="434"/>
                  </a:lnTo>
                  <a:lnTo>
                    <a:pt x="690" y="443"/>
                  </a:lnTo>
                  <a:lnTo>
                    <a:pt x="680" y="447"/>
                  </a:lnTo>
                  <a:lnTo>
                    <a:pt x="671" y="449"/>
                  </a:lnTo>
                  <a:lnTo>
                    <a:pt x="661" y="451"/>
                  </a:lnTo>
                  <a:lnTo>
                    <a:pt x="652" y="451"/>
                  </a:lnTo>
                  <a:lnTo>
                    <a:pt x="642" y="449"/>
                  </a:lnTo>
                  <a:lnTo>
                    <a:pt x="635" y="445"/>
                  </a:lnTo>
                  <a:lnTo>
                    <a:pt x="625" y="441"/>
                  </a:lnTo>
                  <a:lnTo>
                    <a:pt x="617" y="435"/>
                  </a:lnTo>
                  <a:lnTo>
                    <a:pt x="602" y="420"/>
                  </a:lnTo>
                  <a:lnTo>
                    <a:pt x="587" y="399"/>
                  </a:lnTo>
                  <a:lnTo>
                    <a:pt x="557" y="357"/>
                  </a:lnTo>
                  <a:lnTo>
                    <a:pt x="528" y="325"/>
                  </a:lnTo>
                  <a:lnTo>
                    <a:pt x="517" y="318"/>
                  </a:lnTo>
                  <a:lnTo>
                    <a:pt x="505" y="319"/>
                  </a:lnTo>
                  <a:lnTo>
                    <a:pt x="501" y="323"/>
                  </a:lnTo>
                  <a:lnTo>
                    <a:pt x="500" y="329"/>
                  </a:lnTo>
                  <a:lnTo>
                    <a:pt x="503" y="340"/>
                  </a:lnTo>
                  <a:lnTo>
                    <a:pt x="528" y="373"/>
                  </a:lnTo>
                  <a:lnTo>
                    <a:pt x="543" y="388"/>
                  </a:lnTo>
                  <a:lnTo>
                    <a:pt x="555" y="405"/>
                  </a:lnTo>
                  <a:lnTo>
                    <a:pt x="560" y="420"/>
                  </a:lnTo>
                  <a:lnTo>
                    <a:pt x="557" y="434"/>
                  </a:lnTo>
                  <a:lnTo>
                    <a:pt x="551" y="439"/>
                  </a:lnTo>
                  <a:lnTo>
                    <a:pt x="541" y="445"/>
                  </a:lnTo>
                  <a:lnTo>
                    <a:pt x="530" y="449"/>
                  </a:lnTo>
                  <a:lnTo>
                    <a:pt x="524" y="451"/>
                  </a:lnTo>
                  <a:lnTo>
                    <a:pt x="517" y="453"/>
                  </a:lnTo>
                  <a:lnTo>
                    <a:pt x="509" y="454"/>
                  </a:lnTo>
                  <a:lnTo>
                    <a:pt x="501" y="456"/>
                  </a:lnTo>
                  <a:lnTo>
                    <a:pt x="494" y="456"/>
                  </a:lnTo>
                  <a:lnTo>
                    <a:pt x="484" y="458"/>
                  </a:lnTo>
                  <a:lnTo>
                    <a:pt x="475" y="458"/>
                  </a:lnTo>
                  <a:lnTo>
                    <a:pt x="465" y="460"/>
                  </a:lnTo>
                  <a:lnTo>
                    <a:pt x="458" y="460"/>
                  </a:lnTo>
                  <a:lnTo>
                    <a:pt x="448" y="460"/>
                  </a:lnTo>
                  <a:lnTo>
                    <a:pt x="439" y="460"/>
                  </a:lnTo>
                  <a:lnTo>
                    <a:pt x="429" y="458"/>
                  </a:lnTo>
                  <a:lnTo>
                    <a:pt x="420" y="458"/>
                  </a:lnTo>
                  <a:lnTo>
                    <a:pt x="410" y="458"/>
                  </a:lnTo>
                  <a:lnTo>
                    <a:pt x="401" y="456"/>
                  </a:lnTo>
                  <a:lnTo>
                    <a:pt x="391" y="454"/>
                  </a:lnTo>
                  <a:lnTo>
                    <a:pt x="384" y="453"/>
                  </a:lnTo>
                  <a:lnTo>
                    <a:pt x="374" y="451"/>
                  </a:lnTo>
                  <a:lnTo>
                    <a:pt x="366" y="447"/>
                  </a:lnTo>
                  <a:lnTo>
                    <a:pt x="359" y="445"/>
                  </a:lnTo>
                  <a:lnTo>
                    <a:pt x="346" y="437"/>
                  </a:lnTo>
                  <a:lnTo>
                    <a:pt x="332" y="430"/>
                  </a:lnTo>
                  <a:lnTo>
                    <a:pt x="323" y="418"/>
                  </a:lnTo>
                  <a:lnTo>
                    <a:pt x="306" y="399"/>
                  </a:lnTo>
                  <a:lnTo>
                    <a:pt x="287" y="386"/>
                  </a:lnTo>
                  <a:lnTo>
                    <a:pt x="268" y="378"/>
                  </a:lnTo>
                  <a:lnTo>
                    <a:pt x="258" y="375"/>
                  </a:lnTo>
                  <a:lnTo>
                    <a:pt x="249" y="373"/>
                  </a:lnTo>
                  <a:lnTo>
                    <a:pt x="239" y="371"/>
                  </a:lnTo>
                  <a:lnTo>
                    <a:pt x="232" y="369"/>
                  </a:lnTo>
                  <a:lnTo>
                    <a:pt x="216" y="369"/>
                  </a:lnTo>
                  <a:lnTo>
                    <a:pt x="207" y="369"/>
                  </a:lnTo>
                  <a:lnTo>
                    <a:pt x="205" y="369"/>
                  </a:lnTo>
                  <a:lnTo>
                    <a:pt x="334" y="331"/>
                  </a:lnTo>
                  <a:lnTo>
                    <a:pt x="509" y="418"/>
                  </a:lnTo>
                  <a:lnTo>
                    <a:pt x="374" y="316"/>
                  </a:lnTo>
                  <a:lnTo>
                    <a:pt x="530" y="270"/>
                  </a:lnTo>
                  <a:lnTo>
                    <a:pt x="655" y="409"/>
                  </a:lnTo>
                  <a:lnTo>
                    <a:pt x="562" y="259"/>
                  </a:lnTo>
                  <a:lnTo>
                    <a:pt x="663" y="224"/>
                  </a:lnTo>
                  <a:lnTo>
                    <a:pt x="764" y="314"/>
                  </a:lnTo>
                  <a:lnTo>
                    <a:pt x="692" y="215"/>
                  </a:lnTo>
                  <a:lnTo>
                    <a:pt x="771" y="183"/>
                  </a:lnTo>
                  <a:lnTo>
                    <a:pt x="846" y="215"/>
                  </a:lnTo>
                  <a:lnTo>
                    <a:pt x="789" y="167"/>
                  </a:lnTo>
                  <a:lnTo>
                    <a:pt x="889" y="107"/>
                  </a:lnTo>
                  <a:lnTo>
                    <a:pt x="754" y="167"/>
                  </a:lnTo>
                  <a:lnTo>
                    <a:pt x="646" y="209"/>
                  </a:lnTo>
                  <a:lnTo>
                    <a:pt x="794" y="44"/>
                  </a:lnTo>
                  <a:lnTo>
                    <a:pt x="604" y="217"/>
                  </a:lnTo>
                  <a:lnTo>
                    <a:pt x="520" y="242"/>
                  </a:lnTo>
                  <a:lnTo>
                    <a:pt x="623" y="67"/>
                  </a:lnTo>
                  <a:lnTo>
                    <a:pt x="481" y="249"/>
                  </a:lnTo>
                  <a:lnTo>
                    <a:pt x="359" y="287"/>
                  </a:lnTo>
                  <a:lnTo>
                    <a:pt x="412" y="126"/>
                  </a:lnTo>
                  <a:lnTo>
                    <a:pt x="321" y="299"/>
                  </a:lnTo>
                  <a:lnTo>
                    <a:pt x="306" y="306"/>
                  </a:lnTo>
                  <a:lnTo>
                    <a:pt x="289" y="312"/>
                  </a:lnTo>
                  <a:lnTo>
                    <a:pt x="268" y="321"/>
                  </a:lnTo>
                  <a:lnTo>
                    <a:pt x="245" y="329"/>
                  </a:lnTo>
                  <a:lnTo>
                    <a:pt x="222" y="338"/>
                  </a:lnTo>
                  <a:lnTo>
                    <a:pt x="216" y="340"/>
                  </a:lnTo>
                  <a:lnTo>
                    <a:pt x="211" y="342"/>
                  </a:lnTo>
                  <a:lnTo>
                    <a:pt x="205" y="342"/>
                  </a:lnTo>
                  <a:lnTo>
                    <a:pt x="201" y="344"/>
                  </a:lnTo>
                  <a:lnTo>
                    <a:pt x="195" y="346"/>
                  </a:lnTo>
                  <a:lnTo>
                    <a:pt x="190" y="348"/>
                  </a:lnTo>
                  <a:lnTo>
                    <a:pt x="180" y="350"/>
                  </a:lnTo>
                  <a:lnTo>
                    <a:pt x="171" y="350"/>
                  </a:lnTo>
                  <a:lnTo>
                    <a:pt x="165" y="352"/>
                  </a:lnTo>
                  <a:lnTo>
                    <a:pt x="159" y="352"/>
                  </a:lnTo>
                  <a:lnTo>
                    <a:pt x="154" y="352"/>
                  </a:lnTo>
                  <a:lnTo>
                    <a:pt x="148" y="352"/>
                  </a:lnTo>
                  <a:lnTo>
                    <a:pt x="140" y="352"/>
                  </a:lnTo>
                  <a:lnTo>
                    <a:pt x="133" y="350"/>
                  </a:lnTo>
                  <a:lnTo>
                    <a:pt x="125" y="350"/>
                  </a:lnTo>
                  <a:lnTo>
                    <a:pt x="117" y="350"/>
                  </a:lnTo>
                  <a:lnTo>
                    <a:pt x="112" y="348"/>
                  </a:lnTo>
                  <a:lnTo>
                    <a:pt x="104" y="348"/>
                  </a:lnTo>
                  <a:lnTo>
                    <a:pt x="97" y="346"/>
                  </a:lnTo>
                  <a:lnTo>
                    <a:pt x="87" y="346"/>
                  </a:lnTo>
                  <a:lnTo>
                    <a:pt x="79" y="344"/>
                  </a:lnTo>
                  <a:lnTo>
                    <a:pt x="74" y="344"/>
                  </a:lnTo>
                  <a:lnTo>
                    <a:pt x="58" y="342"/>
                  </a:lnTo>
                  <a:lnTo>
                    <a:pt x="51" y="340"/>
                  </a:lnTo>
                  <a:lnTo>
                    <a:pt x="45" y="340"/>
                  </a:lnTo>
                  <a:lnTo>
                    <a:pt x="32" y="338"/>
                  </a:lnTo>
                  <a:lnTo>
                    <a:pt x="20" y="337"/>
                  </a:lnTo>
                  <a:lnTo>
                    <a:pt x="13" y="335"/>
                  </a:lnTo>
                  <a:lnTo>
                    <a:pt x="5" y="335"/>
                  </a:lnTo>
                  <a:lnTo>
                    <a:pt x="0" y="333"/>
                  </a:lnTo>
                  <a:lnTo>
                    <a:pt x="102" y="272"/>
                  </a:lnTo>
                  <a:lnTo>
                    <a:pt x="104" y="281"/>
                  </a:lnTo>
                  <a:lnTo>
                    <a:pt x="121" y="299"/>
                  </a:lnTo>
                  <a:lnTo>
                    <a:pt x="148" y="316"/>
                  </a:lnTo>
                  <a:close/>
                </a:path>
              </a:pathLst>
            </a:custGeom>
            <a:gradFill>
              <a:gsLst>
                <a:gs pos="0">
                  <a:srgbClr val="500F74"/>
                </a:gs>
                <a:gs pos="50000">
                  <a:srgbClr val="AC20FA"/>
                </a:gs>
                <a:gs pos="100000">
                  <a:srgbClr val="500F74"/>
                </a:gs>
              </a:gsLst>
              <a:lin ang="5400000" scaled="0"/>
            </a:gra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419" name="Google Shape;419;p6"/>
            <p:cNvSpPr/>
            <p:nvPr/>
          </p:nvSpPr>
          <p:spPr>
            <a:xfrm rot="4260000">
              <a:off x="555" y="672"/>
              <a:ext cx="464" cy="230"/>
            </a:xfrm>
            <a:custGeom>
              <a:avLst/>
              <a:gdLst/>
              <a:ahLst/>
              <a:cxnLst/>
              <a:rect l="l" t="t" r="r" b="b"/>
              <a:pathLst>
                <a:path w="930" h="460" extrusionOk="0">
                  <a:moveTo>
                    <a:pt x="149" y="316"/>
                  </a:moveTo>
                  <a:lnTo>
                    <a:pt x="152" y="316"/>
                  </a:lnTo>
                  <a:lnTo>
                    <a:pt x="162" y="316"/>
                  </a:lnTo>
                  <a:lnTo>
                    <a:pt x="168" y="316"/>
                  </a:lnTo>
                  <a:lnTo>
                    <a:pt x="175" y="316"/>
                  </a:lnTo>
                  <a:lnTo>
                    <a:pt x="185" y="314"/>
                  </a:lnTo>
                  <a:lnTo>
                    <a:pt x="192" y="312"/>
                  </a:lnTo>
                  <a:lnTo>
                    <a:pt x="213" y="305"/>
                  </a:lnTo>
                  <a:lnTo>
                    <a:pt x="234" y="291"/>
                  </a:lnTo>
                  <a:lnTo>
                    <a:pt x="246" y="284"/>
                  </a:lnTo>
                  <a:lnTo>
                    <a:pt x="251" y="280"/>
                  </a:lnTo>
                  <a:lnTo>
                    <a:pt x="255" y="274"/>
                  </a:lnTo>
                  <a:lnTo>
                    <a:pt x="261" y="268"/>
                  </a:lnTo>
                  <a:lnTo>
                    <a:pt x="266" y="263"/>
                  </a:lnTo>
                  <a:lnTo>
                    <a:pt x="272" y="257"/>
                  </a:lnTo>
                  <a:lnTo>
                    <a:pt x="276" y="249"/>
                  </a:lnTo>
                  <a:lnTo>
                    <a:pt x="282" y="242"/>
                  </a:lnTo>
                  <a:lnTo>
                    <a:pt x="285" y="236"/>
                  </a:lnTo>
                  <a:lnTo>
                    <a:pt x="289" y="229"/>
                  </a:lnTo>
                  <a:lnTo>
                    <a:pt x="293" y="221"/>
                  </a:lnTo>
                  <a:lnTo>
                    <a:pt x="299" y="215"/>
                  </a:lnTo>
                  <a:lnTo>
                    <a:pt x="303" y="208"/>
                  </a:lnTo>
                  <a:lnTo>
                    <a:pt x="306" y="202"/>
                  </a:lnTo>
                  <a:lnTo>
                    <a:pt x="310" y="194"/>
                  </a:lnTo>
                  <a:lnTo>
                    <a:pt x="312" y="189"/>
                  </a:lnTo>
                  <a:lnTo>
                    <a:pt x="316" y="183"/>
                  </a:lnTo>
                  <a:lnTo>
                    <a:pt x="323" y="170"/>
                  </a:lnTo>
                  <a:lnTo>
                    <a:pt x="325" y="164"/>
                  </a:lnTo>
                  <a:lnTo>
                    <a:pt x="329" y="158"/>
                  </a:lnTo>
                  <a:lnTo>
                    <a:pt x="337" y="147"/>
                  </a:lnTo>
                  <a:lnTo>
                    <a:pt x="342" y="135"/>
                  </a:lnTo>
                  <a:lnTo>
                    <a:pt x="348" y="126"/>
                  </a:lnTo>
                  <a:lnTo>
                    <a:pt x="356" y="118"/>
                  </a:lnTo>
                  <a:lnTo>
                    <a:pt x="363" y="109"/>
                  </a:lnTo>
                  <a:lnTo>
                    <a:pt x="381" y="96"/>
                  </a:lnTo>
                  <a:lnTo>
                    <a:pt x="400" y="84"/>
                  </a:lnTo>
                  <a:lnTo>
                    <a:pt x="411" y="80"/>
                  </a:lnTo>
                  <a:lnTo>
                    <a:pt x="422" y="78"/>
                  </a:lnTo>
                  <a:lnTo>
                    <a:pt x="426" y="77"/>
                  </a:lnTo>
                  <a:lnTo>
                    <a:pt x="432" y="75"/>
                  </a:lnTo>
                  <a:lnTo>
                    <a:pt x="441" y="75"/>
                  </a:lnTo>
                  <a:lnTo>
                    <a:pt x="451" y="73"/>
                  </a:lnTo>
                  <a:lnTo>
                    <a:pt x="460" y="71"/>
                  </a:lnTo>
                  <a:lnTo>
                    <a:pt x="468" y="71"/>
                  </a:lnTo>
                  <a:lnTo>
                    <a:pt x="476" y="71"/>
                  </a:lnTo>
                  <a:lnTo>
                    <a:pt x="483" y="71"/>
                  </a:lnTo>
                  <a:lnTo>
                    <a:pt x="489" y="71"/>
                  </a:lnTo>
                  <a:lnTo>
                    <a:pt x="498" y="73"/>
                  </a:lnTo>
                  <a:lnTo>
                    <a:pt x="508" y="73"/>
                  </a:lnTo>
                  <a:lnTo>
                    <a:pt x="504" y="75"/>
                  </a:lnTo>
                  <a:lnTo>
                    <a:pt x="498" y="82"/>
                  </a:lnTo>
                  <a:lnTo>
                    <a:pt x="493" y="86"/>
                  </a:lnTo>
                  <a:lnTo>
                    <a:pt x="487" y="92"/>
                  </a:lnTo>
                  <a:lnTo>
                    <a:pt x="481" y="97"/>
                  </a:lnTo>
                  <a:lnTo>
                    <a:pt x="477" y="103"/>
                  </a:lnTo>
                  <a:lnTo>
                    <a:pt x="472" y="111"/>
                  </a:lnTo>
                  <a:lnTo>
                    <a:pt x="466" y="116"/>
                  </a:lnTo>
                  <a:lnTo>
                    <a:pt x="460" y="124"/>
                  </a:lnTo>
                  <a:lnTo>
                    <a:pt x="457" y="132"/>
                  </a:lnTo>
                  <a:lnTo>
                    <a:pt x="453" y="137"/>
                  </a:lnTo>
                  <a:lnTo>
                    <a:pt x="451" y="145"/>
                  </a:lnTo>
                  <a:lnTo>
                    <a:pt x="451" y="158"/>
                  </a:lnTo>
                  <a:lnTo>
                    <a:pt x="455" y="168"/>
                  </a:lnTo>
                  <a:lnTo>
                    <a:pt x="462" y="173"/>
                  </a:lnTo>
                  <a:lnTo>
                    <a:pt x="472" y="175"/>
                  </a:lnTo>
                  <a:lnTo>
                    <a:pt x="485" y="173"/>
                  </a:lnTo>
                  <a:lnTo>
                    <a:pt x="498" y="170"/>
                  </a:lnTo>
                  <a:lnTo>
                    <a:pt x="512" y="162"/>
                  </a:lnTo>
                  <a:lnTo>
                    <a:pt x="523" y="153"/>
                  </a:lnTo>
                  <a:lnTo>
                    <a:pt x="529" y="147"/>
                  </a:lnTo>
                  <a:lnTo>
                    <a:pt x="533" y="141"/>
                  </a:lnTo>
                  <a:lnTo>
                    <a:pt x="536" y="134"/>
                  </a:lnTo>
                  <a:lnTo>
                    <a:pt x="542" y="124"/>
                  </a:lnTo>
                  <a:lnTo>
                    <a:pt x="546" y="115"/>
                  </a:lnTo>
                  <a:lnTo>
                    <a:pt x="552" y="105"/>
                  </a:lnTo>
                  <a:lnTo>
                    <a:pt x="557" y="94"/>
                  </a:lnTo>
                  <a:lnTo>
                    <a:pt x="565" y="82"/>
                  </a:lnTo>
                  <a:lnTo>
                    <a:pt x="571" y="73"/>
                  </a:lnTo>
                  <a:lnTo>
                    <a:pt x="578" y="61"/>
                  </a:lnTo>
                  <a:lnTo>
                    <a:pt x="586" y="52"/>
                  </a:lnTo>
                  <a:lnTo>
                    <a:pt x="593" y="44"/>
                  </a:lnTo>
                  <a:lnTo>
                    <a:pt x="611" y="33"/>
                  </a:lnTo>
                  <a:lnTo>
                    <a:pt x="618" y="31"/>
                  </a:lnTo>
                  <a:lnTo>
                    <a:pt x="622" y="29"/>
                  </a:lnTo>
                  <a:lnTo>
                    <a:pt x="628" y="29"/>
                  </a:lnTo>
                  <a:lnTo>
                    <a:pt x="635" y="31"/>
                  </a:lnTo>
                  <a:lnTo>
                    <a:pt x="645" y="37"/>
                  </a:lnTo>
                  <a:lnTo>
                    <a:pt x="656" y="50"/>
                  </a:lnTo>
                  <a:lnTo>
                    <a:pt x="656" y="69"/>
                  </a:lnTo>
                  <a:lnTo>
                    <a:pt x="654" y="78"/>
                  </a:lnTo>
                  <a:lnTo>
                    <a:pt x="649" y="88"/>
                  </a:lnTo>
                  <a:lnTo>
                    <a:pt x="643" y="99"/>
                  </a:lnTo>
                  <a:lnTo>
                    <a:pt x="635" y="109"/>
                  </a:lnTo>
                  <a:lnTo>
                    <a:pt x="628" y="118"/>
                  </a:lnTo>
                  <a:lnTo>
                    <a:pt x="622" y="130"/>
                  </a:lnTo>
                  <a:lnTo>
                    <a:pt x="616" y="137"/>
                  </a:lnTo>
                  <a:lnTo>
                    <a:pt x="611" y="147"/>
                  </a:lnTo>
                  <a:lnTo>
                    <a:pt x="607" y="162"/>
                  </a:lnTo>
                  <a:lnTo>
                    <a:pt x="611" y="172"/>
                  </a:lnTo>
                  <a:lnTo>
                    <a:pt x="618" y="173"/>
                  </a:lnTo>
                  <a:lnTo>
                    <a:pt x="626" y="168"/>
                  </a:lnTo>
                  <a:lnTo>
                    <a:pt x="637" y="160"/>
                  </a:lnTo>
                  <a:lnTo>
                    <a:pt x="643" y="154"/>
                  </a:lnTo>
                  <a:lnTo>
                    <a:pt x="649" y="147"/>
                  </a:lnTo>
                  <a:lnTo>
                    <a:pt x="656" y="141"/>
                  </a:lnTo>
                  <a:lnTo>
                    <a:pt x="664" y="132"/>
                  </a:lnTo>
                  <a:lnTo>
                    <a:pt x="670" y="124"/>
                  </a:lnTo>
                  <a:lnTo>
                    <a:pt x="677" y="115"/>
                  </a:lnTo>
                  <a:lnTo>
                    <a:pt x="681" y="111"/>
                  </a:lnTo>
                  <a:lnTo>
                    <a:pt x="685" y="105"/>
                  </a:lnTo>
                  <a:lnTo>
                    <a:pt x="690" y="101"/>
                  </a:lnTo>
                  <a:lnTo>
                    <a:pt x="694" y="97"/>
                  </a:lnTo>
                  <a:lnTo>
                    <a:pt x="698" y="92"/>
                  </a:lnTo>
                  <a:lnTo>
                    <a:pt x="702" y="88"/>
                  </a:lnTo>
                  <a:lnTo>
                    <a:pt x="706" y="82"/>
                  </a:lnTo>
                  <a:lnTo>
                    <a:pt x="709" y="78"/>
                  </a:lnTo>
                  <a:lnTo>
                    <a:pt x="717" y="69"/>
                  </a:lnTo>
                  <a:lnTo>
                    <a:pt x="723" y="65"/>
                  </a:lnTo>
                  <a:lnTo>
                    <a:pt x="727" y="59"/>
                  </a:lnTo>
                  <a:lnTo>
                    <a:pt x="730" y="56"/>
                  </a:lnTo>
                  <a:lnTo>
                    <a:pt x="734" y="52"/>
                  </a:lnTo>
                  <a:lnTo>
                    <a:pt x="742" y="42"/>
                  </a:lnTo>
                  <a:lnTo>
                    <a:pt x="749" y="35"/>
                  </a:lnTo>
                  <a:lnTo>
                    <a:pt x="757" y="27"/>
                  </a:lnTo>
                  <a:lnTo>
                    <a:pt x="772" y="16"/>
                  </a:lnTo>
                  <a:lnTo>
                    <a:pt x="787" y="6"/>
                  </a:lnTo>
                  <a:lnTo>
                    <a:pt x="799" y="0"/>
                  </a:lnTo>
                  <a:lnTo>
                    <a:pt x="810" y="2"/>
                  </a:lnTo>
                  <a:lnTo>
                    <a:pt x="820" y="8"/>
                  </a:lnTo>
                  <a:lnTo>
                    <a:pt x="827" y="29"/>
                  </a:lnTo>
                  <a:lnTo>
                    <a:pt x="824" y="50"/>
                  </a:lnTo>
                  <a:lnTo>
                    <a:pt x="818" y="59"/>
                  </a:lnTo>
                  <a:lnTo>
                    <a:pt x="810" y="71"/>
                  </a:lnTo>
                  <a:lnTo>
                    <a:pt x="801" y="80"/>
                  </a:lnTo>
                  <a:lnTo>
                    <a:pt x="795" y="86"/>
                  </a:lnTo>
                  <a:lnTo>
                    <a:pt x="791" y="92"/>
                  </a:lnTo>
                  <a:lnTo>
                    <a:pt x="785" y="97"/>
                  </a:lnTo>
                  <a:lnTo>
                    <a:pt x="780" y="101"/>
                  </a:lnTo>
                  <a:lnTo>
                    <a:pt x="774" y="107"/>
                  </a:lnTo>
                  <a:lnTo>
                    <a:pt x="768" y="111"/>
                  </a:lnTo>
                  <a:lnTo>
                    <a:pt x="747" y="130"/>
                  </a:lnTo>
                  <a:lnTo>
                    <a:pt x="742" y="134"/>
                  </a:lnTo>
                  <a:lnTo>
                    <a:pt x="738" y="139"/>
                  </a:lnTo>
                  <a:lnTo>
                    <a:pt x="732" y="143"/>
                  </a:lnTo>
                  <a:lnTo>
                    <a:pt x="730" y="147"/>
                  </a:lnTo>
                  <a:lnTo>
                    <a:pt x="723" y="154"/>
                  </a:lnTo>
                  <a:lnTo>
                    <a:pt x="719" y="160"/>
                  </a:lnTo>
                  <a:lnTo>
                    <a:pt x="719" y="164"/>
                  </a:lnTo>
                  <a:lnTo>
                    <a:pt x="723" y="162"/>
                  </a:lnTo>
                  <a:lnTo>
                    <a:pt x="730" y="158"/>
                  </a:lnTo>
                  <a:lnTo>
                    <a:pt x="753" y="143"/>
                  </a:lnTo>
                  <a:lnTo>
                    <a:pt x="782" y="122"/>
                  </a:lnTo>
                  <a:lnTo>
                    <a:pt x="812" y="103"/>
                  </a:lnTo>
                  <a:lnTo>
                    <a:pt x="844" y="88"/>
                  </a:lnTo>
                  <a:lnTo>
                    <a:pt x="860" y="80"/>
                  </a:lnTo>
                  <a:lnTo>
                    <a:pt x="873" y="78"/>
                  </a:lnTo>
                  <a:lnTo>
                    <a:pt x="881" y="78"/>
                  </a:lnTo>
                  <a:lnTo>
                    <a:pt x="886" y="78"/>
                  </a:lnTo>
                  <a:lnTo>
                    <a:pt x="896" y="80"/>
                  </a:lnTo>
                  <a:lnTo>
                    <a:pt x="905" y="86"/>
                  </a:lnTo>
                  <a:lnTo>
                    <a:pt x="913" y="90"/>
                  </a:lnTo>
                  <a:lnTo>
                    <a:pt x="922" y="101"/>
                  </a:lnTo>
                  <a:lnTo>
                    <a:pt x="930" y="120"/>
                  </a:lnTo>
                  <a:lnTo>
                    <a:pt x="926" y="130"/>
                  </a:lnTo>
                  <a:lnTo>
                    <a:pt x="920" y="139"/>
                  </a:lnTo>
                  <a:lnTo>
                    <a:pt x="911" y="145"/>
                  </a:lnTo>
                  <a:lnTo>
                    <a:pt x="901" y="149"/>
                  </a:lnTo>
                  <a:lnTo>
                    <a:pt x="894" y="151"/>
                  </a:lnTo>
                  <a:lnTo>
                    <a:pt x="888" y="151"/>
                  </a:lnTo>
                  <a:lnTo>
                    <a:pt x="877" y="153"/>
                  </a:lnTo>
                  <a:lnTo>
                    <a:pt x="871" y="154"/>
                  </a:lnTo>
                  <a:lnTo>
                    <a:pt x="865" y="154"/>
                  </a:lnTo>
                  <a:lnTo>
                    <a:pt x="854" y="156"/>
                  </a:lnTo>
                  <a:lnTo>
                    <a:pt x="841" y="162"/>
                  </a:lnTo>
                  <a:lnTo>
                    <a:pt x="841" y="166"/>
                  </a:lnTo>
                  <a:lnTo>
                    <a:pt x="843" y="172"/>
                  </a:lnTo>
                  <a:lnTo>
                    <a:pt x="858" y="191"/>
                  </a:lnTo>
                  <a:lnTo>
                    <a:pt x="875" y="219"/>
                  </a:lnTo>
                  <a:lnTo>
                    <a:pt x="881" y="242"/>
                  </a:lnTo>
                  <a:lnTo>
                    <a:pt x="879" y="246"/>
                  </a:lnTo>
                  <a:lnTo>
                    <a:pt x="877" y="248"/>
                  </a:lnTo>
                  <a:lnTo>
                    <a:pt x="871" y="249"/>
                  </a:lnTo>
                  <a:lnTo>
                    <a:pt x="862" y="248"/>
                  </a:lnTo>
                  <a:lnTo>
                    <a:pt x="854" y="246"/>
                  </a:lnTo>
                  <a:lnTo>
                    <a:pt x="844" y="244"/>
                  </a:lnTo>
                  <a:lnTo>
                    <a:pt x="837" y="240"/>
                  </a:lnTo>
                  <a:lnTo>
                    <a:pt x="827" y="236"/>
                  </a:lnTo>
                  <a:lnTo>
                    <a:pt x="812" y="227"/>
                  </a:lnTo>
                  <a:lnTo>
                    <a:pt x="797" y="217"/>
                  </a:lnTo>
                  <a:lnTo>
                    <a:pt x="784" y="210"/>
                  </a:lnTo>
                  <a:lnTo>
                    <a:pt x="770" y="206"/>
                  </a:lnTo>
                  <a:lnTo>
                    <a:pt x="759" y="204"/>
                  </a:lnTo>
                  <a:lnTo>
                    <a:pt x="751" y="210"/>
                  </a:lnTo>
                  <a:lnTo>
                    <a:pt x="747" y="215"/>
                  </a:lnTo>
                  <a:lnTo>
                    <a:pt x="747" y="223"/>
                  </a:lnTo>
                  <a:lnTo>
                    <a:pt x="753" y="240"/>
                  </a:lnTo>
                  <a:lnTo>
                    <a:pt x="776" y="282"/>
                  </a:lnTo>
                  <a:lnTo>
                    <a:pt x="795" y="322"/>
                  </a:lnTo>
                  <a:lnTo>
                    <a:pt x="795" y="337"/>
                  </a:lnTo>
                  <a:lnTo>
                    <a:pt x="793" y="343"/>
                  </a:lnTo>
                  <a:lnTo>
                    <a:pt x="787" y="345"/>
                  </a:lnTo>
                  <a:lnTo>
                    <a:pt x="778" y="346"/>
                  </a:lnTo>
                  <a:lnTo>
                    <a:pt x="770" y="346"/>
                  </a:lnTo>
                  <a:lnTo>
                    <a:pt x="763" y="343"/>
                  </a:lnTo>
                  <a:lnTo>
                    <a:pt x="755" y="339"/>
                  </a:lnTo>
                  <a:lnTo>
                    <a:pt x="740" y="327"/>
                  </a:lnTo>
                  <a:lnTo>
                    <a:pt x="725" y="314"/>
                  </a:lnTo>
                  <a:lnTo>
                    <a:pt x="708" y="299"/>
                  </a:lnTo>
                  <a:lnTo>
                    <a:pt x="692" y="286"/>
                  </a:lnTo>
                  <a:lnTo>
                    <a:pt x="660" y="268"/>
                  </a:lnTo>
                  <a:lnTo>
                    <a:pt x="647" y="268"/>
                  </a:lnTo>
                  <a:lnTo>
                    <a:pt x="635" y="270"/>
                  </a:lnTo>
                  <a:lnTo>
                    <a:pt x="626" y="276"/>
                  </a:lnTo>
                  <a:lnTo>
                    <a:pt x="624" y="280"/>
                  </a:lnTo>
                  <a:lnTo>
                    <a:pt x="622" y="284"/>
                  </a:lnTo>
                  <a:lnTo>
                    <a:pt x="618" y="291"/>
                  </a:lnTo>
                  <a:lnTo>
                    <a:pt x="620" y="303"/>
                  </a:lnTo>
                  <a:lnTo>
                    <a:pt x="637" y="327"/>
                  </a:lnTo>
                  <a:lnTo>
                    <a:pt x="660" y="346"/>
                  </a:lnTo>
                  <a:lnTo>
                    <a:pt x="673" y="352"/>
                  </a:lnTo>
                  <a:lnTo>
                    <a:pt x="683" y="358"/>
                  </a:lnTo>
                  <a:lnTo>
                    <a:pt x="694" y="365"/>
                  </a:lnTo>
                  <a:lnTo>
                    <a:pt x="704" y="371"/>
                  </a:lnTo>
                  <a:lnTo>
                    <a:pt x="719" y="394"/>
                  </a:lnTo>
                  <a:lnTo>
                    <a:pt x="723" y="409"/>
                  </a:lnTo>
                  <a:lnTo>
                    <a:pt x="717" y="424"/>
                  </a:lnTo>
                  <a:lnTo>
                    <a:pt x="706" y="436"/>
                  </a:lnTo>
                  <a:lnTo>
                    <a:pt x="690" y="443"/>
                  </a:lnTo>
                  <a:lnTo>
                    <a:pt x="681" y="447"/>
                  </a:lnTo>
                  <a:lnTo>
                    <a:pt x="671" y="449"/>
                  </a:lnTo>
                  <a:lnTo>
                    <a:pt x="662" y="451"/>
                  </a:lnTo>
                  <a:lnTo>
                    <a:pt x="652" y="451"/>
                  </a:lnTo>
                  <a:lnTo>
                    <a:pt x="643" y="449"/>
                  </a:lnTo>
                  <a:lnTo>
                    <a:pt x="633" y="447"/>
                  </a:lnTo>
                  <a:lnTo>
                    <a:pt x="626" y="443"/>
                  </a:lnTo>
                  <a:lnTo>
                    <a:pt x="618" y="436"/>
                  </a:lnTo>
                  <a:lnTo>
                    <a:pt x="603" y="421"/>
                  </a:lnTo>
                  <a:lnTo>
                    <a:pt x="588" y="402"/>
                  </a:lnTo>
                  <a:lnTo>
                    <a:pt x="557" y="358"/>
                  </a:lnTo>
                  <a:lnTo>
                    <a:pt x="529" y="326"/>
                  </a:lnTo>
                  <a:lnTo>
                    <a:pt x="516" y="318"/>
                  </a:lnTo>
                  <a:lnTo>
                    <a:pt x="504" y="320"/>
                  </a:lnTo>
                  <a:lnTo>
                    <a:pt x="500" y="324"/>
                  </a:lnTo>
                  <a:lnTo>
                    <a:pt x="500" y="329"/>
                  </a:lnTo>
                  <a:lnTo>
                    <a:pt x="504" y="341"/>
                  </a:lnTo>
                  <a:lnTo>
                    <a:pt x="529" y="373"/>
                  </a:lnTo>
                  <a:lnTo>
                    <a:pt x="544" y="390"/>
                  </a:lnTo>
                  <a:lnTo>
                    <a:pt x="555" y="405"/>
                  </a:lnTo>
                  <a:lnTo>
                    <a:pt x="561" y="421"/>
                  </a:lnTo>
                  <a:lnTo>
                    <a:pt x="557" y="434"/>
                  </a:lnTo>
                  <a:lnTo>
                    <a:pt x="552" y="440"/>
                  </a:lnTo>
                  <a:lnTo>
                    <a:pt x="542" y="445"/>
                  </a:lnTo>
                  <a:lnTo>
                    <a:pt x="531" y="449"/>
                  </a:lnTo>
                  <a:lnTo>
                    <a:pt x="525" y="451"/>
                  </a:lnTo>
                  <a:lnTo>
                    <a:pt x="517" y="453"/>
                  </a:lnTo>
                  <a:lnTo>
                    <a:pt x="510" y="455"/>
                  </a:lnTo>
                  <a:lnTo>
                    <a:pt x="502" y="457"/>
                  </a:lnTo>
                  <a:lnTo>
                    <a:pt x="493" y="459"/>
                  </a:lnTo>
                  <a:lnTo>
                    <a:pt x="485" y="459"/>
                  </a:lnTo>
                  <a:lnTo>
                    <a:pt x="476" y="460"/>
                  </a:lnTo>
                  <a:lnTo>
                    <a:pt x="466" y="460"/>
                  </a:lnTo>
                  <a:lnTo>
                    <a:pt x="457" y="460"/>
                  </a:lnTo>
                  <a:lnTo>
                    <a:pt x="447" y="460"/>
                  </a:lnTo>
                  <a:lnTo>
                    <a:pt x="438" y="460"/>
                  </a:lnTo>
                  <a:lnTo>
                    <a:pt x="428" y="460"/>
                  </a:lnTo>
                  <a:lnTo>
                    <a:pt x="419" y="459"/>
                  </a:lnTo>
                  <a:lnTo>
                    <a:pt x="411" y="459"/>
                  </a:lnTo>
                  <a:lnTo>
                    <a:pt x="401" y="457"/>
                  </a:lnTo>
                  <a:lnTo>
                    <a:pt x="392" y="455"/>
                  </a:lnTo>
                  <a:lnTo>
                    <a:pt x="382" y="453"/>
                  </a:lnTo>
                  <a:lnTo>
                    <a:pt x="375" y="451"/>
                  </a:lnTo>
                  <a:lnTo>
                    <a:pt x="367" y="449"/>
                  </a:lnTo>
                  <a:lnTo>
                    <a:pt x="360" y="445"/>
                  </a:lnTo>
                  <a:lnTo>
                    <a:pt x="344" y="438"/>
                  </a:lnTo>
                  <a:lnTo>
                    <a:pt x="333" y="430"/>
                  </a:lnTo>
                  <a:lnTo>
                    <a:pt x="323" y="419"/>
                  </a:lnTo>
                  <a:lnTo>
                    <a:pt x="306" y="402"/>
                  </a:lnTo>
                  <a:lnTo>
                    <a:pt x="287" y="386"/>
                  </a:lnTo>
                  <a:lnTo>
                    <a:pt x="266" y="379"/>
                  </a:lnTo>
                  <a:lnTo>
                    <a:pt x="257" y="375"/>
                  </a:lnTo>
                  <a:lnTo>
                    <a:pt x="247" y="373"/>
                  </a:lnTo>
                  <a:lnTo>
                    <a:pt x="240" y="371"/>
                  </a:lnTo>
                  <a:lnTo>
                    <a:pt x="230" y="371"/>
                  </a:lnTo>
                  <a:lnTo>
                    <a:pt x="217" y="369"/>
                  </a:lnTo>
                  <a:lnTo>
                    <a:pt x="208" y="369"/>
                  </a:lnTo>
                  <a:lnTo>
                    <a:pt x="204" y="369"/>
                  </a:lnTo>
                  <a:lnTo>
                    <a:pt x="335" y="331"/>
                  </a:lnTo>
                  <a:lnTo>
                    <a:pt x="508" y="419"/>
                  </a:lnTo>
                  <a:lnTo>
                    <a:pt x="375" y="316"/>
                  </a:lnTo>
                  <a:lnTo>
                    <a:pt x="531" y="272"/>
                  </a:lnTo>
                  <a:lnTo>
                    <a:pt x="656" y="409"/>
                  </a:lnTo>
                  <a:lnTo>
                    <a:pt x="561" y="259"/>
                  </a:lnTo>
                  <a:lnTo>
                    <a:pt x="664" y="227"/>
                  </a:lnTo>
                  <a:lnTo>
                    <a:pt x="763" y="314"/>
                  </a:lnTo>
                  <a:lnTo>
                    <a:pt x="690" y="217"/>
                  </a:lnTo>
                  <a:lnTo>
                    <a:pt x="772" y="183"/>
                  </a:lnTo>
                  <a:lnTo>
                    <a:pt x="844" y="215"/>
                  </a:lnTo>
                  <a:lnTo>
                    <a:pt x="789" y="168"/>
                  </a:lnTo>
                  <a:lnTo>
                    <a:pt x="890" y="107"/>
                  </a:lnTo>
                  <a:lnTo>
                    <a:pt x="753" y="170"/>
                  </a:lnTo>
                  <a:lnTo>
                    <a:pt x="647" y="210"/>
                  </a:lnTo>
                  <a:lnTo>
                    <a:pt x="795" y="44"/>
                  </a:lnTo>
                  <a:lnTo>
                    <a:pt x="605" y="219"/>
                  </a:lnTo>
                  <a:lnTo>
                    <a:pt x="521" y="242"/>
                  </a:lnTo>
                  <a:lnTo>
                    <a:pt x="624" y="69"/>
                  </a:lnTo>
                  <a:lnTo>
                    <a:pt x="481" y="249"/>
                  </a:lnTo>
                  <a:lnTo>
                    <a:pt x="358" y="287"/>
                  </a:lnTo>
                  <a:lnTo>
                    <a:pt x="413" y="126"/>
                  </a:lnTo>
                  <a:lnTo>
                    <a:pt x="322" y="299"/>
                  </a:lnTo>
                  <a:lnTo>
                    <a:pt x="306" y="307"/>
                  </a:lnTo>
                  <a:lnTo>
                    <a:pt x="289" y="312"/>
                  </a:lnTo>
                  <a:lnTo>
                    <a:pt x="268" y="322"/>
                  </a:lnTo>
                  <a:lnTo>
                    <a:pt x="246" y="331"/>
                  </a:lnTo>
                  <a:lnTo>
                    <a:pt x="223" y="339"/>
                  </a:lnTo>
                  <a:lnTo>
                    <a:pt x="217" y="341"/>
                  </a:lnTo>
                  <a:lnTo>
                    <a:pt x="211" y="343"/>
                  </a:lnTo>
                  <a:lnTo>
                    <a:pt x="206" y="345"/>
                  </a:lnTo>
                  <a:lnTo>
                    <a:pt x="200" y="346"/>
                  </a:lnTo>
                  <a:lnTo>
                    <a:pt x="194" y="348"/>
                  </a:lnTo>
                  <a:lnTo>
                    <a:pt x="190" y="348"/>
                  </a:lnTo>
                  <a:lnTo>
                    <a:pt x="181" y="350"/>
                  </a:lnTo>
                  <a:lnTo>
                    <a:pt x="171" y="352"/>
                  </a:lnTo>
                  <a:lnTo>
                    <a:pt x="166" y="352"/>
                  </a:lnTo>
                  <a:lnTo>
                    <a:pt x="160" y="352"/>
                  </a:lnTo>
                  <a:lnTo>
                    <a:pt x="154" y="352"/>
                  </a:lnTo>
                  <a:lnTo>
                    <a:pt x="147" y="352"/>
                  </a:lnTo>
                  <a:lnTo>
                    <a:pt x="141" y="352"/>
                  </a:lnTo>
                  <a:lnTo>
                    <a:pt x="133" y="350"/>
                  </a:lnTo>
                  <a:lnTo>
                    <a:pt x="126" y="350"/>
                  </a:lnTo>
                  <a:lnTo>
                    <a:pt x="118" y="350"/>
                  </a:lnTo>
                  <a:lnTo>
                    <a:pt x="111" y="348"/>
                  </a:lnTo>
                  <a:lnTo>
                    <a:pt x="103" y="348"/>
                  </a:lnTo>
                  <a:lnTo>
                    <a:pt x="95" y="348"/>
                  </a:lnTo>
                  <a:lnTo>
                    <a:pt x="88" y="346"/>
                  </a:lnTo>
                  <a:lnTo>
                    <a:pt x="80" y="346"/>
                  </a:lnTo>
                  <a:lnTo>
                    <a:pt x="73" y="345"/>
                  </a:lnTo>
                  <a:lnTo>
                    <a:pt x="59" y="343"/>
                  </a:lnTo>
                  <a:lnTo>
                    <a:pt x="52" y="343"/>
                  </a:lnTo>
                  <a:lnTo>
                    <a:pt x="44" y="341"/>
                  </a:lnTo>
                  <a:lnTo>
                    <a:pt x="33" y="339"/>
                  </a:lnTo>
                  <a:lnTo>
                    <a:pt x="21" y="337"/>
                  </a:lnTo>
                  <a:lnTo>
                    <a:pt x="12" y="337"/>
                  </a:lnTo>
                  <a:lnTo>
                    <a:pt x="6" y="335"/>
                  </a:lnTo>
                  <a:lnTo>
                    <a:pt x="0" y="333"/>
                  </a:lnTo>
                  <a:lnTo>
                    <a:pt x="103" y="274"/>
                  </a:lnTo>
                  <a:lnTo>
                    <a:pt x="105" y="282"/>
                  </a:lnTo>
                  <a:lnTo>
                    <a:pt x="122" y="299"/>
                  </a:lnTo>
                  <a:lnTo>
                    <a:pt x="149" y="316"/>
                  </a:lnTo>
                  <a:close/>
                </a:path>
              </a:pathLst>
            </a:custGeom>
            <a:gradFill>
              <a:gsLst>
                <a:gs pos="0">
                  <a:srgbClr val="500F74"/>
                </a:gs>
                <a:gs pos="50000">
                  <a:srgbClr val="AC20FA"/>
                </a:gs>
                <a:gs pos="100000">
                  <a:srgbClr val="500F74"/>
                </a:gs>
              </a:gsLst>
              <a:lin ang="54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6"/>
            <p:cNvSpPr txBox="1"/>
            <p:nvPr/>
          </p:nvSpPr>
          <p:spPr>
            <a:xfrm rot="9660000">
              <a:off x="667" y="533"/>
              <a:ext cx="230" cy="464"/>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421" name="Google Shape;421;p6"/>
            <p:cNvSpPr/>
            <p:nvPr/>
          </p:nvSpPr>
          <p:spPr>
            <a:xfrm rot="-6240000">
              <a:off x="1527" y="-513"/>
              <a:ext cx="360" cy="1770"/>
            </a:xfrm>
            <a:custGeom>
              <a:avLst/>
              <a:gdLst/>
              <a:ahLst/>
              <a:cxnLst/>
              <a:rect l="l" t="t" r="r" b="b"/>
              <a:pathLst>
                <a:path w="884" h="1781" extrusionOk="0">
                  <a:moveTo>
                    <a:pt x="734" y="268"/>
                  </a:moveTo>
                  <a:lnTo>
                    <a:pt x="730" y="274"/>
                  </a:lnTo>
                  <a:lnTo>
                    <a:pt x="720" y="289"/>
                  </a:lnTo>
                  <a:lnTo>
                    <a:pt x="715" y="300"/>
                  </a:lnTo>
                  <a:lnTo>
                    <a:pt x="709" y="314"/>
                  </a:lnTo>
                  <a:lnTo>
                    <a:pt x="703" y="331"/>
                  </a:lnTo>
                  <a:lnTo>
                    <a:pt x="697" y="348"/>
                  </a:lnTo>
                  <a:lnTo>
                    <a:pt x="692" y="390"/>
                  </a:lnTo>
                  <a:lnTo>
                    <a:pt x="692" y="437"/>
                  </a:lnTo>
                  <a:lnTo>
                    <a:pt x="694" y="462"/>
                  </a:lnTo>
                  <a:lnTo>
                    <a:pt x="697" y="475"/>
                  </a:lnTo>
                  <a:lnTo>
                    <a:pt x="699" y="488"/>
                  </a:lnTo>
                  <a:lnTo>
                    <a:pt x="705" y="504"/>
                  </a:lnTo>
                  <a:lnTo>
                    <a:pt x="709" y="519"/>
                  </a:lnTo>
                  <a:lnTo>
                    <a:pt x="715" y="532"/>
                  </a:lnTo>
                  <a:lnTo>
                    <a:pt x="722" y="547"/>
                  </a:lnTo>
                  <a:lnTo>
                    <a:pt x="730" y="563"/>
                  </a:lnTo>
                  <a:lnTo>
                    <a:pt x="737" y="576"/>
                  </a:lnTo>
                  <a:lnTo>
                    <a:pt x="745" y="591"/>
                  </a:lnTo>
                  <a:lnTo>
                    <a:pt x="753" y="602"/>
                  </a:lnTo>
                  <a:lnTo>
                    <a:pt x="760" y="618"/>
                  </a:lnTo>
                  <a:lnTo>
                    <a:pt x="768" y="631"/>
                  </a:lnTo>
                  <a:lnTo>
                    <a:pt x="777" y="642"/>
                  </a:lnTo>
                  <a:lnTo>
                    <a:pt x="783" y="656"/>
                  </a:lnTo>
                  <a:lnTo>
                    <a:pt x="791" y="667"/>
                  </a:lnTo>
                  <a:lnTo>
                    <a:pt x="798" y="679"/>
                  </a:lnTo>
                  <a:lnTo>
                    <a:pt x="813" y="701"/>
                  </a:lnTo>
                  <a:lnTo>
                    <a:pt x="819" y="713"/>
                  </a:lnTo>
                  <a:lnTo>
                    <a:pt x="827" y="724"/>
                  </a:lnTo>
                  <a:lnTo>
                    <a:pt x="838" y="745"/>
                  </a:lnTo>
                  <a:lnTo>
                    <a:pt x="851" y="766"/>
                  </a:lnTo>
                  <a:lnTo>
                    <a:pt x="861" y="787"/>
                  </a:lnTo>
                  <a:lnTo>
                    <a:pt x="869" y="808"/>
                  </a:lnTo>
                  <a:lnTo>
                    <a:pt x="876" y="829"/>
                  </a:lnTo>
                  <a:lnTo>
                    <a:pt x="884" y="871"/>
                  </a:lnTo>
                  <a:lnTo>
                    <a:pt x="882" y="914"/>
                  </a:lnTo>
                  <a:lnTo>
                    <a:pt x="878" y="935"/>
                  </a:lnTo>
                  <a:lnTo>
                    <a:pt x="872" y="956"/>
                  </a:lnTo>
                  <a:lnTo>
                    <a:pt x="870" y="966"/>
                  </a:lnTo>
                  <a:lnTo>
                    <a:pt x="869" y="975"/>
                  </a:lnTo>
                  <a:lnTo>
                    <a:pt x="861" y="994"/>
                  </a:lnTo>
                  <a:lnTo>
                    <a:pt x="855" y="1011"/>
                  </a:lnTo>
                  <a:lnTo>
                    <a:pt x="848" y="1026"/>
                  </a:lnTo>
                  <a:lnTo>
                    <a:pt x="840" y="1042"/>
                  </a:lnTo>
                  <a:lnTo>
                    <a:pt x="834" y="1055"/>
                  </a:lnTo>
                  <a:lnTo>
                    <a:pt x="827" y="1066"/>
                  </a:lnTo>
                  <a:lnTo>
                    <a:pt x="821" y="1076"/>
                  </a:lnTo>
                  <a:lnTo>
                    <a:pt x="810" y="1093"/>
                  </a:lnTo>
                  <a:lnTo>
                    <a:pt x="798" y="1106"/>
                  </a:lnTo>
                  <a:lnTo>
                    <a:pt x="796" y="1099"/>
                  </a:lnTo>
                  <a:lnTo>
                    <a:pt x="794" y="1081"/>
                  </a:lnTo>
                  <a:lnTo>
                    <a:pt x="791" y="1070"/>
                  </a:lnTo>
                  <a:lnTo>
                    <a:pt x="787" y="1055"/>
                  </a:lnTo>
                  <a:lnTo>
                    <a:pt x="783" y="1040"/>
                  </a:lnTo>
                  <a:lnTo>
                    <a:pt x="777" y="1024"/>
                  </a:lnTo>
                  <a:lnTo>
                    <a:pt x="772" y="1009"/>
                  </a:lnTo>
                  <a:lnTo>
                    <a:pt x="764" y="994"/>
                  </a:lnTo>
                  <a:lnTo>
                    <a:pt x="758" y="979"/>
                  </a:lnTo>
                  <a:lnTo>
                    <a:pt x="751" y="966"/>
                  </a:lnTo>
                  <a:lnTo>
                    <a:pt x="741" y="952"/>
                  </a:lnTo>
                  <a:lnTo>
                    <a:pt x="732" y="943"/>
                  </a:lnTo>
                  <a:lnTo>
                    <a:pt x="711" y="928"/>
                  </a:lnTo>
                  <a:lnTo>
                    <a:pt x="692" y="926"/>
                  </a:lnTo>
                  <a:lnTo>
                    <a:pt x="675" y="933"/>
                  </a:lnTo>
                  <a:lnTo>
                    <a:pt x="659" y="950"/>
                  </a:lnTo>
                  <a:lnTo>
                    <a:pt x="650" y="971"/>
                  </a:lnTo>
                  <a:lnTo>
                    <a:pt x="644" y="998"/>
                  </a:lnTo>
                  <a:lnTo>
                    <a:pt x="644" y="1028"/>
                  </a:lnTo>
                  <a:lnTo>
                    <a:pt x="650" y="1057"/>
                  </a:lnTo>
                  <a:lnTo>
                    <a:pt x="654" y="1070"/>
                  </a:lnTo>
                  <a:lnTo>
                    <a:pt x="661" y="1083"/>
                  </a:lnTo>
                  <a:lnTo>
                    <a:pt x="669" y="1099"/>
                  </a:lnTo>
                  <a:lnTo>
                    <a:pt x="680" y="1114"/>
                  </a:lnTo>
                  <a:lnTo>
                    <a:pt x="692" y="1131"/>
                  </a:lnTo>
                  <a:lnTo>
                    <a:pt x="703" y="1152"/>
                  </a:lnTo>
                  <a:lnTo>
                    <a:pt x="715" y="1173"/>
                  </a:lnTo>
                  <a:lnTo>
                    <a:pt x="728" y="1194"/>
                  </a:lnTo>
                  <a:lnTo>
                    <a:pt x="739" y="1215"/>
                  </a:lnTo>
                  <a:lnTo>
                    <a:pt x="751" y="1235"/>
                  </a:lnTo>
                  <a:lnTo>
                    <a:pt x="758" y="1258"/>
                  </a:lnTo>
                  <a:lnTo>
                    <a:pt x="764" y="1277"/>
                  </a:lnTo>
                  <a:lnTo>
                    <a:pt x="770" y="1317"/>
                  </a:lnTo>
                  <a:lnTo>
                    <a:pt x="766" y="1334"/>
                  </a:lnTo>
                  <a:lnTo>
                    <a:pt x="764" y="1342"/>
                  </a:lnTo>
                  <a:lnTo>
                    <a:pt x="758" y="1350"/>
                  </a:lnTo>
                  <a:lnTo>
                    <a:pt x="747" y="1363"/>
                  </a:lnTo>
                  <a:lnTo>
                    <a:pt x="730" y="1374"/>
                  </a:lnTo>
                  <a:lnTo>
                    <a:pt x="694" y="1380"/>
                  </a:lnTo>
                  <a:lnTo>
                    <a:pt x="663" y="1363"/>
                  </a:lnTo>
                  <a:lnTo>
                    <a:pt x="650" y="1348"/>
                  </a:lnTo>
                  <a:lnTo>
                    <a:pt x="639" y="1329"/>
                  </a:lnTo>
                  <a:lnTo>
                    <a:pt x="627" y="1310"/>
                  </a:lnTo>
                  <a:lnTo>
                    <a:pt x="616" y="1289"/>
                  </a:lnTo>
                  <a:lnTo>
                    <a:pt x="606" y="1266"/>
                  </a:lnTo>
                  <a:lnTo>
                    <a:pt x="595" y="1245"/>
                  </a:lnTo>
                  <a:lnTo>
                    <a:pt x="585" y="1228"/>
                  </a:lnTo>
                  <a:lnTo>
                    <a:pt x="576" y="1211"/>
                  </a:lnTo>
                  <a:lnTo>
                    <a:pt x="555" y="1188"/>
                  </a:lnTo>
                  <a:lnTo>
                    <a:pt x="534" y="1186"/>
                  </a:lnTo>
                  <a:lnTo>
                    <a:pt x="526" y="1196"/>
                  </a:lnTo>
                  <a:lnTo>
                    <a:pt x="524" y="1215"/>
                  </a:lnTo>
                  <a:lnTo>
                    <a:pt x="528" y="1241"/>
                  </a:lnTo>
                  <a:lnTo>
                    <a:pt x="532" y="1256"/>
                  </a:lnTo>
                  <a:lnTo>
                    <a:pt x="538" y="1273"/>
                  </a:lnTo>
                  <a:lnTo>
                    <a:pt x="543" y="1292"/>
                  </a:lnTo>
                  <a:lnTo>
                    <a:pt x="549" y="1311"/>
                  </a:lnTo>
                  <a:lnTo>
                    <a:pt x="557" y="1332"/>
                  </a:lnTo>
                  <a:lnTo>
                    <a:pt x="564" y="1353"/>
                  </a:lnTo>
                  <a:lnTo>
                    <a:pt x="568" y="1365"/>
                  </a:lnTo>
                  <a:lnTo>
                    <a:pt x="572" y="1374"/>
                  </a:lnTo>
                  <a:lnTo>
                    <a:pt x="576" y="1386"/>
                  </a:lnTo>
                  <a:lnTo>
                    <a:pt x="580" y="1397"/>
                  </a:lnTo>
                  <a:lnTo>
                    <a:pt x="585" y="1408"/>
                  </a:lnTo>
                  <a:lnTo>
                    <a:pt x="589" y="1420"/>
                  </a:lnTo>
                  <a:lnTo>
                    <a:pt x="593" y="1431"/>
                  </a:lnTo>
                  <a:lnTo>
                    <a:pt x="597" y="1443"/>
                  </a:lnTo>
                  <a:lnTo>
                    <a:pt x="604" y="1465"/>
                  </a:lnTo>
                  <a:lnTo>
                    <a:pt x="608" y="1477"/>
                  </a:lnTo>
                  <a:lnTo>
                    <a:pt x="612" y="1488"/>
                  </a:lnTo>
                  <a:lnTo>
                    <a:pt x="616" y="1498"/>
                  </a:lnTo>
                  <a:lnTo>
                    <a:pt x="620" y="1509"/>
                  </a:lnTo>
                  <a:lnTo>
                    <a:pt x="625" y="1530"/>
                  </a:lnTo>
                  <a:lnTo>
                    <a:pt x="631" y="1551"/>
                  </a:lnTo>
                  <a:lnTo>
                    <a:pt x="637" y="1572"/>
                  </a:lnTo>
                  <a:lnTo>
                    <a:pt x="644" y="1608"/>
                  </a:lnTo>
                  <a:lnTo>
                    <a:pt x="644" y="1640"/>
                  </a:lnTo>
                  <a:lnTo>
                    <a:pt x="640" y="1667"/>
                  </a:lnTo>
                  <a:lnTo>
                    <a:pt x="629" y="1684"/>
                  </a:lnTo>
                  <a:lnTo>
                    <a:pt x="610" y="1694"/>
                  </a:lnTo>
                  <a:lnTo>
                    <a:pt x="568" y="1688"/>
                  </a:lnTo>
                  <a:lnTo>
                    <a:pt x="538" y="1663"/>
                  </a:lnTo>
                  <a:lnTo>
                    <a:pt x="524" y="1642"/>
                  </a:lnTo>
                  <a:lnTo>
                    <a:pt x="513" y="1619"/>
                  </a:lnTo>
                  <a:lnTo>
                    <a:pt x="504" y="1593"/>
                  </a:lnTo>
                  <a:lnTo>
                    <a:pt x="502" y="1580"/>
                  </a:lnTo>
                  <a:lnTo>
                    <a:pt x="496" y="1566"/>
                  </a:lnTo>
                  <a:lnTo>
                    <a:pt x="494" y="1553"/>
                  </a:lnTo>
                  <a:lnTo>
                    <a:pt x="490" y="1538"/>
                  </a:lnTo>
                  <a:lnTo>
                    <a:pt x="486" y="1524"/>
                  </a:lnTo>
                  <a:lnTo>
                    <a:pt x="485" y="1511"/>
                  </a:lnTo>
                  <a:lnTo>
                    <a:pt x="473" y="1456"/>
                  </a:lnTo>
                  <a:lnTo>
                    <a:pt x="471" y="1443"/>
                  </a:lnTo>
                  <a:lnTo>
                    <a:pt x="467" y="1431"/>
                  </a:lnTo>
                  <a:lnTo>
                    <a:pt x="466" y="1420"/>
                  </a:lnTo>
                  <a:lnTo>
                    <a:pt x="464" y="1410"/>
                  </a:lnTo>
                  <a:lnTo>
                    <a:pt x="456" y="1391"/>
                  </a:lnTo>
                  <a:lnTo>
                    <a:pt x="450" y="1378"/>
                  </a:lnTo>
                  <a:lnTo>
                    <a:pt x="443" y="1374"/>
                  </a:lnTo>
                  <a:lnTo>
                    <a:pt x="443" y="1384"/>
                  </a:lnTo>
                  <a:lnTo>
                    <a:pt x="443" y="1403"/>
                  </a:lnTo>
                  <a:lnTo>
                    <a:pt x="446" y="1454"/>
                  </a:lnTo>
                  <a:lnTo>
                    <a:pt x="454" y="1521"/>
                  </a:lnTo>
                  <a:lnTo>
                    <a:pt x="456" y="1593"/>
                  </a:lnTo>
                  <a:lnTo>
                    <a:pt x="454" y="1661"/>
                  </a:lnTo>
                  <a:lnTo>
                    <a:pt x="448" y="1692"/>
                  </a:lnTo>
                  <a:lnTo>
                    <a:pt x="441" y="1718"/>
                  </a:lnTo>
                  <a:lnTo>
                    <a:pt x="435" y="1730"/>
                  </a:lnTo>
                  <a:lnTo>
                    <a:pt x="429" y="1739"/>
                  </a:lnTo>
                  <a:lnTo>
                    <a:pt x="414" y="1754"/>
                  </a:lnTo>
                  <a:lnTo>
                    <a:pt x="399" y="1766"/>
                  </a:lnTo>
                  <a:lnTo>
                    <a:pt x="382" y="1773"/>
                  </a:lnTo>
                  <a:lnTo>
                    <a:pt x="355" y="1781"/>
                  </a:lnTo>
                  <a:lnTo>
                    <a:pt x="313" y="1771"/>
                  </a:lnTo>
                  <a:lnTo>
                    <a:pt x="300" y="1758"/>
                  </a:lnTo>
                  <a:lnTo>
                    <a:pt x="292" y="1741"/>
                  </a:lnTo>
                  <a:lnTo>
                    <a:pt x="291" y="1720"/>
                  </a:lnTo>
                  <a:lnTo>
                    <a:pt x="294" y="1697"/>
                  </a:lnTo>
                  <a:lnTo>
                    <a:pt x="298" y="1686"/>
                  </a:lnTo>
                  <a:lnTo>
                    <a:pt x="302" y="1675"/>
                  </a:lnTo>
                  <a:lnTo>
                    <a:pt x="312" y="1652"/>
                  </a:lnTo>
                  <a:lnTo>
                    <a:pt x="315" y="1640"/>
                  </a:lnTo>
                  <a:lnTo>
                    <a:pt x="319" y="1631"/>
                  </a:lnTo>
                  <a:lnTo>
                    <a:pt x="327" y="1612"/>
                  </a:lnTo>
                  <a:lnTo>
                    <a:pt x="331" y="1583"/>
                  </a:lnTo>
                  <a:lnTo>
                    <a:pt x="325" y="1578"/>
                  </a:lnTo>
                  <a:lnTo>
                    <a:pt x="313" y="1578"/>
                  </a:lnTo>
                  <a:lnTo>
                    <a:pt x="266" y="1583"/>
                  </a:lnTo>
                  <a:lnTo>
                    <a:pt x="201" y="1587"/>
                  </a:lnTo>
                  <a:lnTo>
                    <a:pt x="158" y="1576"/>
                  </a:lnTo>
                  <a:lnTo>
                    <a:pt x="154" y="1568"/>
                  </a:lnTo>
                  <a:lnTo>
                    <a:pt x="154" y="1561"/>
                  </a:lnTo>
                  <a:lnTo>
                    <a:pt x="156" y="1549"/>
                  </a:lnTo>
                  <a:lnTo>
                    <a:pt x="165" y="1538"/>
                  </a:lnTo>
                  <a:lnTo>
                    <a:pt x="177" y="1524"/>
                  </a:lnTo>
                  <a:lnTo>
                    <a:pt x="190" y="1513"/>
                  </a:lnTo>
                  <a:lnTo>
                    <a:pt x="203" y="1502"/>
                  </a:lnTo>
                  <a:lnTo>
                    <a:pt x="218" y="1492"/>
                  </a:lnTo>
                  <a:lnTo>
                    <a:pt x="249" y="1473"/>
                  </a:lnTo>
                  <a:lnTo>
                    <a:pt x="279" y="1456"/>
                  </a:lnTo>
                  <a:lnTo>
                    <a:pt x="306" y="1441"/>
                  </a:lnTo>
                  <a:lnTo>
                    <a:pt x="325" y="1424"/>
                  </a:lnTo>
                  <a:lnTo>
                    <a:pt x="336" y="1405"/>
                  </a:lnTo>
                  <a:lnTo>
                    <a:pt x="334" y="1384"/>
                  </a:lnTo>
                  <a:lnTo>
                    <a:pt x="329" y="1376"/>
                  </a:lnTo>
                  <a:lnTo>
                    <a:pt x="317" y="1369"/>
                  </a:lnTo>
                  <a:lnTo>
                    <a:pt x="283" y="1361"/>
                  </a:lnTo>
                  <a:lnTo>
                    <a:pt x="190" y="1359"/>
                  </a:lnTo>
                  <a:lnTo>
                    <a:pt x="104" y="1353"/>
                  </a:lnTo>
                  <a:lnTo>
                    <a:pt x="80" y="1340"/>
                  </a:lnTo>
                  <a:lnTo>
                    <a:pt x="74" y="1331"/>
                  </a:lnTo>
                  <a:lnTo>
                    <a:pt x="74" y="1317"/>
                  </a:lnTo>
                  <a:lnTo>
                    <a:pt x="80" y="1302"/>
                  </a:lnTo>
                  <a:lnTo>
                    <a:pt x="87" y="1289"/>
                  </a:lnTo>
                  <a:lnTo>
                    <a:pt x="99" y="1279"/>
                  </a:lnTo>
                  <a:lnTo>
                    <a:pt x="114" y="1270"/>
                  </a:lnTo>
                  <a:lnTo>
                    <a:pt x="148" y="1254"/>
                  </a:lnTo>
                  <a:lnTo>
                    <a:pt x="186" y="1241"/>
                  </a:lnTo>
                  <a:lnTo>
                    <a:pt x="228" y="1228"/>
                  </a:lnTo>
                  <a:lnTo>
                    <a:pt x="266" y="1215"/>
                  </a:lnTo>
                  <a:lnTo>
                    <a:pt x="323" y="1177"/>
                  </a:lnTo>
                  <a:lnTo>
                    <a:pt x="336" y="1154"/>
                  </a:lnTo>
                  <a:lnTo>
                    <a:pt x="344" y="1131"/>
                  </a:lnTo>
                  <a:lnTo>
                    <a:pt x="344" y="1112"/>
                  </a:lnTo>
                  <a:lnTo>
                    <a:pt x="340" y="1104"/>
                  </a:lnTo>
                  <a:lnTo>
                    <a:pt x="336" y="1097"/>
                  </a:lnTo>
                  <a:lnTo>
                    <a:pt x="323" y="1085"/>
                  </a:lnTo>
                  <a:lnTo>
                    <a:pt x="304" y="1078"/>
                  </a:lnTo>
                  <a:lnTo>
                    <a:pt x="249" y="1081"/>
                  </a:lnTo>
                  <a:lnTo>
                    <a:pt x="192" y="1102"/>
                  </a:lnTo>
                  <a:lnTo>
                    <a:pt x="171" y="1116"/>
                  </a:lnTo>
                  <a:lnTo>
                    <a:pt x="150" y="1129"/>
                  </a:lnTo>
                  <a:lnTo>
                    <a:pt x="129" y="1142"/>
                  </a:lnTo>
                  <a:lnTo>
                    <a:pt x="108" y="1152"/>
                  </a:lnTo>
                  <a:lnTo>
                    <a:pt x="55" y="1156"/>
                  </a:lnTo>
                  <a:lnTo>
                    <a:pt x="26" y="1146"/>
                  </a:lnTo>
                  <a:lnTo>
                    <a:pt x="9" y="1123"/>
                  </a:lnTo>
                  <a:lnTo>
                    <a:pt x="0" y="1093"/>
                  </a:lnTo>
                  <a:lnTo>
                    <a:pt x="0" y="1059"/>
                  </a:lnTo>
                  <a:lnTo>
                    <a:pt x="4" y="1040"/>
                  </a:lnTo>
                  <a:lnTo>
                    <a:pt x="7" y="1023"/>
                  </a:lnTo>
                  <a:lnTo>
                    <a:pt x="15" y="1005"/>
                  </a:lnTo>
                  <a:lnTo>
                    <a:pt x="24" y="988"/>
                  </a:lnTo>
                  <a:lnTo>
                    <a:pt x="36" y="975"/>
                  </a:lnTo>
                  <a:lnTo>
                    <a:pt x="49" y="962"/>
                  </a:lnTo>
                  <a:lnTo>
                    <a:pt x="64" y="952"/>
                  </a:lnTo>
                  <a:lnTo>
                    <a:pt x="81" y="945"/>
                  </a:lnTo>
                  <a:lnTo>
                    <a:pt x="121" y="935"/>
                  </a:lnTo>
                  <a:lnTo>
                    <a:pt x="171" y="928"/>
                  </a:lnTo>
                  <a:lnTo>
                    <a:pt x="272" y="918"/>
                  </a:lnTo>
                  <a:lnTo>
                    <a:pt x="353" y="901"/>
                  </a:lnTo>
                  <a:lnTo>
                    <a:pt x="378" y="886"/>
                  </a:lnTo>
                  <a:lnTo>
                    <a:pt x="386" y="865"/>
                  </a:lnTo>
                  <a:lnTo>
                    <a:pt x="382" y="855"/>
                  </a:lnTo>
                  <a:lnTo>
                    <a:pt x="376" y="848"/>
                  </a:lnTo>
                  <a:lnTo>
                    <a:pt x="351" y="844"/>
                  </a:lnTo>
                  <a:lnTo>
                    <a:pt x="273" y="855"/>
                  </a:lnTo>
                  <a:lnTo>
                    <a:pt x="232" y="865"/>
                  </a:lnTo>
                  <a:lnTo>
                    <a:pt x="194" y="869"/>
                  </a:lnTo>
                  <a:lnTo>
                    <a:pt x="161" y="863"/>
                  </a:lnTo>
                  <a:lnTo>
                    <a:pt x="142" y="844"/>
                  </a:lnTo>
                  <a:lnTo>
                    <a:pt x="138" y="829"/>
                  </a:lnTo>
                  <a:lnTo>
                    <a:pt x="138" y="810"/>
                  </a:lnTo>
                  <a:lnTo>
                    <a:pt x="142" y="785"/>
                  </a:lnTo>
                  <a:lnTo>
                    <a:pt x="146" y="772"/>
                  </a:lnTo>
                  <a:lnTo>
                    <a:pt x="150" y="758"/>
                  </a:lnTo>
                  <a:lnTo>
                    <a:pt x="154" y="743"/>
                  </a:lnTo>
                  <a:lnTo>
                    <a:pt x="159" y="730"/>
                  </a:lnTo>
                  <a:lnTo>
                    <a:pt x="165" y="713"/>
                  </a:lnTo>
                  <a:lnTo>
                    <a:pt x="171" y="698"/>
                  </a:lnTo>
                  <a:lnTo>
                    <a:pt x="178" y="682"/>
                  </a:lnTo>
                  <a:lnTo>
                    <a:pt x="186" y="667"/>
                  </a:lnTo>
                  <a:lnTo>
                    <a:pt x="196" y="650"/>
                  </a:lnTo>
                  <a:lnTo>
                    <a:pt x="203" y="635"/>
                  </a:lnTo>
                  <a:lnTo>
                    <a:pt x="213" y="618"/>
                  </a:lnTo>
                  <a:lnTo>
                    <a:pt x="222" y="602"/>
                  </a:lnTo>
                  <a:lnTo>
                    <a:pt x="234" y="587"/>
                  </a:lnTo>
                  <a:lnTo>
                    <a:pt x="243" y="572"/>
                  </a:lnTo>
                  <a:lnTo>
                    <a:pt x="254" y="559"/>
                  </a:lnTo>
                  <a:lnTo>
                    <a:pt x="266" y="545"/>
                  </a:lnTo>
                  <a:lnTo>
                    <a:pt x="277" y="532"/>
                  </a:lnTo>
                  <a:lnTo>
                    <a:pt x="291" y="521"/>
                  </a:lnTo>
                  <a:lnTo>
                    <a:pt x="302" y="509"/>
                  </a:lnTo>
                  <a:lnTo>
                    <a:pt x="313" y="500"/>
                  </a:lnTo>
                  <a:lnTo>
                    <a:pt x="340" y="483"/>
                  </a:lnTo>
                  <a:lnTo>
                    <a:pt x="365" y="469"/>
                  </a:lnTo>
                  <a:lnTo>
                    <a:pt x="391" y="464"/>
                  </a:lnTo>
                  <a:lnTo>
                    <a:pt x="439" y="452"/>
                  </a:lnTo>
                  <a:lnTo>
                    <a:pt x="481" y="433"/>
                  </a:lnTo>
                  <a:lnTo>
                    <a:pt x="515" y="409"/>
                  </a:lnTo>
                  <a:lnTo>
                    <a:pt x="528" y="395"/>
                  </a:lnTo>
                  <a:lnTo>
                    <a:pt x="542" y="382"/>
                  </a:lnTo>
                  <a:lnTo>
                    <a:pt x="553" y="367"/>
                  </a:lnTo>
                  <a:lnTo>
                    <a:pt x="562" y="353"/>
                  </a:lnTo>
                  <a:lnTo>
                    <a:pt x="578" y="333"/>
                  </a:lnTo>
                  <a:lnTo>
                    <a:pt x="585" y="315"/>
                  </a:lnTo>
                  <a:lnTo>
                    <a:pt x="589" y="310"/>
                  </a:lnTo>
                  <a:lnTo>
                    <a:pt x="530" y="566"/>
                  </a:lnTo>
                  <a:lnTo>
                    <a:pt x="216" y="777"/>
                  </a:lnTo>
                  <a:lnTo>
                    <a:pt x="517" y="650"/>
                  </a:lnTo>
                  <a:lnTo>
                    <a:pt x="443" y="956"/>
                  </a:lnTo>
                  <a:lnTo>
                    <a:pt x="93" y="1036"/>
                  </a:lnTo>
                  <a:lnTo>
                    <a:pt x="433" y="1019"/>
                  </a:lnTo>
                  <a:lnTo>
                    <a:pt x="393" y="1222"/>
                  </a:lnTo>
                  <a:lnTo>
                    <a:pt x="148" y="1308"/>
                  </a:lnTo>
                  <a:lnTo>
                    <a:pt x="382" y="1277"/>
                  </a:lnTo>
                  <a:lnTo>
                    <a:pt x="361" y="1446"/>
                  </a:lnTo>
                  <a:lnTo>
                    <a:pt x="237" y="1540"/>
                  </a:lnTo>
                  <a:lnTo>
                    <a:pt x="370" y="1490"/>
                  </a:lnTo>
                  <a:lnTo>
                    <a:pt x="376" y="1718"/>
                  </a:lnTo>
                  <a:lnTo>
                    <a:pt x="403" y="1429"/>
                  </a:lnTo>
                  <a:lnTo>
                    <a:pt x="435" y="1211"/>
                  </a:lnTo>
                  <a:lnTo>
                    <a:pt x="572" y="1619"/>
                  </a:lnTo>
                  <a:lnTo>
                    <a:pt x="462" y="1131"/>
                  </a:lnTo>
                  <a:lnTo>
                    <a:pt x="502" y="967"/>
                  </a:lnTo>
                  <a:lnTo>
                    <a:pt x="696" y="1308"/>
                  </a:lnTo>
                  <a:lnTo>
                    <a:pt x="526" y="893"/>
                  </a:lnTo>
                  <a:lnTo>
                    <a:pt x="581" y="650"/>
                  </a:lnTo>
                  <a:lnTo>
                    <a:pt x="800" y="895"/>
                  </a:lnTo>
                  <a:lnTo>
                    <a:pt x="595" y="576"/>
                  </a:lnTo>
                  <a:lnTo>
                    <a:pt x="599" y="544"/>
                  </a:lnTo>
                  <a:lnTo>
                    <a:pt x="602" y="509"/>
                  </a:lnTo>
                  <a:lnTo>
                    <a:pt x="608" y="466"/>
                  </a:lnTo>
                  <a:lnTo>
                    <a:pt x="616" y="418"/>
                  </a:lnTo>
                  <a:lnTo>
                    <a:pt x="623" y="371"/>
                  </a:lnTo>
                  <a:lnTo>
                    <a:pt x="627" y="359"/>
                  </a:lnTo>
                  <a:lnTo>
                    <a:pt x="629" y="348"/>
                  </a:lnTo>
                  <a:lnTo>
                    <a:pt x="631" y="336"/>
                  </a:lnTo>
                  <a:lnTo>
                    <a:pt x="635" y="327"/>
                  </a:lnTo>
                  <a:lnTo>
                    <a:pt x="637" y="317"/>
                  </a:lnTo>
                  <a:lnTo>
                    <a:pt x="639" y="306"/>
                  </a:lnTo>
                  <a:lnTo>
                    <a:pt x="644" y="291"/>
                  </a:lnTo>
                  <a:lnTo>
                    <a:pt x="652" y="274"/>
                  </a:lnTo>
                  <a:lnTo>
                    <a:pt x="658" y="262"/>
                  </a:lnTo>
                  <a:lnTo>
                    <a:pt x="661" y="253"/>
                  </a:lnTo>
                  <a:lnTo>
                    <a:pt x="667" y="241"/>
                  </a:lnTo>
                  <a:lnTo>
                    <a:pt x="675" y="232"/>
                  </a:lnTo>
                  <a:lnTo>
                    <a:pt x="680" y="220"/>
                  </a:lnTo>
                  <a:lnTo>
                    <a:pt x="688" y="209"/>
                  </a:lnTo>
                  <a:lnTo>
                    <a:pt x="697" y="196"/>
                  </a:lnTo>
                  <a:lnTo>
                    <a:pt x="705" y="184"/>
                  </a:lnTo>
                  <a:lnTo>
                    <a:pt x="713" y="173"/>
                  </a:lnTo>
                  <a:lnTo>
                    <a:pt x="722" y="160"/>
                  </a:lnTo>
                  <a:lnTo>
                    <a:pt x="730" y="148"/>
                  </a:lnTo>
                  <a:lnTo>
                    <a:pt x="739" y="137"/>
                  </a:lnTo>
                  <a:lnTo>
                    <a:pt x="749" y="123"/>
                  </a:lnTo>
                  <a:lnTo>
                    <a:pt x="756" y="112"/>
                  </a:lnTo>
                  <a:lnTo>
                    <a:pt x="773" y="91"/>
                  </a:lnTo>
                  <a:lnTo>
                    <a:pt x="783" y="80"/>
                  </a:lnTo>
                  <a:lnTo>
                    <a:pt x="791" y="68"/>
                  </a:lnTo>
                  <a:lnTo>
                    <a:pt x="806" y="49"/>
                  </a:lnTo>
                  <a:lnTo>
                    <a:pt x="819" y="32"/>
                  </a:lnTo>
                  <a:lnTo>
                    <a:pt x="831" y="19"/>
                  </a:lnTo>
                  <a:lnTo>
                    <a:pt x="838" y="8"/>
                  </a:lnTo>
                  <a:lnTo>
                    <a:pt x="846" y="0"/>
                  </a:lnTo>
                  <a:lnTo>
                    <a:pt x="850" y="230"/>
                  </a:lnTo>
                  <a:lnTo>
                    <a:pt x="832" y="226"/>
                  </a:lnTo>
                  <a:lnTo>
                    <a:pt x="787" y="239"/>
                  </a:lnTo>
                  <a:lnTo>
                    <a:pt x="734" y="268"/>
                  </a:lnTo>
                  <a:close/>
                </a:path>
              </a:pathLst>
            </a:custGeom>
            <a:gradFill>
              <a:gsLst>
                <a:gs pos="0">
                  <a:srgbClr val="500F74"/>
                </a:gs>
                <a:gs pos="50000">
                  <a:srgbClr val="AC20FA"/>
                </a:gs>
                <a:gs pos="100000">
                  <a:srgbClr val="500F74"/>
                </a:gs>
              </a:gsLst>
              <a:lin ang="54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 name="Google Shape;422;p6"/>
            <p:cNvSpPr txBox="1"/>
            <p:nvPr/>
          </p:nvSpPr>
          <p:spPr>
            <a:xfrm rot="-840000">
              <a:off x="820" y="205"/>
              <a:ext cx="1770" cy="36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09"/>
                                        </p:tgtEl>
                                        <p:attrNameLst>
                                          <p:attrName>style.visibility</p:attrName>
                                        </p:attrNameLst>
                                      </p:cBhvr>
                                      <p:to>
                                        <p:strVal val="visible"/>
                                      </p:to>
                                    </p:set>
                                    <p:animEffect transition="in" filter="fade">
                                      <p:cBhvr>
                                        <p:cTn id="7" dur="2000"/>
                                        <p:tgtEl>
                                          <p:spTgt spid="4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rayons">
  <a:themeElements>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Crayons">
  <a:themeElements>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997</Words>
  <Application>Microsoft Office PowerPoint</Application>
  <PresentationFormat>Trình chiếu Trên màn hình (4:3)</PresentationFormat>
  <Paragraphs>152</Paragraphs>
  <Slides>29</Slides>
  <Notes>26</Notes>
  <HiddenSlides>0</HiddenSlides>
  <MMClips>0</MMClips>
  <ScaleCrop>false</ScaleCrop>
  <HeadingPairs>
    <vt:vector size="6" baseType="variant">
      <vt:variant>
        <vt:lpstr>Phông được Dùng</vt:lpstr>
      </vt:variant>
      <vt:variant>
        <vt:i4>7</vt:i4>
      </vt:variant>
      <vt:variant>
        <vt:lpstr>Chủ đề</vt:lpstr>
      </vt:variant>
      <vt:variant>
        <vt:i4>4</vt:i4>
      </vt:variant>
      <vt:variant>
        <vt:lpstr>Tiêu đề Bản chiếu</vt:lpstr>
      </vt:variant>
      <vt:variant>
        <vt:i4>29</vt:i4>
      </vt:variant>
    </vt:vector>
  </HeadingPairs>
  <TitlesOfParts>
    <vt:vector size="40" baseType="lpstr">
      <vt:lpstr>.VnTime</vt:lpstr>
      <vt:lpstr>Arial</vt:lpstr>
      <vt:lpstr>Calibri</vt:lpstr>
      <vt:lpstr>Comic Sans MS</vt:lpstr>
      <vt:lpstr>Noto Sans Symbols</vt:lpstr>
      <vt:lpstr>Tahoma</vt:lpstr>
      <vt:lpstr>Times New Roman</vt:lpstr>
      <vt:lpstr>Office Theme</vt:lpstr>
      <vt:lpstr>Crayons</vt:lpstr>
      <vt:lpstr>1_Office Theme</vt:lpstr>
      <vt:lpstr>1_Crayons</vt:lpstr>
      <vt:lpstr>Bản trình bày PowerPoint</vt:lpstr>
      <vt:lpstr>Bản trình bày PowerPoint</vt:lpstr>
      <vt:lpstr>Bản trình bày PowerPoint</vt:lpstr>
      <vt:lpstr>Mục tiêu</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Phần dặn dò:</vt:lpstr>
      <vt:lpstr>Bản trình bày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 trình bày PowerPoint</dc:title>
  <dc:creator>User</dc:creator>
  <cp:lastModifiedBy>Ha Nguyen</cp:lastModifiedBy>
  <cp:revision>1</cp:revision>
  <dcterms:created xsi:type="dcterms:W3CDTF">2013-11-09T08:51:39Z</dcterms:created>
  <dcterms:modified xsi:type="dcterms:W3CDTF">2022-08-30T16:51:59Z</dcterms:modified>
</cp:coreProperties>
</file>