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440" r:id="rId2"/>
    <p:sldId id="441" r:id="rId3"/>
    <p:sldId id="442" r:id="rId4"/>
    <p:sldId id="443" r:id="rId5"/>
    <p:sldId id="444" r:id="rId6"/>
    <p:sldId id="445" r:id="rId7"/>
    <p:sldId id="446" r:id="rId8"/>
    <p:sldId id="447" r:id="rId9"/>
    <p:sldId id="256" r:id="rId10"/>
    <p:sldId id="262" r:id="rId11"/>
    <p:sldId id="439" r:id="rId12"/>
    <p:sldId id="429" r:id="rId13"/>
    <p:sldId id="434" r:id="rId14"/>
    <p:sldId id="435" r:id="rId15"/>
    <p:sldId id="436" r:id="rId16"/>
    <p:sldId id="426" r:id="rId17"/>
    <p:sldId id="449" r:id="rId18"/>
    <p:sldId id="428" r:id="rId19"/>
    <p:sldId id="437" r:id="rId20"/>
    <p:sldId id="438" r:id="rId21"/>
    <p:sldId id="286" r:id="rId22"/>
  </p:sldIdLst>
  <p:sldSz cx="18288000" cy="10287000"/>
  <p:notesSz cx="6858000" cy="9144000"/>
  <p:embeddedFontLst>
    <p:embeddedFont>
      <p:font typeface="VL Hagin Caps Medium" panose="02000000000000000000" charset="-93"/>
      <p:regular r:id="rId25"/>
    </p:embeddedFont>
    <p:embeddedFont>
      <p:font typeface="#9Slide04 Goku" panose="02000503000000020004" pitchFamily="2" charset="-93"/>
      <p:regular r:id="rId26"/>
    </p:embeddedFont>
    <p:embeddedFont>
      <p:font typeface="Tahoma" panose="020B0604030504040204" pitchFamily="34" charset="0"/>
      <p:regular r:id="rId27"/>
      <p:bold r:id="rId28"/>
    </p:embeddedFont>
    <p:embeddedFont>
      <p:font typeface="#9Slide03 Sofia Pro Soft" panose="020B0000000000000000" pitchFamily="34" charset="-93"/>
      <p:regular r:id="rId29"/>
    </p:embeddedFont>
    <p:embeddedFont>
      <p:font typeface="#9Slide05 Bodega Script" pitchFamily="2" charset="-93"/>
      <p:regular r:id="rId30"/>
    </p:embeddedFont>
    <p:embeddedFont>
      <p:font typeface="Lato" panose="020F0502020204030203" pitchFamily="34" charset="0"/>
      <p:regular r:id="rId31"/>
      <p:bold r:id="rId32"/>
    </p:embeddedFont>
    <p:embeddedFont>
      <p:font typeface="Quicksand" panose="00000500000000000000" pitchFamily="2" charset="-93"/>
      <p:regular r:id="rId33"/>
      <p:bold r:id="rId34"/>
    </p:embeddedFont>
    <p:embeddedFont>
      <p:font typeface="#9Slide03 Sofia Pro Soft Bold" panose="020B0000000000000000" pitchFamily="34" charset="-93"/>
      <p:bold r:id="rId35"/>
    </p:embeddedFont>
    <p:embeddedFont>
      <p:font typeface="Arial-Rounded" panose="020B0500000000000000" pitchFamily="34" charset="-93"/>
      <p:regular r:id="rId36"/>
    </p:embeddedFont>
    <p:embeddedFont>
      <p:font typeface="BigApple" pitchFamily="2" charset="-93"/>
      <p:regular r:id="rId37"/>
    </p:embeddedFont>
    <p:embeddedFont>
      <p:font typeface="#9Slide05 Lobster" panose="020B0604020202020204" charset="-93"/>
      <p:regular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#9Slide01 Noi dung ngan" panose="020B0604020202020204" charset="-93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FA5"/>
    <a:srgbClr val="C82B43"/>
    <a:srgbClr val="FFE7EA"/>
    <a:srgbClr val="B2DCFF"/>
    <a:srgbClr val="DE365E"/>
    <a:srgbClr val="FDF9CA"/>
    <a:srgbClr val="C7654E"/>
    <a:srgbClr val="E44F4D"/>
    <a:srgbClr val="262626"/>
    <a:srgbClr val="F0A2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99" autoAdjust="0"/>
    <p:restoredTop sz="94622" autoAdjust="0"/>
  </p:normalViewPr>
  <p:slideViewPr>
    <p:cSldViewPr>
      <p:cViewPr varScale="1">
        <p:scale>
          <a:sx n="44" d="100"/>
          <a:sy n="44" d="100"/>
        </p:scale>
        <p:origin x="86" y="5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313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7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2F6A62D-C862-8547-2A31-2CFC66E608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4D81A9-1947-5911-5483-615B08F0E24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2063CB-1C8B-42B3-9662-B52D454994B4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AA9160-AA09-E80C-4AC1-5889C2A403D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3F9D54-21DA-41C3-4F52-0C0B054A4D7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5BB759-8748-42D3-8362-2938514D2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3851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A2C2A9-E5B4-4B68-A8BE-EEE410F189A2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A3770B-F778-4F0A-A0F8-4D05AE14A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582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Bài giảng thiết kế bởi: Hương Thảo - tranthao121006@gmail.com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164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chemeClr val="accent1">
                    <a:lumMod val="75000"/>
                  </a:schemeClr>
                </a:solidFill>
              </a:rPr>
              <a:t>Đố các bạn còn lại bao nhiêu con vịt trong chuồng?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3770B-F778-4F0A-A0F8-4D05AE14AA2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868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HẠM DUYÊN 1 - 9Slide.vn">
            <a:extLst>
              <a:ext uri="{FF2B5EF4-FFF2-40B4-BE49-F238E27FC236}">
                <a16:creationId xmlns:a16="http://schemas.microsoft.com/office/drawing/2014/main" id="{EE1140F5-9A98-0288-375A-9ACB3C59DB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  <p:pic>
        <p:nvPicPr>
          <p:cNvPr id="10" name="PHẠM DUYÊN 2 - 9Slide.vn">
            <a:extLst>
              <a:ext uri="{FF2B5EF4-FFF2-40B4-BE49-F238E27FC236}">
                <a16:creationId xmlns:a16="http://schemas.microsoft.com/office/drawing/2014/main" id="{B5E1E4E8-047A-5E1A-31CA-5792A52EBE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5997784"/>
            <a:ext cx="16087725" cy="42846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HẠM DUYÊN 3 - 9Slide.vn">
            <a:extLst>
              <a:ext uri="{FF2B5EF4-FFF2-40B4-BE49-F238E27FC236}">
                <a16:creationId xmlns:a16="http://schemas.microsoft.com/office/drawing/2014/main" id="{5EAC9588-AF87-9FE8-2541-1272546834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000500"/>
            <a:ext cx="6018472" cy="62865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DCB62835-D092-59F6-E336-23C13B952C7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0" y="-19050"/>
            <a:ext cx="18288000" cy="8994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ẠM DUYÊ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HẠM DUYÊN 1 - 9Slide.vn">
            <a:extLst>
              <a:ext uri="{FF2B5EF4-FFF2-40B4-BE49-F238E27FC236}">
                <a16:creationId xmlns:a16="http://schemas.microsoft.com/office/drawing/2014/main" id="{EE1140F5-9A98-0288-375A-9ACB3C59DB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  <p:pic>
        <p:nvPicPr>
          <p:cNvPr id="10" name="PHẠM DUYÊN 2 - 9Slide.vn">
            <a:extLst>
              <a:ext uri="{FF2B5EF4-FFF2-40B4-BE49-F238E27FC236}">
                <a16:creationId xmlns:a16="http://schemas.microsoft.com/office/drawing/2014/main" id="{B5E1E4E8-047A-5E1A-31CA-5792A52EBE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997784"/>
            <a:ext cx="16087725" cy="42846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HẠM DUYÊN 3 - 9Slide.vn">
            <a:extLst>
              <a:ext uri="{FF2B5EF4-FFF2-40B4-BE49-F238E27FC236}">
                <a16:creationId xmlns:a16="http://schemas.microsoft.com/office/drawing/2014/main" id="{5EAC9588-AF87-9FE8-2541-1272546834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9698" y="5295900"/>
            <a:ext cx="4778302" cy="49911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DCB62835-D092-59F6-E336-23C13B952C7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0" y="-19050"/>
            <a:ext cx="18288000" cy="89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2707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HẠM DUYÊN 1 - 9Slide.vn">
            <a:extLst>
              <a:ext uri="{FF2B5EF4-FFF2-40B4-BE49-F238E27FC236}">
                <a16:creationId xmlns:a16="http://schemas.microsoft.com/office/drawing/2014/main" id="{EE1140F5-9A98-0288-375A-9ACB3C59DB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  <p:pic>
        <p:nvPicPr>
          <p:cNvPr id="10" name="PHẠM DUYÊN 2 - 9Slide.vn">
            <a:extLst>
              <a:ext uri="{FF2B5EF4-FFF2-40B4-BE49-F238E27FC236}">
                <a16:creationId xmlns:a16="http://schemas.microsoft.com/office/drawing/2014/main" id="{730B1344-DB19-7CEC-8C65-D011D01DFA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171" y="1714500"/>
            <a:ext cx="5747658" cy="5747656"/>
          </a:xfrm>
          <a:prstGeom prst="rect">
            <a:avLst/>
          </a:prstGeom>
        </p:spPr>
      </p:pic>
      <p:pic>
        <p:nvPicPr>
          <p:cNvPr id="11" name="PHẠM DUYÊN 3 - 9Slide.vn">
            <a:extLst>
              <a:ext uri="{FF2B5EF4-FFF2-40B4-BE49-F238E27FC236}">
                <a16:creationId xmlns:a16="http://schemas.microsoft.com/office/drawing/2014/main" id="{78C1A857-EBC2-FE48-194D-4532510C5F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8839200" y="-285180"/>
            <a:ext cx="9677400" cy="2685480"/>
          </a:xfrm>
          <a:prstGeom prst="rect">
            <a:avLst/>
          </a:prstGeom>
        </p:spPr>
      </p:pic>
      <p:pic>
        <p:nvPicPr>
          <p:cNvPr id="12" name="PHẠM DUYÊN 4 - 9Slide.vn">
            <a:extLst>
              <a:ext uri="{FF2B5EF4-FFF2-40B4-BE49-F238E27FC236}">
                <a16:creationId xmlns:a16="http://schemas.microsoft.com/office/drawing/2014/main" id="{B8E1D01F-A641-D686-CDA6-9337F2D6D7B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 flipH="1">
            <a:off x="-381000" y="-285180"/>
            <a:ext cx="9677400" cy="268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6204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HẠM DUYÊ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86ABA79A-A6CE-628D-C829-8B2DE437BE44}"/>
              </a:ext>
            </a:extLst>
          </p:cNvPr>
          <p:cNvSpPr/>
          <p:nvPr userDrawn="1"/>
        </p:nvSpPr>
        <p:spPr>
          <a:xfrm>
            <a:off x="313899" y="377050"/>
            <a:ext cx="17660202" cy="9507500"/>
          </a:xfrm>
          <a:prstGeom prst="roundRect">
            <a:avLst>
              <a:gd name="adj" fmla="val 3831"/>
            </a:avLst>
          </a:prstGeom>
          <a:noFill/>
          <a:ln w="57150" cap="flat" cmpd="sng" algn="ctr">
            <a:solidFill>
              <a:srgbClr val="C7678E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kern="0" cap="none" spc="0" normalizeH="0" baseline="0" dirty="0">
              <a:ln>
                <a:noFill/>
              </a:ln>
              <a:solidFill>
                <a:srgbClr val="C7678E"/>
              </a:solidFill>
              <a:effectLst/>
              <a:uLnTx/>
              <a:uFillTx/>
              <a:latin typeface="#9Slide01 Noi dung ngan" panose="00000600000000000000" pitchFamily="2" charset="0"/>
              <a:sym typeface="字魂58号-创中黑" panose="00000500000000000000" pitchFamily="2" charset="-122"/>
            </a:endParaRPr>
          </a:p>
        </p:txBody>
      </p:sp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6B898A3A-8E71-426B-CE75-87F204A86C00}"/>
              </a:ext>
            </a:extLst>
          </p:cNvPr>
          <p:cNvSpPr/>
          <p:nvPr userDrawn="1"/>
        </p:nvSpPr>
        <p:spPr>
          <a:xfrm>
            <a:off x="426493" y="472919"/>
            <a:ext cx="17435015" cy="9315762"/>
          </a:xfrm>
          <a:prstGeom prst="roundRect">
            <a:avLst>
              <a:gd name="adj" fmla="val 383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#9Slide01 Noi dung ngan" panose="00000600000000000000" pitchFamily="2" charset="0"/>
              <a:ea typeface="字魂65号-时光手札体" panose="00000500000000000000" pitchFamily="2" charset="-122"/>
              <a:sym typeface="字魂58号-创中黑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PHẠM DUYÊN 1 - 9Slide.vn">
            <a:extLst>
              <a:ext uri="{FF2B5EF4-FFF2-40B4-BE49-F238E27FC236}">
                <a16:creationId xmlns:a16="http://schemas.microsoft.com/office/drawing/2014/main" id="{D31B5324-4CD6-6A8C-EC88-C1CD08ACE8CF}"/>
              </a:ext>
            </a:extLst>
          </p:cNvPr>
          <p:cNvGrpSpPr/>
          <p:nvPr userDrawn="1"/>
        </p:nvGrpSpPr>
        <p:grpSpPr>
          <a:xfrm>
            <a:off x="5051435" y="1179540"/>
            <a:ext cx="8185131" cy="8154960"/>
            <a:chOff x="5027622" y="1584078"/>
            <a:chExt cx="8185131" cy="8154960"/>
          </a:xfrm>
        </p:grpSpPr>
        <p:sp>
          <p:nvSpPr>
            <p:cNvPr id="4" name="PHẠM DUYÊN 1 - 9Slide.vn">
              <a:extLst>
                <a:ext uri="{FF2B5EF4-FFF2-40B4-BE49-F238E27FC236}">
                  <a16:creationId xmlns:a16="http://schemas.microsoft.com/office/drawing/2014/main" id="{B82146E9-6C6A-BD8C-9B5A-321CEE1E26F2}"/>
                </a:ext>
              </a:extLst>
            </p:cNvPr>
            <p:cNvSpPr/>
            <p:nvPr/>
          </p:nvSpPr>
          <p:spPr>
            <a:xfrm>
              <a:off x="5514955" y="2080939"/>
              <a:ext cx="7201286" cy="7201282"/>
            </a:xfrm>
            <a:prstGeom prst="ellipse">
              <a:avLst/>
            </a:prstGeom>
            <a:solidFill>
              <a:srgbClr val="0D5D8F"/>
            </a:solidFill>
            <a:ln w="76200" cap="flat" cmpd="sng" algn="ctr">
              <a:solidFill>
                <a:sysClr val="window" lastClr="FFFFFF">
                  <a:alpha val="35000"/>
                </a:sysClr>
              </a:solidFill>
              <a:prstDash val="solid"/>
            </a:ln>
            <a:effectLst>
              <a:outerShdw sx="104000" sy="104000" algn="ctr" rotWithShape="0">
                <a:prstClr val="black">
                  <a:alpha val="18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字魂65号-时光手札体" panose="00000500000000000000" pitchFamily="2" charset="-122"/>
              </a:endParaRPr>
            </a:p>
          </p:txBody>
        </p:sp>
        <p:sp>
          <p:nvSpPr>
            <p:cNvPr id="5" name="PHẠM DUYÊN 2 - 9Slide.vn">
              <a:extLst>
                <a:ext uri="{FF2B5EF4-FFF2-40B4-BE49-F238E27FC236}">
                  <a16:creationId xmlns:a16="http://schemas.microsoft.com/office/drawing/2014/main" id="{89FC6143-459B-04DD-1720-DA157CB5ED5F}"/>
                </a:ext>
              </a:extLst>
            </p:cNvPr>
            <p:cNvSpPr/>
            <p:nvPr/>
          </p:nvSpPr>
          <p:spPr>
            <a:xfrm>
              <a:off x="5230294" y="1584078"/>
              <a:ext cx="7982459" cy="7982458"/>
            </a:xfrm>
            <a:prstGeom prst="arc">
              <a:avLst>
                <a:gd name="adj1" fmla="val 16200000"/>
                <a:gd name="adj2" fmla="val 20572751"/>
              </a:avLst>
            </a:prstGeom>
            <a:ln w="50800">
              <a:solidFill>
                <a:srgbClr val="065F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" name="PHẠM DUYÊN 3 - 9Slide.vn">
              <a:extLst>
                <a:ext uri="{FF2B5EF4-FFF2-40B4-BE49-F238E27FC236}">
                  <a16:creationId xmlns:a16="http://schemas.microsoft.com/office/drawing/2014/main" id="{BB8FBA58-CBB8-B3BD-CE78-7EBED3AC3079}"/>
                </a:ext>
              </a:extLst>
            </p:cNvPr>
            <p:cNvSpPr/>
            <p:nvPr/>
          </p:nvSpPr>
          <p:spPr>
            <a:xfrm>
              <a:off x="11967421" y="2701306"/>
              <a:ext cx="642269" cy="642269"/>
            </a:xfrm>
            <a:prstGeom prst="ellipse">
              <a:avLst/>
            </a:prstGeom>
            <a:solidFill>
              <a:schemeClr val="bg1"/>
            </a:solidFill>
            <a:ln w="53975">
              <a:solidFill>
                <a:srgbClr val="065F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PHẠM DUYÊN 4 - 9Slide.vn">
              <a:extLst>
                <a:ext uri="{FF2B5EF4-FFF2-40B4-BE49-F238E27FC236}">
                  <a16:creationId xmlns:a16="http://schemas.microsoft.com/office/drawing/2014/main" id="{05C94F80-BF84-8946-9D52-9F295EDC3DD9}"/>
                </a:ext>
              </a:extLst>
            </p:cNvPr>
            <p:cNvSpPr/>
            <p:nvPr/>
          </p:nvSpPr>
          <p:spPr>
            <a:xfrm rot="11410352">
              <a:off x="5027622" y="1756580"/>
              <a:ext cx="7982459" cy="7982458"/>
            </a:xfrm>
            <a:prstGeom prst="arc">
              <a:avLst>
                <a:gd name="adj1" fmla="val 16200000"/>
                <a:gd name="adj2" fmla="val 20572751"/>
              </a:avLst>
            </a:prstGeom>
            <a:ln w="50800">
              <a:solidFill>
                <a:srgbClr val="065F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PHẠM DUYÊN 5 - 9Slide.vn">
              <a:extLst>
                <a:ext uri="{FF2B5EF4-FFF2-40B4-BE49-F238E27FC236}">
                  <a16:creationId xmlns:a16="http://schemas.microsoft.com/office/drawing/2014/main" id="{EC0FFFC0-D6BA-3395-5ED9-4807BD00A7EA}"/>
                </a:ext>
              </a:extLst>
            </p:cNvPr>
            <p:cNvSpPr/>
            <p:nvPr/>
          </p:nvSpPr>
          <p:spPr>
            <a:xfrm rot="11410352">
              <a:off x="5165394" y="7249859"/>
              <a:ext cx="593441" cy="593441"/>
            </a:xfrm>
            <a:prstGeom prst="ellipse">
              <a:avLst/>
            </a:prstGeom>
            <a:solidFill>
              <a:schemeClr val="bg1"/>
            </a:solidFill>
            <a:ln w="53975">
              <a:solidFill>
                <a:srgbClr val="065F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PHẠM DUYÊN 2 - 9Slide.vn">
            <a:extLst>
              <a:ext uri="{FF2B5EF4-FFF2-40B4-BE49-F238E27FC236}">
                <a16:creationId xmlns:a16="http://schemas.microsoft.com/office/drawing/2014/main" id="{B0C40915-1E3D-987A-56E3-229D06D15886}"/>
              </a:ext>
            </a:extLst>
          </p:cNvPr>
          <p:cNvSpPr txBox="1"/>
          <p:nvPr userDrawn="1"/>
        </p:nvSpPr>
        <p:spPr>
          <a:xfrm>
            <a:off x="2133600" y="4014867"/>
            <a:ext cx="7696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spc="200">
                <a:ln w="412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#9Slide05 Lobster" panose="02000506000000020003" pitchFamily="2" charset="0"/>
                <a:ea typeface="Tahoma" panose="020B0604030504040204" pitchFamily="34" charset="0"/>
                <a:cs typeface="+mn-ea"/>
              </a:rPr>
              <a:t>Phép trừ</a:t>
            </a:r>
            <a:endParaRPr lang="en-US" sz="16600" b="1" spc="200" dirty="0">
              <a:ln w="41275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25400" stA="47000" endPos="31000" dir="5400000" sy="-100000" algn="bl" rotWithShape="0"/>
              </a:effectLst>
              <a:latin typeface="#9Slide05 Lobster" panose="02000506000000020003" pitchFamily="2" charset="0"/>
              <a:ea typeface="Tahoma" panose="020B0604030504040204" pitchFamily="34" charset="0"/>
              <a:cs typeface="+mn-ea"/>
            </a:endParaRPr>
          </a:p>
        </p:txBody>
      </p:sp>
      <p:sp>
        <p:nvSpPr>
          <p:cNvPr id="12" name="PHẠM DUYÊN 3 - 9Slide.vn">
            <a:extLst>
              <a:ext uri="{FF2B5EF4-FFF2-40B4-BE49-F238E27FC236}">
                <a16:creationId xmlns:a16="http://schemas.microsoft.com/office/drawing/2014/main" id="{CEBC77AA-0044-C186-09D4-E41F160CBF93}"/>
              </a:ext>
            </a:extLst>
          </p:cNvPr>
          <p:cNvSpPr txBox="1"/>
          <p:nvPr userDrawn="1"/>
        </p:nvSpPr>
        <p:spPr>
          <a:xfrm>
            <a:off x="1371600" y="738049"/>
            <a:ext cx="431079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600">
                <a:solidFill>
                  <a:srgbClr val="FDEFA5"/>
                </a:solidFill>
                <a:latin typeface="VL Hagin Caps Medium" panose="02000000000000000000" pitchFamily="50" charset="0"/>
                <a:cs typeface="#9Slide05 Bodega Script" pitchFamily="2" charset="0"/>
                <a:sym typeface="+mn-lt"/>
              </a:rPr>
              <a:t>bài 11</a:t>
            </a:r>
            <a:endParaRPr kumimoji="1" lang="zh-CN" altLang="en-US" sz="16600" dirty="0">
              <a:solidFill>
                <a:srgbClr val="FDEFA5"/>
              </a:solidFill>
              <a:latin typeface="VL Hagin Caps Medium" panose="02000000000000000000" pitchFamily="50" charset="0"/>
              <a:cs typeface="#9Slide05 Bodega Script" pitchFamily="2" charset="0"/>
              <a:sym typeface="+mn-lt"/>
            </a:endParaRPr>
          </a:p>
        </p:txBody>
      </p:sp>
      <p:sp>
        <p:nvSpPr>
          <p:cNvPr id="2" name="PHẠM DUYÊN 4 - 9Slide.vn">
            <a:extLst>
              <a:ext uri="{FF2B5EF4-FFF2-40B4-BE49-F238E27FC236}">
                <a16:creationId xmlns:a16="http://schemas.microsoft.com/office/drawing/2014/main" id="{C9073683-838A-84DA-59DD-AC75D0AE47D9}"/>
              </a:ext>
            </a:extLst>
          </p:cNvPr>
          <p:cNvSpPr/>
          <p:nvPr userDrawn="1"/>
        </p:nvSpPr>
        <p:spPr>
          <a:xfrm>
            <a:off x="-228600" y="6097608"/>
            <a:ext cx="15001134" cy="2167132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18000"/>
              </a:lnSpc>
            </a:pPr>
            <a:r>
              <a:rPr lang="en-US" sz="12000">
                <a:ln>
                  <a:solidFill>
                    <a:srgbClr val="DE365E"/>
                  </a:solidFill>
                </a:ln>
                <a:solidFill>
                  <a:schemeClr val="bg1"/>
                </a:solidFill>
                <a:effectLst>
                  <a:glow rad="139700">
                    <a:srgbClr val="FDBEB1"/>
                  </a:glow>
                </a:effectLst>
                <a:latin typeface="#9Slide04 Goku" panose="02000503000000020004" pitchFamily="2" charset="0"/>
              </a:rPr>
              <a:t>Số</a:t>
            </a:r>
            <a:r>
              <a:rPr lang="en-US" sz="12000" baseline="0">
                <a:ln>
                  <a:solidFill>
                    <a:srgbClr val="DE365E"/>
                  </a:solidFill>
                </a:ln>
                <a:solidFill>
                  <a:schemeClr val="bg1"/>
                </a:solidFill>
                <a:effectLst>
                  <a:glow rad="139700">
                    <a:srgbClr val="FDBEB1"/>
                  </a:glow>
                </a:effectLst>
                <a:latin typeface="#9Slide04 Goku" panose="02000503000000020004" pitchFamily="2" charset="0"/>
              </a:rPr>
              <a:t> </a:t>
            </a:r>
            <a:r>
              <a:rPr lang="en-US" sz="12000" baseline="0">
                <a:ln>
                  <a:solidFill>
                    <a:srgbClr val="DE365E"/>
                  </a:solidFill>
                </a:ln>
                <a:solidFill>
                  <a:srgbClr val="FDEFA5"/>
                </a:solidFill>
                <a:effectLst>
                  <a:glow rad="139700">
                    <a:srgbClr val="FDBEB1"/>
                  </a:glow>
                </a:effectLst>
                <a:latin typeface="#9Slide04 Goku" panose="02000503000000020004" pitchFamily="2" charset="0"/>
              </a:rPr>
              <a:t>0</a:t>
            </a:r>
            <a:r>
              <a:rPr lang="en-US" sz="12000" baseline="0">
                <a:ln>
                  <a:solidFill>
                    <a:srgbClr val="DE365E"/>
                  </a:solidFill>
                </a:ln>
                <a:solidFill>
                  <a:schemeClr val="bg1"/>
                </a:solidFill>
                <a:effectLst>
                  <a:glow rad="139700">
                    <a:srgbClr val="FDBEB1"/>
                  </a:glow>
                </a:effectLst>
                <a:latin typeface="#9Slide04 Goku" panose="02000503000000020004" pitchFamily="2" charset="0"/>
              </a:rPr>
              <a:t> trong phép trừ</a:t>
            </a:r>
            <a:endParaRPr lang="en-US" sz="12000" dirty="0">
              <a:ln>
                <a:solidFill>
                  <a:srgbClr val="DE365E"/>
                </a:solidFill>
              </a:ln>
              <a:solidFill>
                <a:schemeClr val="bg1"/>
              </a:solidFill>
              <a:effectLst>
                <a:glow rad="139700">
                  <a:srgbClr val="FDBEB1"/>
                </a:glow>
              </a:effectLst>
              <a:latin typeface="#9Slide04 Goku" panose="02000503000000020004" pitchFamily="2" charset="0"/>
            </a:endParaRPr>
          </a:p>
        </p:txBody>
      </p:sp>
      <p:sp>
        <p:nvSpPr>
          <p:cNvPr id="9" name="PHẠM DUYÊN 5 - 9Slide.vn">
            <a:extLst>
              <a:ext uri="{FF2B5EF4-FFF2-40B4-BE49-F238E27FC236}">
                <a16:creationId xmlns:a16="http://schemas.microsoft.com/office/drawing/2014/main" id="{BC92561A-529D-EE72-CC44-553F77DBEE1D}"/>
              </a:ext>
            </a:extLst>
          </p:cNvPr>
          <p:cNvSpPr txBox="1"/>
          <p:nvPr userDrawn="1"/>
        </p:nvSpPr>
        <p:spPr>
          <a:xfrm>
            <a:off x="3825768" y="6853598"/>
            <a:ext cx="10636464" cy="2953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16000"/>
              </a:lnSpc>
              <a:defRPr sz="7200" b="1" spc="180">
                <a:ln w="193675">
                  <a:solidFill>
                    <a:schemeClr val="bg1"/>
                  </a:solidFill>
                </a:ln>
                <a:noFill/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Dumpling" panose="02000000000000000000" pitchFamily="50" charset="0"/>
              </a:defRPr>
            </a:lvl1pPr>
          </a:lstStyle>
          <a:p>
            <a:r>
              <a:rPr lang="en-US" sz="16600">
                <a:solidFill>
                  <a:schemeClr val="bg1"/>
                </a:solidFill>
                <a:latin typeface="SVN-Billo" panose="00000400000000000000" pitchFamily="2" charset="0"/>
              </a:rPr>
              <a:t>khám phá</a:t>
            </a:r>
          </a:p>
        </p:txBody>
      </p:sp>
      <p:sp>
        <p:nvSpPr>
          <p:cNvPr id="13" name="PHẠM DUYÊN 6 - 9Slide.vn">
            <a:extLst>
              <a:ext uri="{FF2B5EF4-FFF2-40B4-BE49-F238E27FC236}">
                <a16:creationId xmlns:a16="http://schemas.microsoft.com/office/drawing/2014/main" id="{E8894981-9501-AA3C-3C54-ABDB2126AC60}"/>
              </a:ext>
            </a:extLst>
          </p:cNvPr>
          <p:cNvSpPr txBox="1"/>
          <p:nvPr userDrawn="1"/>
        </p:nvSpPr>
        <p:spPr>
          <a:xfrm>
            <a:off x="4365732" y="7277100"/>
            <a:ext cx="9761005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0" spc="1100">
                <a:solidFill>
                  <a:srgbClr val="E44F4D"/>
                </a:solidFill>
                <a:latin typeface="SVN-Billo" panose="00000400000000000000" pitchFamily="2" charset="0"/>
              </a:rPr>
              <a:t>khám phá</a:t>
            </a:r>
          </a:p>
        </p:txBody>
      </p:sp>
      <p:pic>
        <p:nvPicPr>
          <p:cNvPr id="14" name="PHẠM DUYÊN 7 - 9Slide.vn">
            <a:extLst>
              <a:ext uri="{FF2B5EF4-FFF2-40B4-BE49-F238E27FC236}">
                <a16:creationId xmlns:a16="http://schemas.microsoft.com/office/drawing/2014/main" id="{F11032EA-E80A-124C-35A6-B908FCE05D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437993" y="1889252"/>
            <a:ext cx="5638802" cy="1922384"/>
          </a:xfrm>
          <a:prstGeom prst="rect">
            <a:avLst/>
          </a:prstGeom>
        </p:spPr>
      </p:pic>
      <p:pic>
        <p:nvPicPr>
          <p:cNvPr id="15" name="PHẠM DUYÊN 8 - 9Slide.vn">
            <a:extLst>
              <a:ext uri="{FF2B5EF4-FFF2-40B4-BE49-F238E27FC236}">
                <a16:creationId xmlns:a16="http://schemas.microsoft.com/office/drawing/2014/main" id="{56C6BF0A-8669-4EBB-C67F-765DA21D06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682904" y="3273946"/>
            <a:ext cx="5945100" cy="1922384"/>
          </a:xfrm>
          <a:prstGeom prst="rect">
            <a:avLst/>
          </a:prstGeom>
        </p:spPr>
      </p:pic>
      <p:pic>
        <p:nvPicPr>
          <p:cNvPr id="16" name="PHẠM DUYÊN 9 - 9Slide.vn">
            <a:extLst>
              <a:ext uri="{FF2B5EF4-FFF2-40B4-BE49-F238E27FC236}">
                <a16:creationId xmlns:a16="http://schemas.microsoft.com/office/drawing/2014/main" id="{3E075160-181D-1FD8-F517-B1BF0A912F9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399893" y="304444"/>
            <a:ext cx="5527952" cy="1922386"/>
          </a:xfrm>
          <a:prstGeom prst="rect">
            <a:avLst/>
          </a:prstGeom>
        </p:spPr>
      </p:pic>
      <p:pic>
        <p:nvPicPr>
          <p:cNvPr id="17" name="PHẠM DUYÊN 10 - 9Slide.vn">
            <a:extLst>
              <a:ext uri="{FF2B5EF4-FFF2-40B4-BE49-F238E27FC236}">
                <a16:creationId xmlns:a16="http://schemas.microsoft.com/office/drawing/2014/main" id="{D143D661-8B50-161C-E68B-7C5F46C980F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2960157" y="5063771"/>
            <a:ext cx="5116638" cy="19223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animMotion origin="layout" path="M 3.75E-6 -3.82716E-6 L 0.00026 -0.02345 " pathEditMode="relative" rAng="0" ptsTypes="AA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" y="-1173"/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2" grpId="0"/>
      <p:bldP spid="2" grpId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48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33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13" Type="http://schemas.openxmlformats.org/officeDocument/2006/relationships/image" Target="../media/image4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ED9D1"/>
            </a:gs>
            <a:gs pos="54000">
              <a:srgbClr val="FEE8EA"/>
            </a:gs>
            <a:gs pos="23000">
              <a:srgbClr val="FFE7EA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94AEA119-DCD8-BAED-1154-7B9CD588ECAB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53" name="PHẠM DUYÊN 1 - 9Slide.vn">
            <a:extLst>
              <a:ext uri="{FF2B5EF4-FFF2-40B4-BE49-F238E27FC236}">
                <a16:creationId xmlns:a16="http://schemas.microsoft.com/office/drawing/2014/main" id="{F43280B8-27DC-72FD-C81D-2193040243D8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PHẠM DUYÊN 2 - 9Slide.vn">
            <a:extLst>
              <a:ext uri="{FF2B5EF4-FFF2-40B4-BE49-F238E27FC236}">
                <a16:creationId xmlns:a16="http://schemas.microsoft.com/office/drawing/2014/main" id="{108BA007-C0AB-448A-B70A-BC56D45EF39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  <p:pic>
        <p:nvPicPr>
          <p:cNvPr id="8" name="PHẠM DUYÊN 3 - 9Slide.vn">
            <a:extLst>
              <a:ext uri="{FF2B5EF4-FFF2-40B4-BE49-F238E27FC236}">
                <a16:creationId xmlns:a16="http://schemas.microsoft.com/office/drawing/2014/main" id="{56DB7268-A0E5-6972-CF47-43054C4FC89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4653" y="0"/>
            <a:ext cx="231579" cy="10287000"/>
          </a:xfrm>
          <a:prstGeom prst="rect">
            <a:avLst/>
          </a:prstGeom>
        </p:spPr>
      </p:pic>
      <p:pic>
        <p:nvPicPr>
          <p:cNvPr id="10" name="PHẠM DUYÊN 4 - 9Slide.vn">
            <a:extLst>
              <a:ext uri="{FF2B5EF4-FFF2-40B4-BE49-F238E27FC236}">
                <a16:creationId xmlns:a16="http://schemas.microsoft.com/office/drawing/2014/main" id="{D475BB3E-6BC4-9EE8-C657-AADDC5642AE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9399" y="0"/>
            <a:ext cx="231579" cy="10287000"/>
          </a:xfrm>
          <a:prstGeom prst="rect">
            <a:avLst/>
          </a:prstGeom>
        </p:spPr>
      </p:pic>
      <p:pic>
        <p:nvPicPr>
          <p:cNvPr id="11" name="PHẠM DUYÊN 5 - 9Slide.vn">
            <a:extLst>
              <a:ext uri="{FF2B5EF4-FFF2-40B4-BE49-F238E27FC236}">
                <a16:creationId xmlns:a16="http://schemas.microsoft.com/office/drawing/2014/main" id="{3D82DC69-CCC8-93FD-A61A-A6B49125F05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4145" y="0"/>
            <a:ext cx="231579" cy="10287000"/>
          </a:xfrm>
          <a:prstGeom prst="rect">
            <a:avLst/>
          </a:prstGeom>
        </p:spPr>
      </p:pic>
      <p:pic>
        <p:nvPicPr>
          <p:cNvPr id="12" name="PHẠM DUYÊN 6 - 9Slide.vn">
            <a:extLst>
              <a:ext uri="{FF2B5EF4-FFF2-40B4-BE49-F238E27FC236}">
                <a16:creationId xmlns:a16="http://schemas.microsoft.com/office/drawing/2014/main" id="{DBC2B6E9-6455-5185-4929-8EEB745BAF7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68891" y="0"/>
            <a:ext cx="231579" cy="10287000"/>
          </a:xfrm>
          <a:prstGeom prst="rect">
            <a:avLst/>
          </a:prstGeom>
        </p:spPr>
      </p:pic>
      <p:pic>
        <p:nvPicPr>
          <p:cNvPr id="13" name="PHẠM DUYÊN 7 - 9Slide.vn">
            <a:extLst>
              <a:ext uri="{FF2B5EF4-FFF2-40B4-BE49-F238E27FC236}">
                <a16:creationId xmlns:a16="http://schemas.microsoft.com/office/drawing/2014/main" id="{1DCBF67F-41A1-FD8D-0FF1-52AFF5FED22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33637" y="0"/>
            <a:ext cx="231579" cy="10287000"/>
          </a:xfrm>
          <a:prstGeom prst="rect">
            <a:avLst/>
          </a:prstGeom>
        </p:spPr>
      </p:pic>
      <p:pic>
        <p:nvPicPr>
          <p:cNvPr id="14" name="PHẠM DUYÊN 8 - 9Slide.vn">
            <a:extLst>
              <a:ext uri="{FF2B5EF4-FFF2-40B4-BE49-F238E27FC236}">
                <a16:creationId xmlns:a16="http://schemas.microsoft.com/office/drawing/2014/main" id="{0DF66A21-02B8-F709-E7D1-6366EAB86BF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98383" y="0"/>
            <a:ext cx="231579" cy="10287000"/>
          </a:xfrm>
          <a:prstGeom prst="rect">
            <a:avLst/>
          </a:prstGeom>
        </p:spPr>
      </p:pic>
      <p:pic>
        <p:nvPicPr>
          <p:cNvPr id="15" name="PHẠM DUYÊN 9 - 9Slide.vn">
            <a:extLst>
              <a:ext uri="{FF2B5EF4-FFF2-40B4-BE49-F238E27FC236}">
                <a16:creationId xmlns:a16="http://schemas.microsoft.com/office/drawing/2014/main" id="{E06C6E7C-E64F-D5BC-CC7A-335EF89B360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63129" y="0"/>
            <a:ext cx="231579" cy="10287000"/>
          </a:xfrm>
          <a:prstGeom prst="rect">
            <a:avLst/>
          </a:prstGeom>
        </p:spPr>
      </p:pic>
      <p:pic>
        <p:nvPicPr>
          <p:cNvPr id="16" name="PHẠM DUYÊN 10 - 9Slide.vn">
            <a:extLst>
              <a:ext uri="{FF2B5EF4-FFF2-40B4-BE49-F238E27FC236}">
                <a16:creationId xmlns:a16="http://schemas.microsoft.com/office/drawing/2014/main" id="{4E8550BE-1460-C4B0-EBFB-F3F93FBC92E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7875" y="0"/>
            <a:ext cx="231579" cy="10287000"/>
          </a:xfrm>
          <a:prstGeom prst="rect">
            <a:avLst/>
          </a:prstGeom>
        </p:spPr>
      </p:pic>
      <p:pic>
        <p:nvPicPr>
          <p:cNvPr id="17" name="PHẠM DUYÊN 11 - 9Slide.vn">
            <a:extLst>
              <a:ext uri="{FF2B5EF4-FFF2-40B4-BE49-F238E27FC236}">
                <a16:creationId xmlns:a16="http://schemas.microsoft.com/office/drawing/2014/main" id="{0700BF76-FC10-BF0F-AA69-DD4431A0BD7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2621" y="0"/>
            <a:ext cx="231579" cy="10287000"/>
          </a:xfrm>
          <a:prstGeom prst="rect">
            <a:avLst/>
          </a:prstGeom>
        </p:spPr>
      </p:pic>
      <p:pic>
        <p:nvPicPr>
          <p:cNvPr id="18" name="PHẠM DUYÊN 12 - 9Slide.vn">
            <a:extLst>
              <a:ext uri="{FF2B5EF4-FFF2-40B4-BE49-F238E27FC236}">
                <a16:creationId xmlns:a16="http://schemas.microsoft.com/office/drawing/2014/main" id="{19CF3009-30E7-C937-E4EC-06A950265C1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7367" y="0"/>
            <a:ext cx="231579" cy="10287000"/>
          </a:xfrm>
          <a:prstGeom prst="rect">
            <a:avLst/>
          </a:prstGeom>
        </p:spPr>
      </p:pic>
      <p:pic>
        <p:nvPicPr>
          <p:cNvPr id="19" name="PHẠM DUYÊN 13 - 9Slide.vn">
            <a:extLst>
              <a:ext uri="{FF2B5EF4-FFF2-40B4-BE49-F238E27FC236}">
                <a16:creationId xmlns:a16="http://schemas.microsoft.com/office/drawing/2014/main" id="{4DAEBC79-2954-A7CD-E83F-FD3F9477FA1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22113" y="0"/>
            <a:ext cx="231579" cy="10287000"/>
          </a:xfrm>
          <a:prstGeom prst="rect">
            <a:avLst/>
          </a:prstGeom>
        </p:spPr>
      </p:pic>
      <p:pic>
        <p:nvPicPr>
          <p:cNvPr id="20" name="PHẠM DUYÊN 14 - 9Slide.vn">
            <a:extLst>
              <a:ext uri="{FF2B5EF4-FFF2-40B4-BE49-F238E27FC236}">
                <a16:creationId xmlns:a16="http://schemas.microsoft.com/office/drawing/2014/main" id="{7BCF6CE3-658F-64CB-B63B-54E30CD4A46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86859" y="0"/>
            <a:ext cx="231579" cy="10287000"/>
          </a:xfrm>
          <a:prstGeom prst="rect">
            <a:avLst/>
          </a:prstGeom>
        </p:spPr>
      </p:pic>
      <p:pic>
        <p:nvPicPr>
          <p:cNvPr id="21" name="PHẠM DUYÊN 15 - 9Slide.vn">
            <a:extLst>
              <a:ext uri="{FF2B5EF4-FFF2-40B4-BE49-F238E27FC236}">
                <a16:creationId xmlns:a16="http://schemas.microsoft.com/office/drawing/2014/main" id="{6DDE9EBA-7A90-2DD0-52A2-AE0219BCD9A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51605" y="0"/>
            <a:ext cx="231579" cy="10287000"/>
          </a:xfrm>
          <a:prstGeom prst="rect">
            <a:avLst/>
          </a:prstGeom>
        </p:spPr>
      </p:pic>
      <p:pic>
        <p:nvPicPr>
          <p:cNvPr id="22" name="PHẠM DUYÊN 16 - 9Slide.vn">
            <a:extLst>
              <a:ext uri="{FF2B5EF4-FFF2-40B4-BE49-F238E27FC236}">
                <a16:creationId xmlns:a16="http://schemas.microsoft.com/office/drawing/2014/main" id="{F2747618-2663-9BC7-E072-4351436C78C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16351" y="0"/>
            <a:ext cx="231579" cy="10287000"/>
          </a:xfrm>
          <a:prstGeom prst="rect">
            <a:avLst/>
          </a:prstGeom>
        </p:spPr>
      </p:pic>
      <p:pic>
        <p:nvPicPr>
          <p:cNvPr id="23" name="PHẠM DUYÊN 17 - 9Slide.vn">
            <a:extLst>
              <a:ext uri="{FF2B5EF4-FFF2-40B4-BE49-F238E27FC236}">
                <a16:creationId xmlns:a16="http://schemas.microsoft.com/office/drawing/2014/main" id="{ADB5ED57-871D-F341-AB1E-383CF5A97B6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81097" y="0"/>
            <a:ext cx="231579" cy="10287000"/>
          </a:xfrm>
          <a:prstGeom prst="rect">
            <a:avLst/>
          </a:prstGeom>
        </p:spPr>
      </p:pic>
      <p:pic>
        <p:nvPicPr>
          <p:cNvPr id="24" name="PHẠM DUYÊN 18 - 9Slide.vn">
            <a:extLst>
              <a:ext uri="{FF2B5EF4-FFF2-40B4-BE49-F238E27FC236}">
                <a16:creationId xmlns:a16="http://schemas.microsoft.com/office/drawing/2014/main" id="{D237329B-D495-AA61-386A-61F29266E20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10589" y="0"/>
            <a:ext cx="231579" cy="10287000"/>
          </a:xfrm>
          <a:prstGeom prst="rect">
            <a:avLst/>
          </a:prstGeom>
        </p:spPr>
      </p:pic>
      <p:pic>
        <p:nvPicPr>
          <p:cNvPr id="25" name="PHẠM DUYÊN 19 - 9Slide.vn">
            <a:extLst>
              <a:ext uri="{FF2B5EF4-FFF2-40B4-BE49-F238E27FC236}">
                <a16:creationId xmlns:a16="http://schemas.microsoft.com/office/drawing/2014/main" id="{94AE8AD5-21E7-A559-A5CD-F504B91EF1C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75335" y="0"/>
            <a:ext cx="231579" cy="10287000"/>
          </a:xfrm>
          <a:prstGeom prst="rect">
            <a:avLst/>
          </a:prstGeom>
        </p:spPr>
      </p:pic>
      <p:pic>
        <p:nvPicPr>
          <p:cNvPr id="26" name="PHẠM DUYÊN 20 - 9Slide.vn">
            <a:extLst>
              <a:ext uri="{FF2B5EF4-FFF2-40B4-BE49-F238E27FC236}">
                <a16:creationId xmlns:a16="http://schemas.microsoft.com/office/drawing/2014/main" id="{CBCE6D3F-9289-7B67-18E5-BAEE4ED1C02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04827" y="0"/>
            <a:ext cx="231579" cy="10287000"/>
          </a:xfrm>
          <a:prstGeom prst="rect">
            <a:avLst/>
          </a:prstGeom>
        </p:spPr>
      </p:pic>
      <p:pic>
        <p:nvPicPr>
          <p:cNvPr id="27" name="PHẠM DUYÊN 21 - 9Slide.vn">
            <a:extLst>
              <a:ext uri="{FF2B5EF4-FFF2-40B4-BE49-F238E27FC236}">
                <a16:creationId xmlns:a16="http://schemas.microsoft.com/office/drawing/2014/main" id="{C36F5071-5FFD-498A-A169-67F282C5009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34319" y="0"/>
            <a:ext cx="231579" cy="10287000"/>
          </a:xfrm>
          <a:prstGeom prst="rect">
            <a:avLst/>
          </a:prstGeom>
        </p:spPr>
      </p:pic>
      <p:pic>
        <p:nvPicPr>
          <p:cNvPr id="28" name="PHẠM DUYÊN 22 - 9Slide.vn">
            <a:extLst>
              <a:ext uri="{FF2B5EF4-FFF2-40B4-BE49-F238E27FC236}">
                <a16:creationId xmlns:a16="http://schemas.microsoft.com/office/drawing/2014/main" id="{C40457F6-1503-7C71-CDD3-3FD292771A7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99065" y="0"/>
            <a:ext cx="231579" cy="10287000"/>
          </a:xfrm>
          <a:prstGeom prst="rect">
            <a:avLst/>
          </a:prstGeom>
        </p:spPr>
      </p:pic>
      <p:pic>
        <p:nvPicPr>
          <p:cNvPr id="29" name="PHẠM DUYÊN 23 - 9Slide.vn">
            <a:extLst>
              <a:ext uri="{FF2B5EF4-FFF2-40B4-BE49-F238E27FC236}">
                <a16:creationId xmlns:a16="http://schemas.microsoft.com/office/drawing/2014/main" id="{7EBEFAF1-B319-EB82-32D6-B03B03D4B00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28557" y="0"/>
            <a:ext cx="231579" cy="10287000"/>
          </a:xfrm>
          <a:prstGeom prst="rect">
            <a:avLst/>
          </a:prstGeom>
        </p:spPr>
      </p:pic>
      <p:pic>
        <p:nvPicPr>
          <p:cNvPr id="30" name="PHẠM DUYÊN 24 - 9Slide.vn">
            <a:extLst>
              <a:ext uri="{FF2B5EF4-FFF2-40B4-BE49-F238E27FC236}">
                <a16:creationId xmlns:a16="http://schemas.microsoft.com/office/drawing/2014/main" id="{B253D9F3-3F26-2E54-6852-C5E2996BEF7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393303" y="0"/>
            <a:ext cx="231579" cy="10287000"/>
          </a:xfrm>
          <a:prstGeom prst="rect">
            <a:avLst/>
          </a:prstGeom>
        </p:spPr>
      </p:pic>
      <p:pic>
        <p:nvPicPr>
          <p:cNvPr id="31" name="PHẠM DUYÊN 25 - 9Slide.vn">
            <a:extLst>
              <a:ext uri="{FF2B5EF4-FFF2-40B4-BE49-F238E27FC236}">
                <a16:creationId xmlns:a16="http://schemas.microsoft.com/office/drawing/2014/main" id="{147CE18D-97C3-2949-6055-88C37D6B08B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22795" y="0"/>
            <a:ext cx="231579" cy="10287000"/>
          </a:xfrm>
          <a:prstGeom prst="rect">
            <a:avLst/>
          </a:prstGeom>
        </p:spPr>
      </p:pic>
      <p:pic>
        <p:nvPicPr>
          <p:cNvPr id="32" name="PHẠM DUYÊN 26 - 9Slide.vn">
            <a:extLst>
              <a:ext uri="{FF2B5EF4-FFF2-40B4-BE49-F238E27FC236}">
                <a16:creationId xmlns:a16="http://schemas.microsoft.com/office/drawing/2014/main" id="{724BA58D-32C9-B1C7-731A-0C47F18EC31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87541" y="0"/>
            <a:ext cx="231579" cy="10287000"/>
          </a:xfrm>
          <a:prstGeom prst="rect">
            <a:avLst/>
          </a:prstGeom>
        </p:spPr>
      </p:pic>
      <p:pic>
        <p:nvPicPr>
          <p:cNvPr id="33" name="PHẠM DUYÊN 27 - 9Slide.vn">
            <a:extLst>
              <a:ext uri="{FF2B5EF4-FFF2-40B4-BE49-F238E27FC236}">
                <a16:creationId xmlns:a16="http://schemas.microsoft.com/office/drawing/2014/main" id="{D41EC387-C204-32B9-5C21-7EDCBAD4FCF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81769" y="0"/>
            <a:ext cx="231579" cy="10287000"/>
          </a:xfrm>
          <a:prstGeom prst="rect">
            <a:avLst/>
          </a:prstGeom>
        </p:spPr>
      </p:pic>
      <p:pic>
        <p:nvPicPr>
          <p:cNvPr id="34" name="PHẠM DUYÊN 28 - 9Slide.vn">
            <a:extLst>
              <a:ext uri="{FF2B5EF4-FFF2-40B4-BE49-F238E27FC236}">
                <a16:creationId xmlns:a16="http://schemas.microsoft.com/office/drawing/2014/main" id="{C73CBBC7-25BF-F7BC-032B-A9043B6C55F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52287" y="0"/>
            <a:ext cx="231579" cy="10287000"/>
          </a:xfrm>
          <a:prstGeom prst="rect">
            <a:avLst/>
          </a:prstGeom>
        </p:spPr>
      </p:pic>
      <p:pic>
        <p:nvPicPr>
          <p:cNvPr id="35" name="PHẠM DUYÊN 29 - 9Slide.vn">
            <a:extLst>
              <a:ext uri="{FF2B5EF4-FFF2-40B4-BE49-F238E27FC236}">
                <a16:creationId xmlns:a16="http://schemas.microsoft.com/office/drawing/2014/main" id="{B24D6FEC-AE36-2A96-26FE-949AB3ABE14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17033" y="0"/>
            <a:ext cx="231579" cy="10287000"/>
          </a:xfrm>
          <a:prstGeom prst="rect">
            <a:avLst/>
          </a:prstGeom>
        </p:spPr>
      </p:pic>
      <p:pic>
        <p:nvPicPr>
          <p:cNvPr id="36" name="PHẠM DUYÊN 30 - 9Slide.vn">
            <a:extLst>
              <a:ext uri="{FF2B5EF4-FFF2-40B4-BE49-F238E27FC236}">
                <a16:creationId xmlns:a16="http://schemas.microsoft.com/office/drawing/2014/main" id="{5583AF6E-DE58-B959-6ECD-C92D7B30430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958049" y="0"/>
            <a:ext cx="231579" cy="10287000"/>
          </a:xfrm>
          <a:prstGeom prst="rect">
            <a:avLst/>
          </a:prstGeom>
        </p:spPr>
      </p:pic>
      <p:pic>
        <p:nvPicPr>
          <p:cNvPr id="37" name="PHẠM DUYÊN 31 - 9Slide.vn">
            <a:extLst>
              <a:ext uri="{FF2B5EF4-FFF2-40B4-BE49-F238E27FC236}">
                <a16:creationId xmlns:a16="http://schemas.microsoft.com/office/drawing/2014/main" id="{A4D6B807-42C8-521E-0260-C25507D536F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63811" y="0"/>
            <a:ext cx="231579" cy="10287000"/>
          </a:xfrm>
          <a:prstGeom prst="rect">
            <a:avLst/>
          </a:prstGeom>
        </p:spPr>
      </p:pic>
      <p:pic>
        <p:nvPicPr>
          <p:cNvPr id="38" name="PHẠM DUYÊN 32 - 9Slide.vn">
            <a:extLst>
              <a:ext uri="{FF2B5EF4-FFF2-40B4-BE49-F238E27FC236}">
                <a16:creationId xmlns:a16="http://schemas.microsoft.com/office/drawing/2014/main" id="{E34FAC55-99A5-8148-3A8E-5CB9F485AF8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69573" y="0"/>
            <a:ext cx="231579" cy="10287000"/>
          </a:xfrm>
          <a:prstGeom prst="rect">
            <a:avLst/>
          </a:prstGeom>
        </p:spPr>
      </p:pic>
      <p:pic>
        <p:nvPicPr>
          <p:cNvPr id="39" name="PHẠM DUYÊN 33 - 9Slide.vn">
            <a:extLst>
              <a:ext uri="{FF2B5EF4-FFF2-40B4-BE49-F238E27FC236}">
                <a16:creationId xmlns:a16="http://schemas.microsoft.com/office/drawing/2014/main" id="{CBDBB247-5C09-B88F-8086-000D3664295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40081" y="0"/>
            <a:ext cx="231579" cy="10287000"/>
          </a:xfrm>
          <a:prstGeom prst="rect">
            <a:avLst/>
          </a:prstGeom>
        </p:spPr>
      </p:pic>
      <p:pic>
        <p:nvPicPr>
          <p:cNvPr id="40" name="PHẠM DUYÊN 34 - 9Slide.vn">
            <a:extLst>
              <a:ext uri="{FF2B5EF4-FFF2-40B4-BE49-F238E27FC236}">
                <a16:creationId xmlns:a16="http://schemas.microsoft.com/office/drawing/2014/main" id="{27A69F7A-4B30-F4A2-AEC6-971B07BFCB3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45843" y="0"/>
            <a:ext cx="231579" cy="10287000"/>
          </a:xfrm>
          <a:prstGeom prst="rect">
            <a:avLst/>
          </a:prstGeom>
        </p:spPr>
      </p:pic>
      <p:pic>
        <p:nvPicPr>
          <p:cNvPr id="43" name="PHẠM DUYÊN 35 - 9Slide.vn">
            <a:extLst>
              <a:ext uri="{FF2B5EF4-FFF2-40B4-BE49-F238E27FC236}">
                <a16:creationId xmlns:a16="http://schemas.microsoft.com/office/drawing/2014/main" id="{9DF9F9DC-FF36-E09A-A27A-A84EE5DEDAF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-75102" y="0"/>
            <a:ext cx="6826827" cy="10287000"/>
          </a:xfrm>
          <a:prstGeom prst="rect">
            <a:avLst/>
          </a:prstGeom>
        </p:spPr>
      </p:pic>
      <p:pic>
        <p:nvPicPr>
          <p:cNvPr id="44" name="PHẠM DUYÊN 36 - 9Slide.vn">
            <a:extLst>
              <a:ext uri="{FF2B5EF4-FFF2-40B4-BE49-F238E27FC236}">
                <a16:creationId xmlns:a16="http://schemas.microsoft.com/office/drawing/2014/main" id="{CAC80E56-28CE-573C-41D4-007AD6F5000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5742133" y="74591"/>
            <a:ext cx="6722477" cy="10212409"/>
          </a:xfrm>
          <a:prstGeom prst="rect">
            <a:avLst/>
          </a:prstGeom>
        </p:spPr>
      </p:pic>
      <p:pic>
        <p:nvPicPr>
          <p:cNvPr id="45" name="PHẠM DUYÊN 37 - 9Slide.vn">
            <a:extLst>
              <a:ext uri="{FF2B5EF4-FFF2-40B4-BE49-F238E27FC236}">
                <a16:creationId xmlns:a16="http://schemas.microsoft.com/office/drawing/2014/main" id="{838F7823-7E2F-CB2B-4A92-935886CA06F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1748947" y="82648"/>
            <a:ext cx="6539053" cy="10204352"/>
          </a:xfrm>
          <a:prstGeom prst="rect">
            <a:avLst/>
          </a:prstGeom>
        </p:spPr>
      </p:pic>
      <p:pic>
        <p:nvPicPr>
          <p:cNvPr id="46" name="PHẠM DUYÊN 38 - 9Slide.vn">
            <a:extLst>
              <a:ext uri="{FF2B5EF4-FFF2-40B4-BE49-F238E27FC236}">
                <a16:creationId xmlns:a16="http://schemas.microsoft.com/office/drawing/2014/main" id="{95BBF777-7304-7385-BB84-882F315AD1E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 rot="17593396">
            <a:off x="100365" y="5817879"/>
            <a:ext cx="4354983" cy="3908597"/>
          </a:xfrm>
          <a:prstGeom prst="rect">
            <a:avLst/>
          </a:prstGeom>
        </p:spPr>
      </p:pic>
      <p:pic>
        <p:nvPicPr>
          <p:cNvPr id="47" name="PHẠM DUYÊN 39 - 9Slide.vn">
            <a:extLst>
              <a:ext uri="{FF2B5EF4-FFF2-40B4-BE49-F238E27FC236}">
                <a16:creationId xmlns:a16="http://schemas.microsoft.com/office/drawing/2014/main" id="{9C82C22A-C50E-BAEE-B2CB-5EF7F407401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 rot="1257639">
            <a:off x="10618302" y="5779760"/>
            <a:ext cx="4393103" cy="3942810"/>
          </a:xfrm>
          <a:prstGeom prst="rect">
            <a:avLst/>
          </a:prstGeom>
        </p:spPr>
      </p:pic>
      <p:pic>
        <p:nvPicPr>
          <p:cNvPr id="54" name="PHẠM DUYÊN 2 - 9Slide.vn">
            <a:extLst>
              <a:ext uri="{FF2B5EF4-FFF2-40B4-BE49-F238E27FC236}">
                <a16:creationId xmlns:a16="http://schemas.microsoft.com/office/drawing/2014/main" id="{58F35D6C-182C-2A00-9B7F-E3D144CFDE19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310589" y="29298900"/>
            <a:ext cx="2121116" cy="2447736"/>
          </a:xfrm>
          <a:prstGeom prst="rect">
            <a:avLst/>
          </a:prstGeom>
        </p:spPr>
      </p:pic>
      <p:pic>
        <p:nvPicPr>
          <p:cNvPr id="55" name="PHẠM DUYÊN 2 - 9Slide.vn">
            <a:extLst>
              <a:ext uri="{FF2B5EF4-FFF2-40B4-BE49-F238E27FC236}">
                <a16:creationId xmlns:a16="http://schemas.microsoft.com/office/drawing/2014/main" id="{935548C7-738E-F876-12DB-EACCC05DD93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31165800" y="0"/>
            <a:ext cx="2121116" cy="2447736"/>
          </a:xfrm>
          <a:prstGeom prst="rect">
            <a:avLst/>
          </a:prstGeom>
        </p:spPr>
      </p:pic>
      <p:pic>
        <p:nvPicPr>
          <p:cNvPr id="56" name="PHẠM DUYÊN 2 - 9Slide.vn">
            <a:extLst>
              <a:ext uri="{FF2B5EF4-FFF2-40B4-BE49-F238E27FC236}">
                <a16:creationId xmlns:a16="http://schemas.microsoft.com/office/drawing/2014/main" id="{AF58FBEA-7CFB-A3D3-C9E6-3C8D385CED7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42138600" y="0"/>
            <a:ext cx="2121116" cy="24477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0" r:id="rId3"/>
    <p:sldLayoutId id="2147483655" r:id="rId4"/>
    <p:sldLayoutId id="2147483659" r:id="rId5"/>
    <p:sldLayoutId id="2147483662" r:id="rId6"/>
    <p:sldLayoutId id="2147483663" r:id="rId7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.png"/><Relationship Id="rId18" Type="http://schemas.microsoft.com/office/2007/relationships/hdphoto" Target="../media/hdphoto10.wdp"/><Relationship Id="rId26" Type="http://schemas.openxmlformats.org/officeDocument/2006/relationships/slide" Target="slide6.xml"/><Relationship Id="rId21" Type="http://schemas.openxmlformats.org/officeDocument/2006/relationships/image" Target="../media/image27.png"/><Relationship Id="rId34" Type="http://schemas.microsoft.com/office/2007/relationships/hdphoto" Target="../media/hdphoto15.wdp"/><Relationship Id="rId7" Type="http://schemas.openxmlformats.org/officeDocument/2006/relationships/image" Target="../media/image20.png"/><Relationship Id="rId12" Type="http://schemas.microsoft.com/office/2007/relationships/hdphoto" Target="../media/hdphoto7.wdp"/><Relationship Id="rId17" Type="http://schemas.openxmlformats.org/officeDocument/2006/relationships/image" Target="../media/image25.png"/><Relationship Id="rId25" Type="http://schemas.openxmlformats.org/officeDocument/2006/relationships/slide" Target="slide9.xml"/><Relationship Id="rId33" Type="http://schemas.openxmlformats.org/officeDocument/2006/relationships/image" Target="../media/image32.png"/><Relationship Id="rId38" Type="http://schemas.openxmlformats.org/officeDocument/2006/relationships/slide" Target="slide4.xml"/><Relationship Id="rId2" Type="http://schemas.openxmlformats.org/officeDocument/2006/relationships/notesSlide" Target="../notesSlides/notesSlide1.xml"/><Relationship Id="rId16" Type="http://schemas.microsoft.com/office/2007/relationships/hdphoto" Target="../media/hdphoto9.wdp"/><Relationship Id="rId20" Type="http://schemas.microsoft.com/office/2007/relationships/hdphoto" Target="../media/hdphoto11.wdp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22.png"/><Relationship Id="rId24" Type="http://schemas.openxmlformats.org/officeDocument/2006/relationships/slide" Target="slide7.xml"/><Relationship Id="rId32" Type="http://schemas.microsoft.com/office/2007/relationships/hdphoto" Target="../media/hdphoto14.wdp"/><Relationship Id="rId37" Type="http://schemas.microsoft.com/office/2007/relationships/hdphoto" Target="../media/hdphoto16.wdp"/><Relationship Id="rId5" Type="http://schemas.openxmlformats.org/officeDocument/2006/relationships/image" Target="../media/image19.png"/><Relationship Id="rId15" Type="http://schemas.openxmlformats.org/officeDocument/2006/relationships/image" Target="../media/image24.png"/><Relationship Id="rId23" Type="http://schemas.openxmlformats.org/officeDocument/2006/relationships/slide" Target="slide5.xml"/><Relationship Id="rId28" Type="http://schemas.openxmlformats.org/officeDocument/2006/relationships/image" Target="../media/image29.GIF"/><Relationship Id="rId36" Type="http://schemas.openxmlformats.org/officeDocument/2006/relationships/image" Target="../media/image34.png"/><Relationship Id="rId10" Type="http://schemas.microsoft.com/office/2007/relationships/hdphoto" Target="../media/hdphoto6.wdp"/><Relationship Id="rId19" Type="http://schemas.openxmlformats.org/officeDocument/2006/relationships/image" Target="../media/image26.png"/><Relationship Id="rId31" Type="http://schemas.openxmlformats.org/officeDocument/2006/relationships/image" Target="../media/image31.png"/><Relationship Id="rId4" Type="http://schemas.microsoft.com/office/2007/relationships/hdphoto" Target="../media/hdphoto3.wdp"/><Relationship Id="rId9" Type="http://schemas.openxmlformats.org/officeDocument/2006/relationships/image" Target="../media/image21.png"/><Relationship Id="rId14" Type="http://schemas.microsoft.com/office/2007/relationships/hdphoto" Target="../media/hdphoto8.wdp"/><Relationship Id="rId22" Type="http://schemas.microsoft.com/office/2007/relationships/hdphoto" Target="../media/hdphoto12.wdp"/><Relationship Id="rId27" Type="http://schemas.openxmlformats.org/officeDocument/2006/relationships/image" Target="../media/image28.png"/><Relationship Id="rId30" Type="http://schemas.microsoft.com/office/2007/relationships/hdphoto" Target="../media/hdphoto13.wdp"/><Relationship Id="rId35" Type="http://schemas.openxmlformats.org/officeDocument/2006/relationships/image" Target="../media/image33.png"/><Relationship Id="rId8" Type="http://schemas.microsoft.com/office/2007/relationships/hdphoto" Target="../media/hdphoto5.wdp"/><Relationship Id="rId3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microsoft.com/office/2007/relationships/hdphoto" Target="../media/hdphoto17.wdp"/><Relationship Id="rId5" Type="http://schemas.openxmlformats.org/officeDocument/2006/relationships/image" Target="../media/image35.png"/><Relationship Id="rId4" Type="http://schemas.openxmlformats.org/officeDocument/2006/relationships/audio" Target="../media/audio3.wav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microsoft.com/office/2007/relationships/hdphoto" Target="../media/hdphoto17.wdp"/><Relationship Id="rId5" Type="http://schemas.openxmlformats.org/officeDocument/2006/relationships/image" Target="../media/image35.png"/><Relationship Id="rId4" Type="http://schemas.openxmlformats.org/officeDocument/2006/relationships/audio" Target="../media/audio3.wav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microsoft.com/office/2007/relationships/hdphoto" Target="../media/hdphoto17.wdp"/><Relationship Id="rId5" Type="http://schemas.openxmlformats.org/officeDocument/2006/relationships/image" Target="../media/image35.png"/><Relationship Id="rId4" Type="http://schemas.openxmlformats.org/officeDocument/2006/relationships/audio" Target="../media/audio3.wav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microsoft.com/office/2007/relationships/hdphoto" Target="../media/hdphoto17.wdp"/><Relationship Id="rId5" Type="http://schemas.openxmlformats.org/officeDocument/2006/relationships/image" Target="../media/image35.png"/><Relationship Id="rId4" Type="http://schemas.openxmlformats.org/officeDocument/2006/relationships/audio" Target="../media/audio3.wav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microsoft.com/office/2007/relationships/hdphoto" Target="../media/hdphoto17.wdp"/><Relationship Id="rId5" Type="http://schemas.openxmlformats.org/officeDocument/2006/relationships/image" Target="../media/image35.png"/><Relationship Id="rId4" Type="http://schemas.openxmlformats.org/officeDocument/2006/relationships/audio" Target="../media/audio3.wav"/><Relationship Id="rId9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HẠM DUYÊN 2 - 9Slide.vn">
            <a:extLst>
              <a:ext uri="{FF2B5EF4-FFF2-40B4-BE49-F238E27FC236}">
                <a16:creationId xmlns:a16="http://schemas.microsoft.com/office/drawing/2014/main" id="{AD4FAC0D-FBDB-9918-141B-4968DBE73AA4}"/>
              </a:ext>
            </a:extLst>
          </p:cNvPr>
          <p:cNvSpPr/>
          <p:nvPr/>
        </p:nvSpPr>
        <p:spPr>
          <a:xfrm>
            <a:off x="1551783" y="1569205"/>
            <a:ext cx="10458758" cy="4870326"/>
          </a:xfrm>
          <a:prstGeom prst="roundRect">
            <a:avLst>
              <a:gd name="adj" fmla="val 5715"/>
            </a:avLst>
          </a:prstGeom>
          <a:solidFill>
            <a:srgbClr val="D851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2BA6B5-7A33-CD8B-2E55-5EB0332E39BE}"/>
              </a:ext>
            </a:extLst>
          </p:cNvPr>
          <p:cNvSpPr txBox="1"/>
          <p:nvPr/>
        </p:nvSpPr>
        <p:spPr>
          <a:xfrm>
            <a:off x="3771261" y="3390900"/>
            <a:ext cx="60198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TOÁN</a:t>
            </a:r>
            <a:endParaRPr lang="en-US" sz="166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238337-4062-6013-F86B-F1BE1C90CC57}"/>
              </a:ext>
            </a:extLst>
          </p:cNvPr>
          <p:cNvSpPr txBox="1"/>
          <p:nvPr/>
        </p:nvSpPr>
        <p:spPr>
          <a:xfrm>
            <a:off x="3355311" y="1943100"/>
            <a:ext cx="6851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</a:rPr>
              <a:t>TRƯỜNG TIỂU HỌC PHÚC LỢI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4" name="PHẠM DUYÊN 1 - 9Slide.vn">
            <a:extLst>
              <a:ext uri="{FF2B5EF4-FFF2-40B4-BE49-F238E27FC236}">
                <a16:creationId xmlns:a16="http://schemas.microsoft.com/office/drawing/2014/main" id="{E7B52074-86A6-ACB8-7C38-2DC093446E8B}"/>
              </a:ext>
            </a:extLst>
          </p:cNvPr>
          <p:cNvSpPr/>
          <p:nvPr/>
        </p:nvSpPr>
        <p:spPr>
          <a:xfrm>
            <a:off x="1393185" y="1464368"/>
            <a:ext cx="10775955" cy="5080000"/>
          </a:xfrm>
          <a:prstGeom prst="roundRect">
            <a:avLst>
              <a:gd name="adj" fmla="val 5706"/>
            </a:avLst>
          </a:prstGeom>
          <a:noFill/>
          <a:ln w="57150" cap="flat" cmpd="sng" algn="ctr">
            <a:solidFill>
              <a:srgbClr val="C7678E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kern="0" cap="none" spc="0" normalizeH="0" baseline="0" dirty="0">
              <a:ln>
                <a:noFill/>
              </a:ln>
              <a:solidFill>
                <a:srgbClr val="C7678E"/>
              </a:solidFill>
              <a:effectLst/>
              <a:uLnTx/>
              <a:uFillTx/>
              <a:latin typeface="#9Slide01 Noi dung ngan" panose="00000600000000000000" pitchFamily="2" charset="0"/>
              <a:sym typeface="字魂58号-创中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524739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HẠM DUYÊN 1 - 9Slide.vn">
            <a:extLst>
              <a:ext uri="{FF2B5EF4-FFF2-40B4-BE49-F238E27FC236}">
                <a16:creationId xmlns:a16="http://schemas.microsoft.com/office/drawing/2014/main" id="{EFEA207E-29E0-925B-191F-98616AE71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705" y="6743700"/>
            <a:ext cx="11784589" cy="4017612"/>
          </a:xfrm>
          <a:prstGeom prst="rect">
            <a:avLst/>
          </a:prstGeom>
        </p:spPr>
      </p:pic>
      <p:pic>
        <p:nvPicPr>
          <p:cNvPr id="2" name="PHẠM DUYÊN 2 - 9Slide.vn">
            <a:extLst>
              <a:ext uri="{FF2B5EF4-FFF2-40B4-BE49-F238E27FC236}">
                <a16:creationId xmlns:a16="http://schemas.microsoft.com/office/drawing/2014/main" id="{965FF853-1A67-FF0C-3ADD-5E92B1E639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7639" y="723900"/>
            <a:ext cx="2202894" cy="247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3972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70000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7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BE8C9C4D-7978-E210-B256-B2B83A086F97}"/>
              </a:ext>
            </a:extLst>
          </p:cNvPr>
          <p:cNvSpPr/>
          <p:nvPr/>
        </p:nvSpPr>
        <p:spPr>
          <a:xfrm>
            <a:off x="6324600" y="2425700"/>
            <a:ext cx="10775955" cy="5080000"/>
          </a:xfrm>
          <a:prstGeom prst="roundRect">
            <a:avLst>
              <a:gd name="adj" fmla="val 5706"/>
            </a:avLst>
          </a:prstGeom>
          <a:noFill/>
          <a:ln w="57150" cap="flat" cmpd="sng" algn="ctr">
            <a:solidFill>
              <a:srgbClr val="C7678E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kern="0" cap="none" spc="0" normalizeH="0" baseline="0" dirty="0">
              <a:ln>
                <a:noFill/>
              </a:ln>
              <a:solidFill>
                <a:srgbClr val="C7678E"/>
              </a:solidFill>
              <a:effectLst/>
              <a:uLnTx/>
              <a:uFillTx/>
              <a:latin typeface="#9Slide01 Noi dung ngan" panose="00000600000000000000" pitchFamily="2" charset="0"/>
              <a:sym typeface="字魂58号-创中黑" panose="00000500000000000000" pitchFamily="2" charset="-122"/>
            </a:endParaRPr>
          </a:p>
        </p:txBody>
      </p:sp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87804790-95F6-4AF2-093F-E2F5FA2D589C}"/>
              </a:ext>
            </a:extLst>
          </p:cNvPr>
          <p:cNvSpPr/>
          <p:nvPr/>
        </p:nvSpPr>
        <p:spPr>
          <a:xfrm>
            <a:off x="6483198" y="2530537"/>
            <a:ext cx="10458758" cy="4870326"/>
          </a:xfrm>
          <a:prstGeom prst="roundRect">
            <a:avLst>
              <a:gd name="adj" fmla="val 5715"/>
            </a:avLst>
          </a:prstGeom>
          <a:solidFill>
            <a:srgbClr val="D851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4" name="PHẠM DUYÊN 3 - 9Slide.vn">
            <a:extLst>
              <a:ext uri="{FF2B5EF4-FFF2-40B4-BE49-F238E27FC236}">
                <a16:creationId xmlns:a16="http://schemas.microsoft.com/office/drawing/2014/main" id="{9B1AD124-684F-CE66-5E2C-C65FA98B4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4394" y="3885380"/>
            <a:ext cx="11718286" cy="177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3182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HẠM DUYÊN 1 - 9Slide.vn">
            <a:extLst>
              <a:ext uri="{FF2B5EF4-FFF2-40B4-BE49-F238E27FC236}">
                <a16:creationId xmlns:a16="http://schemas.microsoft.com/office/drawing/2014/main" id="{528B672C-5BAB-556F-69C3-31BB6B283877}"/>
              </a:ext>
            </a:extLst>
          </p:cNvPr>
          <p:cNvSpPr/>
          <p:nvPr/>
        </p:nvSpPr>
        <p:spPr>
          <a:xfrm>
            <a:off x="10586143" y="5153099"/>
            <a:ext cx="6510052" cy="2140291"/>
          </a:xfrm>
          <a:prstGeom prst="flowChartAlternateProcess">
            <a:avLst/>
          </a:prstGeom>
          <a:solidFill>
            <a:srgbClr val="FFE7EA"/>
          </a:solidFill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>
              <a:solidFill>
                <a:schemeClr val="accent1"/>
              </a:solidFill>
            </a:endParaRPr>
          </a:p>
        </p:txBody>
      </p:sp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D4A4E042-1512-2C0C-CC69-1002ECB53F72}"/>
              </a:ext>
            </a:extLst>
          </p:cNvPr>
          <p:cNvSpPr/>
          <p:nvPr/>
        </p:nvSpPr>
        <p:spPr>
          <a:xfrm rot="10800000">
            <a:off x="6937829" y="399413"/>
            <a:ext cx="4412342" cy="1372235"/>
          </a:xfrm>
          <a:prstGeom prst="round2SameRect">
            <a:avLst/>
          </a:prstGeom>
          <a:solidFill>
            <a:srgbClr val="FFE7EA"/>
          </a:solidFill>
          <a:ln>
            <a:solidFill>
              <a:srgbClr val="FFE7EA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HẠM DUYÊN 3 - 9Slide.vn">
            <a:extLst>
              <a:ext uri="{FF2B5EF4-FFF2-40B4-BE49-F238E27FC236}">
                <a16:creationId xmlns:a16="http://schemas.microsoft.com/office/drawing/2014/main" id="{F7635273-C14C-2CFC-263E-CF5D35991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3657" y="486926"/>
            <a:ext cx="4760686" cy="1623016"/>
          </a:xfrm>
          <a:prstGeom prst="rect">
            <a:avLst/>
          </a:prstGeom>
        </p:spPr>
      </p:pic>
      <p:pic>
        <p:nvPicPr>
          <p:cNvPr id="4" name="PHẠM DUYÊN 4 - 9Slide.vn" descr="F:\AAA-LÀM ẢNH SLIDE\Bai11-KP3-a.png">
            <a:extLst>
              <a:ext uri="{FF2B5EF4-FFF2-40B4-BE49-F238E27FC236}">
                <a16:creationId xmlns:a16="http://schemas.microsoft.com/office/drawing/2014/main" id="{264FFB2B-F336-E0E9-349D-84EB51362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4691772"/>
            <a:ext cx="8404368" cy="51394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PHẠM DUYÊN 5 - 9Slide.vn">
            <a:extLst>
              <a:ext uri="{FF2B5EF4-FFF2-40B4-BE49-F238E27FC236}">
                <a16:creationId xmlns:a16="http://schemas.microsoft.com/office/drawing/2014/main" id="{509A0231-049A-42A8-0CF3-4FBE4581768E}"/>
              </a:ext>
            </a:extLst>
          </p:cNvPr>
          <p:cNvSpPr txBox="1"/>
          <p:nvPr/>
        </p:nvSpPr>
        <p:spPr>
          <a:xfrm>
            <a:off x="914400" y="2318066"/>
            <a:ext cx="86521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rPr>
              <a:t>a) Vớt 1 con cá, còn lại mấy con cá?</a:t>
            </a:r>
            <a:endParaRPr lang="en-US" sz="60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6" name="PHẠM DUYÊN 6 - 9Slide.vn">
            <a:extLst>
              <a:ext uri="{FF2B5EF4-FFF2-40B4-BE49-F238E27FC236}">
                <a16:creationId xmlns:a16="http://schemas.microsoft.com/office/drawing/2014/main" id="{FC93CC26-8CB9-A255-57A4-E2878BDC22A5}"/>
              </a:ext>
            </a:extLst>
          </p:cNvPr>
          <p:cNvGrpSpPr/>
          <p:nvPr/>
        </p:nvGrpSpPr>
        <p:grpSpPr>
          <a:xfrm>
            <a:off x="15485665" y="5674487"/>
            <a:ext cx="1164634" cy="1164740"/>
            <a:chOff x="1975996" y="3646349"/>
            <a:chExt cx="446022" cy="446063"/>
          </a:xfrm>
        </p:grpSpPr>
        <p:sp>
          <p:nvSpPr>
            <p:cNvPr id="7" name="Rounded Rectangle 3">
              <a:extLst>
                <a:ext uri="{FF2B5EF4-FFF2-40B4-BE49-F238E27FC236}">
                  <a16:creationId xmlns:a16="http://schemas.microsoft.com/office/drawing/2014/main" id="{759B0C2C-EB8D-903D-EC34-61FD2699E5CA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solidFill>
                  <a:schemeClr val="accent1"/>
                </a:solidFill>
              </a:endParaRPr>
            </a:p>
          </p:txBody>
        </p: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787451D4-2A4B-2755-7420-42D46692DC44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798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9" name="PHẠM DUYÊN 7 - 9Slide.vn">
            <a:extLst>
              <a:ext uri="{FF2B5EF4-FFF2-40B4-BE49-F238E27FC236}">
                <a16:creationId xmlns:a16="http://schemas.microsoft.com/office/drawing/2014/main" id="{4772EFA9-A798-65F9-8CE2-831F0BB3D233}"/>
              </a:ext>
            </a:extLst>
          </p:cNvPr>
          <p:cNvGrpSpPr/>
          <p:nvPr/>
        </p:nvGrpSpPr>
        <p:grpSpPr>
          <a:xfrm>
            <a:off x="15485665" y="5665382"/>
            <a:ext cx="1164634" cy="1182955"/>
            <a:chOff x="1975996" y="3646349"/>
            <a:chExt cx="446022" cy="453039"/>
          </a:xfrm>
        </p:grpSpPr>
        <p:sp>
          <p:nvSpPr>
            <p:cNvPr id="10" name="Rounded Rectangle 3">
              <a:extLst>
                <a:ext uri="{FF2B5EF4-FFF2-40B4-BE49-F238E27FC236}">
                  <a16:creationId xmlns:a16="http://schemas.microsoft.com/office/drawing/2014/main" id="{8B0C518D-38FE-46EE-F317-6D80FEEDE1B4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solidFill>
                  <a:srgbClr val="C82B4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7BE7E3B3-EFB8-1F91-C3CA-AC176C74C7F7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65481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798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2" name="PHẠM DUYÊN 8 - 9Slide.vn">
            <a:extLst>
              <a:ext uri="{FF2B5EF4-FFF2-40B4-BE49-F238E27FC236}">
                <a16:creationId xmlns:a16="http://schemas.microsoft.com/office/drawing/2014/main" id="{9CA7CF3F-0F80-FB97-8D76-1A78FED94C64}"/>
              </a:ext>
            </a:extLst>
          </p:cNvPr>
          <p:cNvGrpSpPr/>
          <p:nvPr/>
        </p:nvGrpSpPr>
        <p:grpSpPr>
          <a:xfrm>
            <a:off x="11104768" y="5650823"/>
            <a:ext cx="1164634" cy="1212073"/>
            <a:chOff x="1975996" y="3646349"/>
            <a:chExt cx="446022" cy="464190"/>
          </a:xfrm>
        </p:grpSpPr>
        <p:sp>
          <p:nvSpPr>
            <p:cNvPr id="13" name="Rounded Rectangle 3">
              <a:extLst>
                <a:ext uri="{FF2B5EF4-FFF2-40B4-BE49-F238E27FC236}">
                  <a16:creationId xmlns:a16="http://schemas.microsoft.com/office/drawing/2014/main" id="{F3376585-F711-BD6F-B851-1D7BFFB05CEB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solidFill>
                  <a:srgbClr val="C82B4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DAA1BEFA-6365-1EB7-2F12-73F2D76991D9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798" b="1" dirty="0">
                  <a:solidFill>
                    <a:srgbClr val="C82B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5" name="PHẠM DUYÊN 9 - 9Slide.vn">
            <a:extLst>
              <a:ext uri="{FF2B5EF4-FFF2-40B4-BE49-F238E27FC236}">
                <a16:creationId xmlns:a16="http://schemas.microsoft.com/office/drawing/2014/main" id="{0A04F0D5-D786-6629-6AC3-A005D29A6371}"/>
              </a:ext>
            </a:extLst>
          </p:cNvPr>
          <p:cNvGrpSpPr/>
          <p:nvPr/>
        </p:nvGrpSpPr>
        <p:grpSpPr>
          <a:xfrm>
            <a:off x="13327277" y="5665379"/>
            <a:ext cx="1164634" cy="1182957"/>
            <a:chOff x="1975996" y="3646349"/>
            <a:chExt cx="446022" cy="453040"/>
          </a:xfrm>
        </p:grpSpPr>
        <p:sp>
          <p:nvSpPr>
            <p:cNvPr id="16" name="Rounded Rectangle 3">
              <a:extLst>
                <a:ext uri="{FF2B5EF4-FFF2-40B4-BE49-F238E27FC236}">
                  <a16:creationId xmlns:a16="http://schemas.microsoft.com/office/drawing/2014/main" id="{FBD95931-19BB-1183-3726-6B74B9D25586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solidFill>
                  <a:srgbClr val="C82B4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1E6A90B3-47E6-128E-001C-6F09AEBAC198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6548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798" b="1" dirty="0">
                  <a:solidFill>
                    <a:srgbClr val="C82B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18" name="PHẠM DUYÊN 10 - 9Slide.vn">
            <a:extLst>
              <a:ext uri="{FF2B5EF4-FFF2-40B4-BE49-F238E27FC236}">
                <a16:creationId xmlns:a16="http://schemas.microsoft.com/office/drawing/2014/main" id="{655D1660-E710-3541-76CE-F4533D91C468}"/>
              </a:ext>
            </a:extLst>
          </p:cNvPr>
          <p:cNvSpPr txBox="1"/>
          <p:nvPr/>
        </p:nvSpPr>
        <p:spPr>
          <a:xfrm>
            <a:off x="12376589" y="5526198"/>
            <a:ext cx="843501" cy="1446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797">
                <a:solidFill>
                  <a:srgbClr val="C82B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endParaRPr lang="en-US" sz="8797" dirty="0">
              <a:solidFill>
                <a:srgbClr val="C82B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PHẠM DUYÊN 11 - 9Slide.vn">
            <a:extLst>
              <a:ext uri="{FF2B5EF4-FFF2-40B4-BE49-F238E27FC236}">
                <a16:creationId xmlns:a16="http://schemas.microsoft.com/office/drawing/2014/main" id="{5190BE02-679A-86CD-4629-F15B2EBC0317}"/>
              </a:ext>
            </a:extLst>
          </p:cNvPr>
          <p:cNvSpPr txBox="1"/>
          <p:nvPr/>
        </p:nvSpPr>
        <p:spPr>
          <a:xfrm>
            <a:off x="14599098" y="5600700"/>
            <a:ext cx="779381" cy="1322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997" dirty="0">
                <a:solidFill>
                  <a:srgbClr val="C82B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2266719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accel="70000" fill="hold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0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0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1" animBg="1"/>
          <p:bldP spid="5" grpId="0"/>
          <p:bldP spid="18" grpId="0"/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accel="7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0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1" animBg="1"/>
          <p:bldP spid="5" grpId="0"/>
          <p:bldP spid="18" grpId="0"/>
          <p:bldP spid="19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HẠM DUYÊN 1 - 9Slide.vn">
            <a:extLst>
              <a:ext uri="{FF2B5EF4-FFF2-40B4-BE49-F238E27FC236}">
                <a16:creationId xmlns:a16="http://schemas.microsoft.com/office/drawing/2014/main" id="{528B672C-5BAB-556F-69C3-31BB6B283877}"/>
              </a:ext>
            </a:extLst>
          </p:cNvPr>
          <p:cNvSpPr/>
          <p:nvPr/>
        </p:nvSpPr>
        <p:spPr>
          <a:xfrm>
            <a:off x="10586143" y="5153099"/>
            <a:ext cx="6510052" cy="2140291"/>
          </a:xfrm>
          <a:prstGeom prst="flowChartAlternateProcess">
            <a:avLst/>
          </a:prstGeom>
          <a:solidFill>
            <a:srgbClr val="FFE7EA"/>
          </a:solidFill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>
              <a:solidFill>
                <a:schemeClr val="accent1"/>
              </a:solidFill>
            </a:endParaRPr>
          </a:p>
        </p:txBody>
      </p:sp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D4A4E042-1512-2C0C-CC69-1002ECB53F72}"/>
              </a:ext>
            </a:extLst>
          </p:cNvPr>
          <p:cNvSpPr/>
          <p:nvPr/>
        </p:nvSpPr>
        <p:spPr>
          <a:xfrm rot="10800000">
            <a:off x="6937829" y="399413"/>
            <a:ext cx="4412342" cy="1372235"/>
          </a:xfrm>
          <a:prstGeom prst="round2SameRect">
            <a:avLst/>
          </a:prstGeom>
          <a:solidFill>
            <a:srgbClr val="FFE7EA"/>
          </a:solidFill>
          <a:ln>
            <a:solidFill>
              <a:srgbClr val="FFE7EA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HẠM DUYÊN 3 - 9Slide.vn">
            <a:extLst>
              <a:ext uri="{FF2B5EF4-FFF2-40B4-BE49-F238E27FC236}">
                <a16:creationId xmlns:a16="http://schemas.microsoft.com/office/drawing/2014/main" id="{F7635273-C14C-2CFC-263E-CF5D35991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3657" y="486926"/>
            <a:ext cx="4760686" cy="1623016"/>
          </a:xfrm>
          <a:prstGeom prst="rect">
            <a:avLst/>
          </a:prstGeom>
        </p:spPr>
      </p:pic>
      <p:sp>
        <p:nvSpPr>
          <p:cNvPr id="5" name="PHẠM DUYÊN 4 - 9Slide.vn">
            <a:extLst>
              <a:ext uri="{FF2B5EF4-FFF2-40B4-BE49-F238E27FC236}">
                <a16:creationId xmlns:a16="http://schemas.microsoft.com/office/drawing/2014/main" id="{509A0231-049A-42A8-0CF3-4FBE4581768E}"/>
              </a:ext>
            </a:extLst>
          </p:cNvPr>
          <p:cNvSpPr txBox="1"/>
          <p:nvPr/>
        </p:nvSpPr>
        <p:spPr>
          <a:xfrm>
            <a:off x="914400" y="2318066"/>
            <a:ext cx="86521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rPr>
              <a:t>b) Vớt 2 con cá, còn lại mấy con cá?</a:t>
            </a:r>
            <a:endParaRPr lang="en-US" sz="60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6" name="PHẠM DUYÊN 5 - 9Slide.vn">
            <a:extLst>
              <a:ext uri="{FF2B5EF4-FFF2-40B4-BE49-F238E27FC236}">
                <a16:creationId xmlns:a16="http://schemas.microsoft.com/office/drawing/2014/main" id="{FC93CC26-8CB9-A255-57A4-E2878BDC22A5}"/>
              </a:ext>
            </a:extLst>
          </p:cNvPr>
          <p:cNvGrpSpPr/>
          <p:nvPr/>
        </p:nvGrpSpPr>
        <p:grpSpPr>
          <a:xfrm>
            <a:off x="15485665" y="5674487"/>
            <a:ext cx="1164634" cy="1164740"/>
            <a:chOff x="1975996" y="3646349"/>
            <a:chExt cx="446022" cy="446063"/>
          </a:xfrm>
        </p:grpSpPr>
        <p:sp>
          <p:nvSpPr>
            <p:cNvPr id="7" name="Rounded Rectangle 3">
              <a:extLst>
                <a:ext uri="{FF2B5EF4-FFF2-40B4-BE49-F238E27FC236}">
                  <a16:creationId xmlns:a16="http://schemas.microsoft.com/office/drawing/2014/main" id="{759B0C2C-EB8D-903D-EC34-61FD2699E5CA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solidFill>
                  <a:schemeClr val="accent1"/>
                </a:solidFill>
              </a:endParaRPr>
            </a:p>
          </p:txBody>
        </p: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787451D4-2A4B-2755-7420-42D46692DC44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798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9" name="PHẠM DUYÊN 6 - 9Slide.vn">
            <a:extLst>
              <a:ext uri="{FF2B5EF4-FFF2-40B4-BE49-F238E27FC236}">
                <a16:creationId xmlns:a16="http://schemas.microsoft.com/office/drawing/2014/main" id="{4772EFA9-A798-65F9-8CE2-831F0BB3D233}"/>
              </a:ext>
            </a:extLst>
          </p:cNvPr>
          <p:cNvGrpSpPr/>
          <p:nvPr/>
        </p:nvGrpSpPr>
        <p:grpSpPr>
          <a:xfrm>
            <a:off x="15485665" y="5665382"/>
            <a:ext cx="1164634" cy="1182955"/>
            <a:chOff x="1975996" y="3646349"/>
            <a:chExt cx="446022" cy="453039"/>
          </a:xfrm>
        </p:grpSpPr>
        <p:sp>
          <p:nvSpPr>
            <p:cNvPr id="10" name="Rounded Rectangle 3">
              <a:extLst>
                <a:ext uri="{FF2B5EF4-FFF2-40B4-BE49-F238E27FC236}">
                  <a16:creationId xmlns:a16="http://schemas.microsoft.com/office/drawing/2014/main" id="{8B0C518D-38FE-46EE-F317-6D80FEEDE1B4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solidFill>
                  <a:srgbClr val="C82B4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7BE7E3B3-EFB8-1F91-C3CA-AC176C74C7F7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65481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798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2" name="PHẠM DUYÊN 7 - 9Slide.vn">
            <a:extLst>
              <a:ext uri="{FF2B5EF4-FFF2-40B4-BE49-F238E27FC236}">
                <a16:creationId xmlns:a16="http://schemas.microsoft.com/office/drawing/2014/main" id="{9CA7CF3F-0F80-FB97-8D76-1A78FED94C64}"/>
              </a:ext>
            </a:extLst>
          </p:cNvPr>
          <p:cNvGrpSpPr/>
          <p:nvPr/>
        </p:nvGrpSpPr>
        <p:grpSpPr>
          <a:xfrm>
            <a:off x="11104768" y="5650823"/>
            <a:ext cx="1164634" cy="1212073"/>
            <a:chOff x="1975996" y="3646349"/>
            <a:chExt cx="446022" cy="464190"/>
          </a:xfrm>
        </p:grpSpPr>
        <p:sp>
          <p:nvSpPr>
            <p:cNvPr id="13" name="Rounded Rectangle 3">
              <a:extLst>
                <a:ext uri="{FF2B5EF4-FFF2-40B4-BE49-F238E27FC236}">
                  <a16:creationId xmlns:a16="http://schemas.microsoft.com/office/drawing/2014/main" id="{F3376585-F711-BD6F-B851-1D7BFFB05CEB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solidFill>
                  <a:srgbClr val="C82B4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DAA1BEFA-6365-1EB7-2F12-73F2D76991D9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798" b="1" dirty="0">
                  <a:solidFill>
                    <a:srgbClr val="C82B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5" name="PHẠM DUYÊN 8 - 9Slide.vn">
            <a:extLst>
              <a:ext uri="{FF2B5EF4-FFF2-40B4-BE49-F238E27FC236}">
                <a16:creationId xmlns:a16="http://schemas.microsoft.com/office/drawing/2014/main" id="{0A04F0D5-D786-6629-6AC3-A005D29A6371}"/>
              </a:ext>
            </a:extLst>
          </p:cNvPr>
          <p:cNvGrpSpPr/>
          <p:nvPr/>
        </p:nvGrpSpPr>
        <p:grpSpPr>
          <a:xfrm>
            <a:off x="13327277" y="5665379"/>
            <a:ext cx="1164634" cy="1182957"/>
            <a:chOff x="1975996" y="3646349"/>
            <a:chExt cx="446022" cy="453040"/>
          </a:xfrm>
        </p:grpSpPr>
        <p:sp>
          <p:nvSpPr>
            <p:cNvPr id="16" name="Rounded Rectangle 3">
              <a:extLst>
                <a:ext uri="{FF2B5EF4-FFF2-40B4-BE49-F238E27FC236}">
                  <a16:creationId xmlns:a16="http://schemas.microsoft.com/office/drawing/2014/main" id="{FBD95931-19BB-1183-3726-6B74B9D25586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solidFill>
                  <a:srgbClr val="C82B4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1E6A90B3-47E6-128E-001C-6F09AEBAC198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6548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798" b="1" dirty="0">
                  <a:solidFill>
                    <a:srgbClr val="C82B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8" name="PHẠM DUYÊN 9 - 9Slide.vn">
            <a:extLst>
              <a:ext uri="{FF2B5EF4-FFF2-40B4-BE49-F238E27FC236}">
                <a16:creationId xmlns:a16="http://schemas.microsoft.com/office/drawing/2014/main" id="{655D1660-E710-3541-76CE-F4533D91C468}"/>
              </a:ext>
            </a:extLst>
          </p:cNvPr>
          <p:cNvSpPr txBox="1"/>
          <p:nvPr/>
        </p:nvSpPr>
        <p:spPr>
          <a:xfrm>
            <a:off x="12376589" y="5526198"/>
            <a:ext cx="843501" cy="1446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797">
                <a:solidFill>
                  <a:srgbClr val="C82B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endParaRPr lang="en-US" sz="8797" dirty="0">
              <a:solidFill>
                <a:srgbClr val="C82B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PHẠM DUYÊN 10 - 9Slide.vn">
            <a:extLst>
              <a:ext uri="{FF2B5EF4-FFF2-40B4-BE49-F238E27FC236}">
                <a16:creationId xmlns:a16="http://schemas.microsoft.com/office/drawing/2014/main" id="{5190BE02-679A-86CD-4629-F15B2EBC0317}"/>
              </a:ext>
            </a:extLst>
          </p:cNvPr>
          <p:cNvSpPr txBox="1"/>
          <p:nvPr/>
        </p:nvSpPr>
        <p:spPr>
          <a:xfrm>
            <a:off x="14599098" y="5600700"/>
            <a:ext cx="779381" cy="1322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997" dirty="0">
                <a:solidFill>
                  <a:srgbClr val="C82B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pic>
        <p:nvPicPr>
          <p:cNvPr id="21" name="PHẠM DUYÊN 11 - 9Slide.vn" descr="F:\AAA-LÀM ẢNH SLIDE\Bai11-KP3-b.png">
            <a:extLst>
              <a:ext uri="{FF2B5EF4-FFF2-40B4-BE49-F238E27FC236}">
                <a16:creationId xmlns:a16="http://schemas.microsoft.com/office/drawing/2014/main" id="{E31A1885-7FBE-F107-5DF3-D3653AB51A5C}"/>
              </a:ext>
            </a:extLst>
          </p:cNvPr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0945" y="4708418"/>
            <a:ext cx="8409560" cy="51371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2262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accel="70000" fill="hold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0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1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  <p:bldP spid="5" grpId="0"/>
          <p:bldP spid="18" grpId="0"/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accel="7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  <p:bldP spid="5" grpId="0"/>
          <p:bldP spid="18" grpId="0"/>
          <p:bldP spid="19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HẠM DUYÊN 1 - 9Slide.vn">
            <a:extLst>
              <a:ext uri="{FF2B5EF4-FFF2-40B4-BE49-F238E27FC236}">
                <a16:creationId xmlns:a16="http://schemas.microsoft.com/office/drawing/2014/main" id="{528B672C-5BAB-556F-69C3-31BB6B283877}"/>
              </a:ext>
            </a:extLst>
          </p:cNvPr>
          <p:cNvSpPr/>
          <p:nvPr/>
        </p:nvSpPr>
        <p:spPr>
          <a:xfrm>
            <a:off x="10586143" y="5153099"/>
            <a:ext cx="6510052" cy="2140291"/>
          </a:xfrm>
          <a:prstGeom prst="flowChartAlternateProcess">
            <a:avLst/>
          </a:prstGeom>
          <a:solidFill>
            <a:srgbClr val="FFE7EA"/>
          </a:solidFill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>
              <a:solidFill>
                <a:schemeClr val="accent1"/>
              </a:solidFill>
            </a:endParaRPr>
          </a:p>
        </p:txBody>
      </p:sp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D4A4E042-1512-2C0C-CC69-1002ECB53F72}"/>
              </a:ext>
            </a:extLst>
          </p:cNvPr>
          <p:cNvSpPr/>
          <p:nvPr/>
        </p:nvSpPr>
        <p:spPr>
          <a:xfrm rot="10800000">
            <a:off x="6937829" y="399413"/>
            <a:ext cx="4412342" cy="1372235"/>
          </a:xfrm>
          <a:prstGeom prst="round2SameRect">
            <a:avLst/>
          </a:prstGeom>
          <a:solidFill>
            <a:srgbClr val="FFE7EA"/>
          </a:solidFill>
          <a:ln>
            <a:solidFill>
              <a:srgbClr val="FFE7EA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HẠM DUYÊN 3 - 9Slide.vn">
            <a:extLst>
              <a:ext uri="{FF2B5EF4-FFF2-40B4-BE49-F238E27FC236}">
                <a16:creationId xmlns:a16="http://schemas.microsoft.com/office/drawing/2014/main" id="{F7635273-C14C-2CFC-263E-CF5D35991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3657" y="486926"/>
            <a:ext cx="4760686" cy="1623016"/>
          </a:xfrm>
          <a:prstGeom prst="rect">
            <a:avLst/>
          </a:prstGeom>
        </p:spPr>
      </p:pic>
      <p:sp>
        <p:nvSpPr>
          <p:cNvPr id="5" name="PHẠM DUYÊN 4 - 9Slide.vn">
            <a:extLst>
              <a:ext uri="{FF2B5EF4-FFF2-40B4-BE49-F238E27FC236}">
                <a16:creationId xmlns:a16="http://schemas.microsoft.com/office/drawing/2014/main" id="{509A0231-049A-42A8-0CF3-4FBE4581768E}"/>
              </a:ext>
            </a:extLst>
          </p:cNvPr>
          <p:cNvSpPr txBox="1"/>
          <p:nvPr/>
        </p:nvSpPr>
        <p:spPr>
          <a:xfrm>
            <a:off x="914400" y="2318066"/>
            <a:ext cx="86521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rPr>
              <a:t>c) Vớt 3 con cá, còn lại mấy con cá?</a:t>
            </a:r>
            <a:endParaRPr lang="en-US" sz="60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6" name="PHẠM DUYÊN 5 - 9Slide.vn">
            <a:extLst>
              <a:ext uri="{FF2B5EF4-FFF2-40B4-BE49-F238E27FC236}">
                <a16:creationId xmlns:a16="http://schemas.microsoft.com/office/drawing/2014/main" id="{FC93CC26-8CB9-A255-57A4-E2878BDC22A5}"/>
              </a:ext>
            </a:extLst>
          </p:cNvPr>
          <p:cNvGrpSpPr/>
          <p:nvPr/>
        </p:nvGrpSpPr>
        <p:grpSpPr>
          <a:xfrm>
            <a:off x="15485665" y="5674487"/>
            <a:ext cx="1164634" cy="1164740"/>
            <a:chOff x="1975996" y="3646349"/>
            <a:chExt cx="446022" cy="446063"/>
          </a:xfrm>
        </p:grpSpPr>
        <p:sp>
          <p:nvSpPr>
            <p:cNvPr id="7" name="Rounded Rectangle 3">
              <a:extLst>
                <a:ext uri="{FF2B5EF4-FFF2-40B4-BE49-F238E27FC236}">
                  <a16:creationId xmlns:a16="http://schemas.microsoft.com/office/drawing/2014/main" id="{759B0C2C-EB8D-903D-EC34-61FD2699E5CA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solidFill>
                  <a:schemeClr val="accent1"/>
                </a:solidFill>
              </a:endParaRPr>
            </a:p>
          </p:txBody>
        </p: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787451D4-2A4B-2755-7420-42D46692DC44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798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9" name="PHẠM DUYÊN 6 - 9Slide.vn">
            <a:extLst>
              <a:ext uri="{FF2B5EF4-FFF2-40B4-BE49-F238E27FC236}">
                <a16:creationId xmlns:a16="http://schemas.microsoft.com/office/drawing/2014/main" id="{4772EFA9-A798-65F9-8CE2-831F0BB3D233}"/>
              </a:ext>
            </a:extLst>
          </p:cNvPr>
          <p:cNvGrpSpPr/>
          <p:nvPr/>
        </p:nvGrpSpPr>
        <p:grpSpPr>
          <a:xfrm>
            <a:off x="15485665" y="5665382"/>
            <a:ext cx="1164634" cy="1182955"/>
            <a:chOff x="1975996" y="3646349"/>
            <a:chExt cx="446022" cy="453039"/>
          </a:xfrm>
        </p:grpSpPr>
        <p:sp>
          <p:nvSpPr>
            <p:cNvPr id="10" name="Rounded Rectangle 3">
              <a:extLst>
                <a:ext uri="{FF2B5EF4-FFF2-40B4-BE49-F238E27FC236}">
                  <a16:creationId xmlns:a16="http://schemas.microsoft.com/office/drawing/2014/main" id="{8B0C518D-38FE-46EE-F317-6D80FEEDE1B4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solidFill>
                  <a:srgbClr val="C82B4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7BE7E3B3-EFB8-1F91-C3CA-AC176C74C7F7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65481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798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</p:grpSp>
      <p:grpSp>
        <p:nvGrpSpPr>
          <p:cNvPr id="12" name="PHẠM DUYÊN 7 - 9Slide.vn">
            <a:extLst>
              <a:ext uri="{FF2B5EF4-FFF2-40B4-BE49-F238E27FC236}">
                <a16:creationId xmlns:a16="http://schemas.microsoft.com/office/drawing/2014/main" id="{9CA7CF3F-0F80-FB97-8D76-1A78FED94C64}"/>
              </a:ext>
            </a:extLst>
          </p:cNvPr>
          <p:cNvGrpSpPr/>
          <p:nvPr/>
        </p:nvGrpSpPr>
        <p:grpSpPr>
          <a:xfrm>
            <a:off x="11104768" y="5650823"/>
            <a:ext cx="1164634" cy="1212073"/>
            <a:chOff x="1975996" y="3646349"/>
            <a:chExt cx="446022" cy="464190"/>
          </a:xfrm>
        </p:grpSpPr>
        <p:sp>
          <p:nvSpPr>
            <p:cNvPr id="13" name="Rounded Rectangle 3">
              <a:extLst>
                <a:ext uri="{FF2B5EF4-FFF2-40B4-BE49-F238E27FC236}">
                  <a16:creationId xmlns:a16="http://schemas.microsoft.com/office/drawing/2014/main" id="{F3376585-F711-BD6F-B851-1D7BFFB05CEB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solidFill>
                  <a:srgbClr val="C82B4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DAA1BEFA-6365-1EB7-2F12-73F2D76991D9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798" b="1" dirty="0">
                  <a:solidFill>
                    <a:srgbClr val="C82B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5" name="PHẠM DUYÊN 8 - 9Slide.vn">
            <a:extLst>
              <a:ext uri="{FF2B5EF4-FFF2-40B4-BE49-F238E27FC236}">
                <a16:creationId xmlns:a16="http://schemas.microsoft.com/office/drawing/2014/main" id="{0A04F0D5-D786-6629-6AC3-A005D29A6371}"/>
              </a:ext>
            </a:extLst>
          </p:cNvPr>
          <p:cNvGrpSpPr/>
          <p:nvPr/>
        </p:nvGrpSpPr>
        <p:grpSpPr>
          <a:xfrm>
            <a:off x="13327277" y="5665379"/>
            <a:ext cx="1164634" cy="1182957"/>
            <a:chOff x="1975996" y="3646349"/>
            <a:chExt cx="446022" cy="453040"/>
          </a:xfrm>
        </p:grpSpPr>
        <p:sp>
          <p:nvSpPr>
            <p:cNvPr id="16" name="Rounded Rectangle 3">
              <a:extLst>
                <a:ext uri="{FF2B5EF4-FFF2-40B4-BE49-F238E27FC236}">
                  <a16:creationId xmlns:a16="http://schemas.microsoft.com/office/drawing/2014/main" id="{FBD95931-19BB-1183-3726-6B74B9D25586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solidFill>
                  <a:srgbClr val="C82B4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1E6A90B3-47E6-128E-001C-6F09AEBAC198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6548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798" b="1" dirty="0">
                  <a:solidFill>
                    <a:srgbClr val="C82B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8" name="PHẠM DUYÊN 9 - 9Slide.vn">
            <a:extLst>
              <a:ext uri="{FF2B5EF4-FFF2-40B4-BE49-F238E27FC236}">
                <a16:creationId xmlns:a16="http://schemas.microsoft.com/office/drawing/2014/main" id="{655D1660-E710-3541-76CE-F4533D91C468}"/>
              </a:ext>
            </a:extLst>
          </p:cNvPr>
          <p:cNvSpPr txBox="1"/>
          <p:nvPr/>
        </p:nvSpPr>
        <p:spPr>
          <a:xfrm>
            <a:off x="12376589" y="5526198"/>
            <a:ext cx="843501" cy="1446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797">
                <a:solidFill>
                  <a:srgbClr val="C82B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endParaRPr lang="en-US" sz="8797" dirty="0">
              <a:solidFill>
                <a:srgbClr val="C82B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PHẠM DUYÊN 10 - 9Slide.vn">
            <a:extLst>
              <a:ext uri="{FF2B5EF4-FFF2-40B4-BE49-F238E27FC236}">
                <a16:creationId xmlns:a16="http://schemas.microsoft.com/office/drawing/2014/main" id="{5190BE02-679A-86CD-4629-F15B2EBC0317}"/>
              </a:ext>
            </a:extLst>
          </p:cNvPr>
          <p:cNvSpPr txBox="1"/>
          <p:nvPr/>
        </p:nvSpPr>
        <p:spPr>
          <a:xfrm>
            <a:off x="14599098" y="5600700"/>
            <a:ext cx="779381" cy="1322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997" dirty="0">
                <a:solidFill>
                  <a:srgbClr val="C82B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pic>
        <p:nvPicPr>
          <p:cNvPr id="4" name="PHẠM DUYÊN 11 - 9Slide.vn" descr="F:\AAA-LÀM ẢNH SLIDE\Bai11-KP3-c.png">
            <a:extLst>
              <a:ext uri="{FF2B5EF4-FFF2-40B4-BE49-F238E27FC236}">
                <a16:creationId xmlns:a16="http://schemas.microsoft.com/office/drawing/2014/main" id="{34552E55-A296-4003-A3FD-879FBC44B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9973" y="4693905"/>
            <a:ext cx="8409560" cy="51283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7350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accel="70000" fill="hold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0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  <p:bldP spid="5" grpId="0"/>
          <p:bldP spid="18" grpId="0"/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accel="7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  <p:bldP spid="5" grpId="0"/>
          <p:bldP spid="18" grpId="0"/>
          <p:bldP spid="19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HẠM DUYÊN 1 - 9Slide.vn">
            <a:extLst>
              <a:ext uri="{FF2B5EF4-FFF2-40B4-BE49-F238E27FC236}">
                <a16:creationId xmlns:a16="http://schemas.microsoft.com/office/drawing/2014/main" id="{528B672C-5BAB-556F-69C3-31BB6B283877}"/>
              </a:ext>
            </a:extLst>
          </p:cNvPr>
          <p:cNvSpPr/>
          <p:nvPr/>
        </p:nvSpPr>
        <p:spPr>
          <a:xfrm>
            <a:off x="10586143" y="5153099"/>
            <a:ext cx="6510052" cy="2140291"/>
          </a:xfrm>
          <a:prstGeom prst="flowChartAlternateProcess">
            <a:avLst/>
          </a:prstGeom>
          <a:solidFill>
            <a:srgbClr val="FFE7EA"/>
          </a:solidFill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>
              <a:solidFill>
                <a:schemeClr val="accent1"/>
              </a:solidFill>
            </a:endParaRPr>
          </a:p>
        </p:txBody>
      </p:sp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D4A4E042-1512-2C0C-CC69-1002ECB53F72}"/>
              </a:ext>
            </a:extLst>
          </p:cNvPr>
          <p:cNvSpPr/>
          <p:nvPr/>
        </p:nvSpPr>
        <p:spPr>
          <a:xfrm rot="10800000">
            <a:off x="6937829" y="399413"/>
            <a:ext cx="4412342" cy="1372235"/>
          </a:xfrm>
          <a:prstGeom prst="round2SameRect">
            <a:avLst/>
          </a:prstGeom>
          <a:solidFill>
            <a:srgbClr val="FFE7EA"/>
          </a:solidFill>
          <a:ln>
            <a:solidFill>
              <a:srgbClr val="FFE7EA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HẠM DUYÊN 3 - 9Slide.vn">
            <a:extLst>
              <a:ext uri="{FF2B5EF4-FFF2-40B4-BE49-F238E27FC236}">
                <a16:creationId xmlns:a16="http://schemas.microsoft.com/office/drawing/2014/main" id="{F7635273-C14C-2CFC-263E-CF5D35991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3657" y="486926"/>
            <a:ext cx="4760686" cy="1623016"/>
          </a:xfrm>
          <a:prstGeom prst="rect">
            <a:avLst/>
          </a:prstGeom>
        </p:spPr>
      </p:pic>
      <p:sp>
        <p:nvSpPr>
          <p:cNvPr id="5" name="PHẠM DUYÊN 4 - 9Slide.vn">
            <a:extLst>
              <a:ext uri="{FF2B5EF4-FFF2-40B4-BE49-F238E27FC236}">
                <a16:creationId xmlns:a16="http://schemas.microsoft.com/office/drawing/2014/main" id="{509A0231-049A-42A8-0CF3-4FBE4581768E}"/>
              </a:ext>
            </a:extLst>
          </p:cNvPr>
          <p:cNvSpPr txBox="1"/>
          <p:nvPr/>
        </p:nvSpPr>
        <p:spPr>
          <a:xfrm>
            <a:off x="914400" y="2318066"/>
            <a:ext cx="86521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rPr>
              <a:t>d) Không vớt con cá nào, còn lại mấy con cá?</a:t>
            </a:r>
            <a:endParaRPr lang="en-US" sz="60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6" name="PHẠM DUYÊN 5 - 9Slide.vn">
            <a:extLst>
              <a:ext uri="{FF2B5EF4-FFF2-40B4-BE49-F238E27FC236}">
                <a16:creationId xmlns:a16="http://schemas.microsoft.com/office/drawing/2014/main" id="{FC93CC26-8CB9-A255-57A4-E2878BDC22A5}"/>
              </a:ext>
            </a:extLst>
          </p:cNvPr>
          <p:cNvGrpSpPr/>
          <p:nvPr/>
        </p:nvGrpSpPr>
        <p:grpSpPr>
          <a:xfrm>
            <a:off x="15485665" y="5674487"/>
            <a:ext cx="1164634" cy="1164740"/>
            <a:chOff x="1975996" y="3646349"/>
            <a:chExt cx="446022" cy="446063"/>
          </a:xfrm>
        </p:grpSpPr>
        <p:sp>
          <p:nvSpPr>
            <p:cNvPr id="7" name="Rounded Rectangle 3">
              <a:extLst>
                <a:ext uri="{FF2B5EF4-FFF2-40B4-BE49-F238E27FC236}">
                  <a16:creationId xmlns:a16="http://schemas.microsoft.com/office/drawing/2014/main" id="{759B0C2C-EB8D-903D-EC34-61FD2699E5CA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solidFill>
                  <a:schemeClr val="accent1"/>
                </a:solidFill>
              </a:endParaRPr>
            </a:p>
          </p:txBody>
        </p: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787451D4-2A4B-2755-7420-42D46692DC44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798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9" name="PHẠM DUYÊN 6 - 9Slide.vn">
            <a:extLst>
              <a:ext uri="{FF2B5EF4-FFF2-40B4-BE49-F238E27FC236}">
                <a16:creationId xmlns:a16="http://schemas.microsoft.com/office/drawing/2014/main" id="{4772EFA9-A798-65F9-8CE2-831F0BB3D233}"/>
              </a:ext>
            </a:extLst>
          </p:cNvPr>
          <p:cNvGrpSpPr/>
          <p:nvPr/>
        </p:nvGrpSpPr>
        <p:grpSpPr>
          <a:xfrm>
            <a:off x="15485665" y="5665382"/>
            <a:ext cx="1164634" cy="1182955"/>
            <a:chOff x="1975996" y="3646349"/>
            <a:chExt cx="446022" cy="453039"/>
          </a:xfrm>
        </p:grpSpPr>
        <p:sp>
          <p:nvSpPr>
            <p:cNvPr id="10" name="Rounded Rectangle 3">
              <a:extLst>
                <a:ext uri="{FF2B5EF4-FFF2-40B4-BE49-F238E27FC236}">
                  <a16:creationId xmlns:a16="http://schemas.microsoft.com/office/drawing/2014/main" id="{8B0C518D-38FE-46EE-F317-6D80FEEDE1B4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solidFill>
                  <a:srgbClr val="C82B4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7BE7E3B3-EFB8-1F91-C3CA-AC176C74C7F7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65481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798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2" name="PHẠM DUYÊN 7 - 9Slide.vn">
            <a:extLst>
              <a:ext uri="{FF2B5EF4-FFF2-40B4-BE49-F238E27FC236}">
                <a16:creationId xmlns:a16="http://schemas.microsoft.com/office/drawing/2014/main" id="{9CA7CF3F-0F80-FB97-8D76-1A78FED94C64}"/>
              </a:ext>
            </a:extLst>
          </p:cNvPr>
          <p:cNvGrpSpPr/>
          <p:nvPr/>
        </p:nvGrpSpPr>
        <p:grpSpPr>
          <a:xfrm>
            <a:off x="11104768" y="5650823"/>
            <a:ext cx="1164634" cy="1212073"/>
            <a:chOff x="1975996" y="3646349"/>
            <a:chExt cx="446022" cy="464190"/>
          </a:xfrm>
        </p:grpSpPr>
        <p:sp>
          <p:nvSpPr>
            <p:cNvPr id="13" name="Rounded Rectangle 3">
              <a:extLst>
                <a:ext uri="{FF2B5EF4-FFF2-40B4-BE49-F238E27FC236}">
                  <a16:creationId xmlns:a16="http://schemas.microsoft.com/office/drawing/2014/main" id="{F3376585-F711-BD6F-B851-1D7BFFB05CEB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solidFill>
                  <a:srgbClr val="C82B4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DAA1BEFA-6365-1EB7-2F12-73F2D76991D9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798" b="1" dirty="0">
                  <a:solidFill>
                    <a:srgbClr val="C82B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5" name="PHẠM DUYÊN 8 - 9Slide.vn">
            <a:extLst>
              <a:ext uri="{FF2B5EF4-FFF2-40B4-BE49-F238E27FC236}">
                <a16:creationId xmlns:a16="http://schemas.microsoft.com/office/drawing/2014/main" id="{0A04F0D5-D786-6629-6AC3-A005D29A6371}"/>
              </a:ext>
            </a:extLst>
          </p:cNvPr>
          <p:cNvGrpSpPr/>
          <p:nvPr/>
        </p:nvGrpSpPr>
        <p:grpSpPr>
          <a:xfrm>
            <a:off x="13327277" y="5665379"/>
            <a:ext cx="1164634" cy="1182957"/>
            <a:chOff x="1975996" y="3646349"/>
            <a:chExt cx="446022" cy="453040"/>
          </a:xfrm>
        </p:grpSpPr>
        <p:sp>
          <p:nvSpPr>
            <p:cNvPr id="16" name="Rounded Rectangle 3">
              <a:extLst>
                <a:ext uri="{FF2B5EF4-FFF2-40B4-BE49-F238E27FC236}">
                  <a16:creationId xmlns:a16="http://schemas.microsoft.com/office/drawing/2014/main" id="{FBD95931-19BB-1183-3726-6B74B9D25586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solidFill>
                  <a:srgbClr val="C82B4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1E6A90B3-47E6-128E-001C-6F09AEBAC198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6548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798" b="1" dirty="0">
                  <a:solidFill>
                    <a:srgbClr val="C82B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18" name="PHẠM DUYÊN 9 - 9Slide.vn">
            <a:extLst>
              <a:ext uri="{FF2B5EF4-FFF2-40B4-BE49-F238E27FC236}">
                <a16:creationId xmlns:a16="http://schemas.microsoft.com/office/drawing/2014/main" id="{655D1660-E710-3541-76CE-F4533D91C468}"/>
              </a:ext>
            </a:extLst>
          </p:cNvPr>
          <p:cNvSpPr txBox="1"/>
          <p:nvPr/>
        </p:nvSpPr>
        <p:spPr>
          <a:xfrm>
            <a:off x="12376589" y="5526198"/>
            <a:ext cx="843501" cy="1446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797">
                <a:solidFill>
                  <a:srgbClr val="C82B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endParaRPr lang="en-US" sz="8797" dirty="0">
              <a:solidFill>
                <a:srgbClr val="C82B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PHẠM DUYÊN 10 - 9Slide.vn">
            <a:extLst>
              <a:ext uri="{FF2B5EF4-FFF2-40B4-BE49-F238E27FC236}">
                <a16:creationId xmlns:a16="http://schemas.microsoft.com/office/drawing/2014/main" id="{5190BE02-679A-86CD-4629-F15B2EBC0317}"/>
              </a:ext>
            </a:extLst>
          </p:cNvPr>
          <p:cNvSpPr txBox="1"/>
          <p:nvPr/>
        </p:nvSpPr>
        <p:spPr>
          <a:xfrm>
            <a:off x="14599098" y="5600700"/>
            <a:ext cx="779381" cy="1322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997" dirty="0">
                <a:solidFill>
                  <a:srgbClr val="C82B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pic>
        <p:nvPicPr>
          <p:cNvPr id="21" name="PHẠM DUYÊN 11 - 9Slide.vn" descr="F:\AAA-LÀM ẢNH SLIDE\Bai11-KP3-d.png">
            <a:extLst>
              <a:ext uri="{FF2B5EF4-FFF2-40B4-BE49-F238E27FC236}">
                <a16:creationId xmlns:a16="http://schemas.microsoft.com/office/drawing/2014/main" id="{9842A8E1-DE6C-743A-F9EF-604E283C4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66431" y="4737447"/>
            <a:ext cx="8409560" cy="51244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6153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accel="70000" fill="hold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0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1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  <p:bldP spid="5" grpId="0"/>
          <p:bldP spid="18" grpId="0"/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accel="7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  <p:bldP spid="5" grpId="0"/>
          <p:bldP spid="18" grpId="0"/>
          <p:bldP spid="19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DE4917B2-0DC9-BA78-2A0E-E020882B7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1638" y="6838950"/>
            <a:ext cx="12424725" cy="401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8073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70000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7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3 - 9Slide.vn">
            <a:extLst>
              <a:ext uri="{FF2B5EF4-FFF2-40B4-BE49-F238E27FC236}">
                <a16:creationId xmlns:a16="http://schemas.microsoft.com/office/drawing/2014/main" id="{4EBD094B-ACFD-5F7C-FEC7-D936695B7C8A}"/>
              </a:ext>
            </a:extLst>
          </p:cNvPr>
          <p:cNvGrpSpPr/>
          <p:nvPr/>
        </p:nvGrpSpPr>
        <p:grpSpPr>
          <a:xfrm>
            <a:off x="573232" y="580537"/>
            <a:ext cx="1246910" cy="1257500"/>
            <a:chOff x="573232" y="580537"/>
            <a:chExt cx="1246910" cy="12575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40781EC-AE61-21E7-8F24-1DE2AE28D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3232" y="580537"/>
              <a:ext cx="1246910" cy="12575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0E904C5-C9ED-6709-91F9-AE9628D2C956}"/>
                </a:ext>
              </a:extLst>
            </p:cNvPr>
            <p:cNvSpPr txBox="1"/>
            <p:nvPr/>
          </p:nvSpPr>
          <p:spPr>
            <a:xfrm>
              <a:off x="914037" y="701618"/>
              <a:ext cx="552813" cy="1015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DE36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5" name="PHẠM DUYÊN 14 - 9Slide.vn">
            <a:extLst>
              <a:ext uri="{FF2B5EF4-FFF2-40B4-BE49-F238E27FC236}">
                <a16:creationId xmlns:a16="http://schemas.microsoft.com/office/drawing/2014/main" id="{2669D3A0-BD0B-F905-B0C4-CE9AB10B9894}"/>
              </a:ext>
            </a:extLst>
          </p:cNvPr>
          <p:cNvSpPr txBox="1"/>
          <p:nvPr/>
        </p:nvSpPr>
        <p:spPr>
          <a:xfrm>
            <a:off x="1728884" y="698443"/>
            <a:ext cx="43816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tx1">
                    <a:lumMod val="75000"/>
                    <a:lumOff val="25000"/>
                  </a:schemeClr>
                </a:solidFill>
                <a:latin typeface="Quicksand" panose="00000500000000000000" pitchFamily="2" charset="0"/>
                <a:cs typeface="Arial" panose="020B0604020202020204" pitchFamily="34" charset="0"/>
              </a:rPr>
              <a:t>Tính nhẩm.</a:t>
            </a:r>
            <a:endParaRPr lang="en-US" sz="6000" b="1" dirty="0">
              <a:solidFill>
                <a:schemeClr val="tx1">
                  <a:lumMod val="75000"/>
                  <a:lumOff val="25000"/>
                </a:schemeClr>
              </a:solidFill>
              <a:latin typeface="Quicksand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6" name="PHẠM DUYÊN 1 - 9Slide.vn">
            <a:extLst>
              <a:ext uri="{FF2B5EF4-FFF2-40B4-BE49-F238E27FC236}">
                <a16:creationId xmlns:a16="http://schemas.microsoft.com/office/drawing/2014/main" id="{25E32AFD-FA58-B908-0CA8-0246C57F0CD8}"/>
              </a:ext>
            </a:extLst>
          </p:cNvPr>
          <p:cNvSpPr/>
          <p:nvPr/>
        </p:nvSpPr>
        <p:spPr>
          <a:xfrm>
            <a:off x="778387" y="2453108"/>
            <a:ext cx="3774856" cy="1204493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5 − 0 = </a:t>
            </a:r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17EF16E4-ED75-3AAA-A91B-E3D38BA32182}"/>
              </a:ext>
            </a:extLst>
          </p:cNvPr>
          <p:cNvSpPr/>
          <p:nvPr/>
        </p:nvSpPr>
        <p:spPr>
          <a:xfrm>
            <a:off x="5102639" y="2453108"/>
            <a:ext cx="3774856" cy="1204493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4 − 0 = </a:t>
            </a:r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" name="PHẠM DUYÊN 3 - 9Slide.vn">
            <a:extLst>
              <a:ext uri="{FF2B5EF4-FFF2-40B4-BE49-F238E27FC236}">
                <a16:creationId xmlns:a16="http://schemas.microsoft.com/office/drawing/2014/main" id="{03518D18-998B-BB63-8EA5-105FF596F51D}"/>
              </a:ext>
            </a:extLst>
          </p:cNvPr>
          <p:cNvSpPr/>
          <p:nvPr/>
        </p:nvSpPr>
        <p:spPr>
          <a:xfrm>
            <a:off x="9426891" y="2453108"/>
            <a:ext cx="3774856" cy="1204493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3 − 0 = </a:t>
            </a:r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" name="PHẠM DUYÊN 4 - 9Slide.vn">
            <a:extLst>
              <a:ext uri="{FF2B5EF4-FFF2-40B4-BE49-F238E27FC236}">
                <a16:creationId xmlns:a16="http://schemas.microsoft.com/office/drawing/2014/main" id="{D96AACB3-8220-B81A-EF84-537F0785983E}"/>
              </a:ext>
            </a:extLst>
          </p:cNvPr>
          <p:cNvSpPr/>
          <p:nvPr/>
        </p:nvSpPr>
        <p:spPr>
          <a:xfrm>
            <a:off x="13751144" y="2453108"/>
            <a:ext cx="3774856" cy="1204493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2 − 0 = </a:t>
            </a:r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" name="PHẠM DUYÊN 5 - 9Slide.vn">
            <a:extLst>
              <a:ext uri="{FF2B5EF4-FFF2-40B4-BE49-F238E27FC236}">
                <a16:creationId xmlns:a16="http://schemas.microsoft.com/office/drawing/2014/main" id="{BFEE317D-9B8A-0E9F-22DB-8C353AA432EA}"/>
              </a:ext>
            </a:extLst>
          </p:cNvPr>
          <p:cNvSpPr/>
          <p:nvPr/>
        </p:nvSpPr>
        <p:spPr>
          <a:xfrm>
            <a:off x="778387" y="4624808"/>
            <a:ext cx="3774856" cy="1204493"/>
          </a:xfrm>
          <a:prstGeom prst="roundRect">
            <a:avLst>
              <a:gd name="adj" fmla="val 20983"/>
            </a:avLst>
          </a:prstGeom>
          <a:solidFill>
            <a:srgbClr val="FF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6 − 6 = </a:t>
            </a:r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1" name="PHẠM DUYÊN 6 - 9Slide.vn">
            <a:extLst>
              <a:ext uri="{FF2B5EF4-FFF2-40B4-BE49-F238E27FC236}">
                <a16:creationId xmlns:a16="http://schemas.microsoft.com/office/drawing/2014/main" id="{A1938F9D-5092-8BE0-2485-99E1F69F2061}"/>
              </a:ext>
            </a:extLst>
          </p:cNvPr>
          <p:cNvSpPr/>
          <p:nvPr/>
        </p:nvSpPr>
        <p:spPr>
          <a:xfrm>
            <a:off x="5102639" y="4624808"/>
            <a:ext cx="3774856" cy="1204493"/>
          </a:xfrm>
          <a:prstGeom prst="roundRect">
            <a:avLst>
              <a:gd name="adj" fmla="val 20983"/>
            </a:avLst>
          </a:prstGeom>
          <a:solidFill>
            <a:srgbClr val="FF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7 − 7 = </a:t>
            </a:r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" name="PHẠM DUYÊN 7 - 9Slide.vn">
            <a:extLst>
              <a:ext uri="{FF2B5EF4-FFF2-40B4-BE49-F238E27FC236}">
                <a16:creationId xmlns:a16="http://schemas.microsoft.com/office/drawing/2014/main" id="{236D8B8F-B1A5-F667-0B58-935E2A6AFE8B}"/>
              </a:ext>
            </a:extLst>
          </p:cNvPr>
          <p:cNvSpPr/>
          <p:nvPr/>
        </p:nvSpPr>
        <p:spPr>
          <a:xfrm>
            <a:off x="9426891" y="4624808"/>
            <a:ext cx="3774856" cy="1204493"/>
          </a:xfrm>
          <a:prstGeom prst="roundRect">
            <a:avLst>
              <a:gd name="adj" fmla="val 20983"/>
            </a:avLst>
          </a:prstGeom>
          <a:solidFill>
            <a:srgbClr val="FF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4 − 4 = </a:t>
            </a:r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3" name="PHẠM DUYÊN 8 - 9Slide.vn">
            <a:extLst>
              <a:ext uri="{FF2B5EF4-FFF2-40B4-BE49-F238E27FC236}">
                <a16:creationId xmlns:a16="http://schemas.microsoft.com/office/drawing/2014/main" id="{57183728-4ACD-661A-4915-7AC8CBA71D12}"/>
              </a:ext>
            </a:extLst>
          </p:cNvPr>
          <p:cNvSpPr/>
          <p:nvPr/>
        </p:nvSpPr>
        <p:spPr>
          <a:xfrm>
            <a:off x="13751144" y="4624808"/>
            <a:ext cx="3774856" cy="1204493"/>
          </a:xfrm>
          <a:prstGeom prst="roundRect">
            <a:avLst>
              <a:gd name="adj" fmla="val 20983"/>
            </a:avLst>
          </a:prstGeom>
          <a:solidFill>
            <a:srgbClr val="FF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9 − 9 = </a:t>
            </a:r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4" name="PHẠM DUYÊN 9 - 9Slide.vn">
            <a:extLst>
              <a:ext uri="{FF2B5EF4-FFF2-40B4-BE49-F238E27FC236}">
                <a16:creationId xmlns:a16="http://schemas.microsoft.com/office/drawing/2014/main" id="{BE33832B-F128-E88B-5D34-F95AA6B671C4}"/>
              </a:ext>
            </a:extLst>
          </p:cNvPr>
          <p:cNvSpPr/>
          <p:nvPr/>
        </p:nvSpPr>
        <p:spPr>
          <a:xfrm>
            <a:off x="778387" y="6819900"/>
            <a:ext cx="3774856" cy="1204493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+ 0 = </a:t>
            </a:r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5" name="PHẠM DUYÊN 10 - 9Slide.vn">
            <a:extLst>
              <a:ext uri="{FF2B5EF4-FFF2-40B4-BE49-F238E27FC236}">
                <a16:creationId xmlns:a16="http://schemas.microsoft.com/office/drawing/2014/main" id="{43A245D4-F3B8-1953-3C1D-4D2F0E25B8B3}"/>
              </a:ext>
            </a:extLst>
          </p:cNvPr>
          <p:cNvSpPr/>
          <p:nvPr/>
        </p:nvSpPr>
        <p:spPr>
          <a:xfrm>
            <a:off x="5102639" y="6819900"/>
            <a:ext cx="3774856" cy="1204493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+ 4 = </a:t>
            </a:r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6" name="PHẠM DUYÊN 11 - 9Slide.vn">
            <a:extLst>
              <a:ext uri="{FF2B5EF4-FFF2-40B4-BE49-F238E27FC236}">
                <a16:creationId xmlns:a16="http://schemas.microsoft.com/office/drawing/2014/main" id="{0DCBBD36-8E39-B597-75B6-E6CBAD72FD1E}"/>
              </a:ext>
            </a:extLst>
          </p:cNvPr>
          <p:cNvSpPr/>
          <p:nvPr/>
        </p:nvSpPr>
        <p:spPr>
          <a:xfrm>
            <a:off x="9426891" y="6819900"/>
            <a:ext cx="3774856" cy="1204493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+ 0 = </a:t>
            </a:r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" name="PHẠM DUYÊN 12 - 9Slide.vn">
            <a:extLst>
              <a:ext uri="{FF2B5EF4-FFF2-40B4-BE49-F238E27FC236}">
                <a16:creationId xmlns:a16="http://schemas.microsoft.com/office/drawing/2014/main" id="{9A941E73-8A74-AAA1-B814-B9B05C86FCDF}"/>
              </a:ext>
            </a:extLst>
          </p:cNvPr>
          <p:cNvSpPr/>
          <p:nvPr/>
        </p:nvSpPr>
        <p:spPr>
          <a:xfrm>
            <a:off x="13751144" y="6819900"/>
            <a:ext cx="3774856" cy="1204493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+ 2 = </a:t>
            </a:r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PHẠM DUYÊN 15 - 9Slide.vn">
            <a:extLst>
              <a:ext uri="{FF2B5EF4-FFF2-40B4-BE49-F238E27FC236}">
                <a16:creationId xmlns:a16="http://schemas.microsoft.com/office/drawing/2014/main" id="{22F37C17-B4C5-91DA-2AC7-AC3E14A9F207}"/>
              </a:ext>
            </a:extLst>
          </p:cNvPr>
          <p:cNvSpPr/>
          <p:nvPr/>
        </p:nvSpPr>
        <p:spPr>
          <a:xfrm>
            <a:off x="3485657" y="2493095"/>
            <a:ext cx="1067586" cy="1135931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PHẠM DUYÊN 16 - 9Slide.vn">
            <a:extLst>
              <a:ext uri="{FF2B5EF4-FFF2-40B4-BE49-F238E27FC236}">
                <a16:creationId xmlns:a16="http://schemas.microsoft.com/office/drawing/2014/main" id="{B66CA6EF-87A3-2DAE-6D6D-F2927FB89951}"/>
              </a:ext>
            </a:extLst>
          </p:cNvPr>
          <p:cNvSpPr/>
          <p:nvPr/>
        </p:nvSpPr>
        <p:spPr>
          <a:xfrm>
            <a:off x="7938655" y="2493095"/>
            <a:ext cx="768184" cy="1135931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PHẠM DUYÊN 17 - 9Slide.vn">
            <a:extLst>
              <a:ext uri="{FF2B5EF4-FFF2-40B4-BE49-F238E27FC236}">
                <a16:creationId xmlns:a16="http://schemas.microsoft.com/office/drawing/2014/main" id="{9C61C5F8-BB20-275A-A3CB-94935093EF87}"/>
              </a:ext>
            </a:extLst>
          </p:cNvPr>
          <p:cNvSpPr/>
          <p:nvPr/>
        </p:nvSpPr>
        <p:spPr>
          <a:xfrm>
            <a:off x="12110599" y="2493095"/>
            <a:ext cx="1067586" cy="1135931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1" name="PHẠM DUYÊN 18 - 9Slide.vn">
            <a:extLst>
              <a:ext uri="{FF2B5EF4-FFF2-40B4-BE49-F238E27FC236}">
                <a16:creationId xmlns:a16="http://schemas.microsoft.com/office/drawing/2014/main" id="{3634FC1A-7BAA-A76D-F56A-1226986F19F7}"/>
              </a:ext>
            </a:extLst>
          </p:cNvPr>
          <p:cNvSpPr/>
          <p:nvPr/>
        </p:nvSpPr>
        <p:spPr>
          <a:xfrm>
            <a:off x="16583890" y="2493095"/>
            <a:ext cx="866695" cy="1135931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2" name="PHẠM DUYÊN 19 - 9Slide.vn">
            <a:extLst>
              <a:ext uri="{FF2B5EF4-FFF2-40B4-BE49-F238E27FC236}">
                <a16:creationId xmlns:a16="http://schemas.microsoft.com/office/drawing/2014/main" id="{1AFFF364-0F7E-50A2-5BC7-50D1E219AC91}"/>
              </a:ext>
            </a:extLst>
          </p:cNvPr>
          <p:cNvSpPr/>
          <p:nvPr/>
        </p:nvSpPr>
        <p:spPr>
          <a:xfrm>
            <a:off x="3485657" y="4664795"/>
            <a:ext cx="1067586" cy="1135931"/>
          </a:xfrm>
          <a:prstGeom prst="roundRect">
            <a:avLst>
              <a:gd name="adj" fmla="val 20983"/>
            </a:avLst>
          </a:prstGeom>
          <a:solidFill>
            <a:srgbClr val="FF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PHẠM DUYÊN 20 - 9Slide.vn">
            <a:extLst>
              <a:ext uri="{FF2B5EF4-FFF2-40B4-BE49-F238E27FC236}">
                <a16:creationId xmlns:a16="http://schemas.microsoft.com/office/drawing/2014/main" id="{D8B77267-E3BD-D6F8-5215-7AE9034DE170}"/>
              </a:ext>
            </a:extLst>
          </p:cNvPr>
          <p:cNvSpPr/>
          <p:nvPr/>
        </p:nvSpPr>
        <p:spPr>
          <a:xfrm>
            <a:off x="7938655" y="4664795"/>
            <a:ext cx="768184" cy="1135931"/>
          </a:xfrm>
          <a:prstGeom prst="roundRect">
            <a:avLst>
              <a:gd name="adj" fmla="val 20983"/>
            </a:avLst>
          </a:prstGeom>
          <a:solidFill>
            <a:srgbClr val="FF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PHẠM DUYÊN 21 - 9Slide.vn">
            <a:extLst>
              <a:ext uri="{FF2B5EF4-FFF2-40B4-BE49-F238E27FC236}">
                <a16:creationId xmlns:a16="http://schemas.microsoft.com/office/drawing/2014/main" id="{98B1CDCD-A1F3-A2F6-08D0-937AA1217271}"/>
              </a:ext>
            </a:extLst>
          </p:cNvPr>
          <p:cNvSpPr/>
          <p:nvPr/>
        </p:nvSpPr>
        <p:spPr>
          <a:xfrm>
            <a:off x="12110599" y="4664795"/>
            <a:ext cx="1067586" cy="1135931"/>
          </a:xfrm>
          <a:prstGeom prst="roundRect">
            <a:avLst>
              <a:gd name="adj" fmla="val 20983"/>
            </a:avLst>
          </a:prstGeom>
          <a:solidFill>
            <a:srgbClr val="FF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" name="PHẠM DUYÊN 22 - 9Slide.vn">
            <a:extLst>
              <a:ext uri="{FF2B5EF4-FFF2-40B4-BE49-F238E27FC236}">
                <a16:creationId xmlns:a16="http://schemas.microsoft.com/office/drawing/2014/main" id="{15E7E625-789C-1CF8-3B77-21152AF02D55}"/>
              </a:ext>
            </a:extLst>
          </p:cNvPr>
          <p:cNvSpPr/>
          <p:nvPr/>
        </p:nvSpPr>
        <p:spPr>
          <a:xfrm>
            <a:off x="16583890" y="4664795"/>
            <a:ext cx="866695" cy="1135931"/>
          </a:xfrm>
          <a:prstGeom prst="roundRect">
            <a:avLst>
              <a:gd name="adj" fmla="val 20983"/>
            </a:avLst>
          </a:prstGeom>
          <a:solidFill>
            <a:srgbClr val="FF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6" name="PHẠM DUYÊN 23 - 9Slide.vn">
            <a:extLst>
              <a:ext uri="{FF2B5EF4-FFF2-40B4-BE49-F238E27FC236}">
                <a16:creationId xmlns:a16="http://schemas.microsoft.com/office/drawing/2014/main" id="{2D5CF4BE-704E-5A98-1166-D9F78BE7480D}"/>
              </a:ext>
            </a:extLst>
          </p:cNvPr>
          <p:cNvSpPr/>
          <p:nvPr/>
        </p:nvSpPr>
        <p:spPr>
          <a:xfrm>
            <a:off x="3485657" y="6859887"/>
            <a:ext cx="1067586" cy="1135931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7" name="PHẠM DUYÊN 24 - 9Slide.vn">
            <a:extLst>
              <a:ext uri="{FF2B5EF4-FFF2-40B4-BE49-F238E27FC236}">
                <a16:creationId xmlns:a16="http://schemas.microsoft.com/office/drawing/2014/main" id="{70960A97-F617-DF33-7AA6-AB4D16E3F9EE}"/>
              </a:ext>
            </a:extLst>
          </p:cNvPr>
          <p:cNvSpPr/>
          <p:nvPr/>
        </p:nvSpPr>
        <p:spPr>
          <a:xfrm>
            <a:off x="7938655" y="6859887"/>
            <a:ext cx="768184" cy="1135931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8" name="PHẠM DUYÊN 25 - 9Slide.vn">
            <a:extLst>
              <a:ext uri="{FF2B5EF4-FFF2-40B4-BE49-F238E27FC236}">
                <a16:creationId xmlns:a16="http://schemas.microsoft.com/office/drawing/2014/main" id="{B4C6BFF9-0FDE-CB59-36D6-BF0D5D37B1B4}"/>
              </a:ext>
            </a:extLst>
          </p:cNvPr>
          <p:cNvSpPr/>
          <p:nvPr/>
        </p:nvSpPr>
        <p:spPr>
          <a:xfrm>
            <a:off x="12110599" y="6859887"/>
            <a:ext cx="1067586" cy="1135931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PHẠM DUYÊN 26 - 9Slide.vn">
            <a:extLst>
              <a:ext uri="{FF2B5EF4-FFF2-40B4-BE49-F238E27FC236}">
                <a16:creationId xmlns:a16="http://schemas.microsoft.com/office/drawing/2014/main" id="{09B97745-6E58-7E07-2597-D567388E0016}"/>
              </a:ext>
            </a:extLst>
          </p:cNvPr>
          <p:cNvSpPr/>
          <p:nvPr/>
        </p:nvSpPr>
        <p:spPr>
          <a:xfrm>
            <a:off x="16583890" y="6859887"/>
            <a:ext cx="866695" cy="1135931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372796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HẠM DUYÊN 1 - 9Slide.vn">
            <a:extLst>
              <a:ext uri="{FF2B5EF4-FFF2-40B4-BE49-F238E27FC236}">
                <a16:creationId xmlns:a16="http://schemas.microsoft.com/office/drawing/2014/main" id="{25E32AFD-FA58-B908-0CA8-0246C57F0CD8}"/>
              </a:ext>
            </a:extLst>
          </p:cNvPr>
          <p:cNvSpPr/>
          <p:nvPr/>
        </p:nvSpPr>
        <p:spPr>
          <a:xfrm>
            <a:off x="778387" y="2453108"/>
            <a:ext cx="3774856" cy="1204493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5 − 0 = </a:t>
            </a:r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3" name="PHẠM DUYÊN 2 - 9Slide.vn">
            <a:extLst>
              <a:ext uri="{FF2B5EF4-FFF2-40B4-BE49-F238E27FC236}">
                <a16:creationId xmlns:a16="http://schemas.microsoft.com/office/drawing/2014/main" id="{17EF16E4-ED75-3AAA-A91B-E3D38BA32182}"/>
              </a:ext>
            </a:extLst>
          </p:cNvPr>
          <p:cNvSpPr/>
          <p:nvPr/>
        </p:nvSpPr>
        <p:spPr>
          <a:xfrm>
            <a:off x="5102639" y="2453108"/>
            <a:ext cx="3774856" cy="1204493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4 − 0 = </a:t>
            </a:r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5" name="PHẠM DUYÊN 3 - 9Slide.vn">
            <a:extLst>
              <a:ext uri="{FF2B5EF4-FFF2-40B4-BE49-F238E27FC236}">
                <a16:creationId xmlns:a16="http://schemas.microsoft.com/office/drawing/2014/main" id="{03518D18-998B-BB63-8EA5-105FF596F51D}"/>
              </a:ext>
            </a:extLst>
          </p:cNvPr>
          <p:cNvSpPr/>
          <p:nvPr/>
        </p:nvSpPr>
        <p:spPr>
          <a:xfrm>
            <a:off x="9426891" y="2453108"/>
            <a:ext cx="3774856" cy="1204493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3 − 0 = </a:t>
            </a:r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3" name="PHẠM DUYÊN 4 - 9Slide.vn">
            <a:extLst>
              <a:ext uri="{FF2B5EF4-FFF2-40B4-BE49-F238E27FC236}">
                <a16:creationId xmlns:a16="http://schemas.microsoft.com/office/drawing/2014/main" id="{D96AACB3-8220-B81A-EF84-537F0785983E}"/>
              </a:ext>
            </a:extLst>
          </p:cNvPr>
          <p:cNvSpPr/>
          <p:nvPr/>
        </p:nvSpPr>
        <p:spPr>
          <a:xfrm>
            <a:off x="13751144" y="2453108"/>
            <a:ext cx="3774856" cy="1204493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2 − 0 = </a:t>
            </a:r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" name="PHẠM DUYÊN 5 - 9Slide.vn">
            <a:extLst>
              <a:ext uri="{FF2B5EF4-FFF2-40B4-BE49-F238E27FC236}">
                <a16:creationId xmlns:a16="http://schemas.microsoft.com/office/drawing/2014/main" id="{BFEE317D-9B8A-0E9F-22DB-8C353AA432EA}"/>
              </a:ext>
            </a:extLst>
          </p:cNvPr>
          <p:cNvSpPr/>
          <p:nvPr/>
        </p:nvSpPr>
        <p:spPr>
          <a:xfrm>
            <a:off x="778387" y="4624808"/>
            <a:ext cx="3774856" cy="1204493"/>
          </a:xfrm>
          <a:prstGeom prst="roundRect">
            <a:avLst>
              <a:gd name="adj" fmla="val 20983"/>
            </a:avLst>
          </a:prstGeom>
          <a:solidFill>
            <a:srgbClr val="FF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6 − 6 = </a:t>
            </a:r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" name="PHẠM DUYÊN 6 - 9Slide.vn">
            <a:extLst>
              <a:ext uri="{FF2B5EF4-FFF2-40B4-BE49-F238E27FC236}">
                <a16:creationId xmlns:a16="http://schemas.microsoft.com/office/drawing/2014/main" id="{A1938F9D-5092-8BE0-2485-99E1F69F2061}"/>
              </a:ext>
            </a:extLst>
          </p:cNvPr>
          <p:cNvSpPr/>
          <p:nvPr/>
        </p:nvSpPr>
        <p:spPr>
          <a:xfrm>
            <a:off x="5102639" y="4624808"/>
            <a:ext cx="3774856" cy="1204493"/>
          </a:xfrm>
          <a:prstGeom prst="roundRect">
            <a:avLst>
              <a:gd name="adj" fmla="val 20983"/>
            </a:avLst>
          </a:prstGeom>
          <a:solidFill>
            <a:srgbClr val="FF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7 − 7 = </a:t>
            </a:r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" name="PHẠM DUYÊN 7 - 9Slide.vn">
            <a:extLst>
              <a:ext uri="{FF2B5EF4-FFF2-40B4-BE49-F238E27FC236}">
                <a16:creationId xmlns:a16="http://schemas.microsoft.com/office/drawing/2014/main" id="{236D8B8F-B1A5-F667-0B58-935E2A6AFE8B}"/>
              </a:ext>
            </a:extLst>
          </p:cNvPr>
          <p:cNvSpPr/>
          <p:nvPr/>
        </p:nvSpPr>
        <p:spPr>
          <a:xfrm>
            <a:off x="9426891" y="4624808"/>
            <a:ext cx="3774856" cy="1204493"/>
          </a:xfrm>
          <a:prstGeom prst="roundRect">
            <a:avLst>
              <a:gd name="adj" fmla="val 20983"/>
            </a:avLst>
          </a:prstGeom>
          <a:solidFill>
            <a:srgbClr val="FF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4 − 4 = </a:t>
            </a:r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8" name="PHẠM DUYÊN 8 - 9Slide.vn">
            <a:extLst>
              <a:ext uri="{FF2B5EF4-FFF2-40B4-BE49-F238E27FC236}">
                <a16:creationId xmlns:a16="http://schemas.microsoft.com/office/drawing/2014/main" id="{57183728-4ACD-661A-4915-7AC8CBA71D12}"/>
              </a:ext>
            </a:extLst>
          </p:cNvPr>
          <p:cNvSpPr/>
          <p:nvPr/>
        </p:nvSpPr>
        <p:spPr>
          <a:xfrm>
            <a:off x="13751144" y="4624808"/>
            <a:ext cx="3774856" cy="1204493"/>
          </a:xfrm>
          <a:prstGeom prst="roundRect">
            <a:avLst>
              <a:gd name="adj" fmla="val 20983"/>
            </a:avLst>
          </a:prstGeom>
          <a:solidFill>
            <a:srgbClr val="FF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9 − 9 = </a:t>
            </a:r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6" name="PHẠM DUYÊN 9 - 9Slide.vn">
            <a:extLst>
              <a:ext uri="{FF2B5EF4-FFF2-40B4-BE49-F238E27FC236}">
                <a16:creationId xmlns:a16="http://schemas.microsoft.com/office/drawing/2014/main" id="{BE33832B-F128-E88B-5D34-F95AA6B671C4}"/>
              </a:ext>
            </a:extLst>
          </p:cNvPr>
          <p:cNvSpPr/>
          <p:nvPr/>
        </p:nvSpPr>
        <p:spPr>
          <a:xfrm>
            <a:off x="778387" y="6819900"/>
            <a:ext cx="3774856" cy="1204493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+ 0 = </a:t>
            </a:r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7" name="PHẠM DUYÊN 10 - 9Slide.vn">
            <a:extLst>
              <a:ext uri="{FF2B5EF4-FFF2-40B4-BE49-F238E27FC236}">
                <a16:creationId xmlns:a16="http://schemas.microsoft.com/office/drawing/2014/main" id="{43A245D4-F3B8-1953-3C1D-4D2F0E25B8B3}"/>
              </a:ext>
            </a:extLst>
          </p:cNvPr>
          <p:cNvSpPr/>
          <p:nvPr/>
        </p:nvSpPr>
        <p:spPr>
          <a:xfrm>
            <a:off x="5102639" y="6819900"/>
            <a:ext cx="3774856" cy="1204493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+ 4 = </a:t>
            </a:r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8" name="PHẠM DUYÊN 11 - 9Slide.vn">
            <a:extLst>
              <a:ext uri="{FF2B5EF4-FFF2-40B4-BE49-F238E27FC236}">
                <a16:creationId xmlns:a16="http://schemas.microsoft.com/office/drawing/2014/main" id="{0DCBBD36-8E39-B597-75B6-E6CBAD72FD1E}"/>
              </a:ext>
            </a:extLst>
          </p:cNvPr>
          <p:cNvSpPr/>
          <p:nvPr/>
        </p:nvSpPr>
        <p:spPr>
          <a:xfrm>
            <a:off x="9426891" y="6819900"/>
            <a:ext cx="3774856" cy="1204493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+ 0 = </a:t>
            </a:r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2" name="PHẠM DUYÊN 12 - 9Slide.vn">
            <a:extLst>
              <a:ext uri="{FF2B5EF4-FFF2-40B4-BE49-F238E27FC236}">
                <a16:creationId xmlns:a16="http://schemas.microsoft.com/office/drawing/2014/main" id="{9A941E73-8A74-AAA1-B814-B9B05C86FCDF}"/>
              </a:ext>
            </a:extLst>
          </p:cNvPr>
          <p:cNvSpPr/>
          <p:nvPr/>
        </p:nvSpPr>
        <p:spPr>
          <a:xfrm>
            <a:off x="13751144" y="6819900"/>
            <a:ext cx="3774856" cy="1204493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+ 2 = </a:t>
            </a:r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10" name="PHẠM DUYÊN 13 - 9Slide.vn">
            <a:extLst>
              <a:ext uri="{FF2B5EF4-FFF2-40B4-BE49-F238E27FC236}">
                <a16:creationId xmlns:a16="http://schemas.microsoft.com/office/drawing/2014/main" id="{4EBD094B-ACFD-5F7C-FEC7-D936695B7C8A}"/>
              </a:ext>
            </a:extLst>
          </p:cNvPr>
          <p:cNvGrpSpPr/>
          <p:nvPr/>
        </p:nvGrpSpPr>
        <p:grpSpPr>
          <a:xfrm>
            <a:off x="573232" y="580537"/>
            <a:ext cx="1246910" cy="1257500"/>
            <a:chOff x="573232" y="580537"/>
            <a:chExt cx="1246910" cy="12575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40781EC-AE61-21E7-8F24-1DE2AE28D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3232" y="580537"/>
              <a:ext cx="1246910" cy="12575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0E904C5-C9ED-6709-91F9-AE9628D2C956}"/>
                </a:ext>
              </a:extLst>
            </p:cNvPr>
            <p:cNvSpPr txBox="1"/>
            <p:nvPr/>
          </p:nvSpPr>
          <p:spPr>
            <a:xfrm>
              <a:off x="914037" y="701618"/>
              <a:ext cx="552813" cy="1015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DE36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8" name="PHẠM DUYÊN 14 - 9Slide.vn">
            <a:extLst>
              <a:ext uri="{FF2B5EF4-FFF2-40B4-BE49-F238E27FC236}">
                <a16:creationId xmlns:a16="http://schemas.microsoft.com/office/drawing/2014/main" id="{2669D3A0-BD0B-F905-B0C4-CE9AB10B9894}"/>
              </a:ext>
            </a:extLst>
          </p:cNvPr>
          <p:cNvSpPr txBox="1"/>
          <p:nvPr/>
        </p:nvSpPr>
        <p:spPr>
          <a:xfrm>
            <a:off x="1728884" y="698443"/>
            <a:ext cx="43816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tx1">
                    <a:lumMod val="75000"/>
                    <a:lumOff val="25000"/>
                  </a:schemeClr>
                </a:solidFill>
                <a:latin typeface="Quicksand" panose="00000500000000000000" pitchFamily="2" charset="0"/>
                <a:cs typeface="Arial" panose="020B0604020202020204" pitchFamily="34" charset="0"/>
              </a:rPr>
              <a:t>Tính nhẩm.</a:t>
            </a:r>
            <a:endParaRPr lang="en-US" sz="6000" b="1" dirty="0">
              <a:solidFill>
                <a:schemeClr val="tx1">
                  <a:lumMod val="75000"/>
                  <a:lumOff val="25000"/>
                </a:schemeClr>
              </a:solidFill>
              <a:latin typeface="Quicksand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17" name="PHẠM DUYÊN 15 - 9Slide.vn">
            <a:extLst>
              <a:ext uri="{FF2B5EF4-FFF2-40B4-BE49-F238E27FC236}">
                <a16:creationId xmlns:a16="http://schemas.microsoft.com/office/drawing/2014/main" id="{22F37C17-B4C5-91DA-2AC7-AC3E14A9F207}"/>
              </a:ext>
            </a:extLst>
          </p:cNvPr>
          <p:cNvSpPr/>
          <p:nvPr/>
        </p:nvSpPr>
        <p:spPr>
          <a:xfrm>
            <a:off x="3485657" y="2493095"/>
            <a:ext cx="1067586" cy="1135931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PHẠM DUYÊN 16 - 9Slide.vn">
            <a:extLst>
              <a:ext uri="{FF2B5EF4-FFF2-40B4-BE49-F238E27FC236}">
                <a16:creationId xmlns:a16="http://schemas.microsoft.com/office/drawing/2014/main" id="{B66CA6EF-87A3-2DAE-6D6D-F2927FB89951}"/>
              </a:ext>
            </a:extLst>
          </p:cNvPr>
          <p:cNvSpPr/>
          <p:nvPr/>
        </p:nvSpPr>
        <p:spPr>
          <a:xfrm>
            <a:off x="7938655" y="2493095"/>
            <a:ext cx="768184" cy="1135931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1" name="PHẠM DUYÊN 17 - 9Slide.vn">
            <a:extLst>
              <a:ext uri="{FF2B5EF4-FFF2-40B4-BE49-F238E27FC236}">
                <a16:creationId xmlns:a16="http://schemas.microsoft.com/office/drawing/2014/main" id="{9C61C5F8-BB20-275A-A3CB-94935093EF87}"/>
              </a:ext>
            </a:extLst>
          </p:cNvPr>
          <p:cNvSpPr/>
          <p:nvPr/>
        </p:nvSpPr>
        <p:spPr>
          <a:xfrm>
            <a:off x="12110599" y="2493095"/>
            <a:ext cx="1067586" cy="1135931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" name="PHẠM DUYÊN 18 - 9Slide.vn">
            <a:extLst>
              <a:ext uri="{FF2B5EF4-FFF2-40B4-BE49-F238E27FC236}">
                <a16:creationId xmlns:a16="http://schemas.microsoft.com/office/drawing/2014/main" id="{3634FC1A-7BAA-A76D-F56A-1226986F19F7}"/>
              </a:ext>
            </a:extLst>
          </p:cNvPr>
          <p:cNvSpPr/>
          <p:nvPr/>
        </p:nvSpPr>
        <p:spPr>
          <a:xfrm>
            <a:off x="16583890" y="2493095"/>
            <a:ext cx="866695" cy="1135931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PHẠM DUYÊN 19 - 9Slide.vn">
            <a:extLst>
              <a:ext uri="{FF2B5EF4-FFF2-40B4-BE49-F238E27FC236}">
                <a16:creationId xmlns:a16="http://schemas.microsoft.com/office/drawing/2014/main" id="{1AFFF364-0F7E-50A2-5BC7-50D1E219AC91}"/>
              </a:ext>
            </a:extLst>
          </p:cNvPr>
          <p:cNvSpPr/>
          <p:nvPr/>
        </p:nvSpPr>
        <p:spPr>
          <a:xfrm>
            <a:off x="3485657" y="4664795"/>
            <a:ext cx="1067586" cy="1135931"/>
          </a:xfrm>
          <a:prstGeom prst="roundRect">
            <a:avLst>
              <a:gd name="adj" fmla="val 20983"/>
            </a:avLst>
          </a:prstGeom>
          <a:solidFill>
            <a:srgbClr val="FF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PHẠM DUYÊN 20 - 9Slide.vn">
            <a:extLst>
              <a:ext uri="{FF2B5EF4-FFF2-40B4-BE49-F238E27FC236}">
                <a16:creationId xmlns:a16="http://schemas.microsoft.com/office/drawing/2014/main" id="{D8B77267-E3BD-D6F8-5215-7AE9034DE170}"/>
              </a:ext>
            </a:extLst>
          </p:cNvPr>
          <p:cNvSpPr/>
          <p:nvPr/>
        </p:nvSpPr>
        <p:spPr>
          <a:xfrm>
            <a:off x="7938655" y="4664795"/>
            <a:ext cx="768184" cy="1135931"/>
          </a:xfrm>
          <a:prstGeom prst="roundRect">
            <a:avLst>
              <a:gd name="adj" fmla="val 20983"/>
            </a:avLst>
          </a:prstGeom>
          <a:solidFill>
            <a:srgbClr val="FF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7" name="PHẠM DUYÊN 21 - 9Slide.vn">
            <a:extLst>
              <a:ext uri="{FF2B5EF4-FFF2-40B4-BE49-F238E27FC236}">
                <a16:creationId xmlns:a16="http://schemas.microsoft.com/office/drawing/2014/main" id="{98B1CDCD-A1F3-A2F6-08D0-937AA1217271}"/>
              </a:ext>
            </a:extLst>
          </p:cNvPr>
          <p:cNvSpPr/>
          <p:nvPr/>
        </p:nvSpPr>
        <p:spPr>
          <a:xfrm>
            <a:off x="12110599" y="4664795"/>
            <a:ext cx="1067586" cy="1135931"/>
          </a:xfrm>
          <a:prstGeom prst="roundRect">
            <a:avLst>
              <a:gd name="adj" fmla="val 20983"/>
            </a:avLst>
          </a:prstGeom>
          <a:solidFill>
            <a:srgbClr val="FF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PHẠM DUYÊN 22 - 9Slide.vn">
            <a:extLst>
              <a:ext uri="{FF2B5EF4-FFF2-40B4-BE49-F238E27FC236}">
                <a16:creationId xmlns:a16="http://schemas.microsoft.com/office/drawing/2014/main" id="{15E7E625-789C-1CF8-3B77-21152AF02D55}"/>
              </a:ext>
            </a:extLst>
          </p:cNvPr>
          <p:cNvSpPr/>
          <p:nvPr/>
        </p:nvSpPr>
        <p:spPr>
          <a:xfrm>
            <a:off x="16583890" y="4664795"/>
            <a:ext cx="866695" cy="1135931"/>
          </a:xfrm>
          <a:prstGeom prst="roundRect">
            <a:avLst>
              <a:gd name="adj" fmla="val 20983"/>
            </a:avLst>
          </a:prstGeom>
          <a:solidFill>
            <a:srgbClr val="FF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9" name="PHẠM DUYÊN 23 - 9Slide.vn">
            <a:extLst>
              <a:ext uri="{FF2B5EF4-FFF2-40B4-BE49-F238E27FC236}">
                <a16:creationId xmlns:a16="http://schemas.microsoft.com/office/drawing/2014/main" id="{2D5CF4BE-704E-5A98-1166-D9F78BE7480D}"/>
              </a:ext>
            </a:extLst>
          </p:cNvPr>
          <p:cNvSpPr/>
          <p:nvPr/>
        </p:nvSpPr>
        <p:spPr>
          <a:xfrm>
            <a:off x="3485657" y="6859887"/>
            <a:ext cx="1067586" cy="1135931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0" name="PHẠM DUYÊN 24 - 9Slide.vn">
            <a:extLst>
              <a:ext uri="{FF2B5EF4-FFF2-40B4-BE49-F238E27FC236}">
                <a16:creationId xmlns:a16="http://schemas.microsoft.com/office/drawing/2014/main" id="{70960A97-F617-DF33-7AA6-AB4D16E3F9EE}"/>
              </a:ext>
            </a:extLst>
          </p:cNvPr>
          <p:cNvSpPr/>
          <p:nvPr/>
        </p:nvSpPr>
        <p:spPr>
          <a:xfrm>
            <a:off x="7938655" y="6859887"/>
            <a:ext cx="768184" cy="1135931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1" name="PHẠM DUYÊN 25 - 9Slide.vn">
            <a:extLst>
              <a:ext uri="{FF2B5EF4-FFF2-40B4-BE49-F238E27FC236}">
                <a16:creationId xmlns:a16="http://schemas.microsoft.com/office/drawing/2014/main" id="{B4C6BFF9-0FDE-CB59-36D6-BF0D5D37B1B4}"/>
              </a:ext>
            </a:extLst>
          </p:cNvPr>
          <p:cNvSpPr/>
          <p:nvPr/>
        </p:nvSpPr>
        <p:spPr>
          <a:xfrm>
            <a:off x="12110599" y="6859887"/>
            <a:ext cx="1067586" cy="1135931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3" name="PHẠM DUYÊN 26 - 9Slide.vn">
            <a:extLst>
              <a:ext uri="{FF2B5EF4-FFF2-40B4-BE49-F238E27FC236}">
                <a16:creationId xmlns:a16="http://schemas.microsoft.com/office/drawing/2014/main" id="{09B97745-6E58-7E07-2597-D567388E0016}"/>
              </a:ext>
            </a:extLst>
          </p:cNvPr>
          <p:cNvSpPr/>
          <p:nvPr/>
        </p:nvSpPr>
        <p:spPr>
          <a:xfrm>
            <a:off x="16583890" y="6859887"/>
            <a:ext cx="866695" cy="1135931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94144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8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4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2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5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8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1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4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7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0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  <p:bldP spid="23" grpId="0" animBg="1"/>
      <p:bldP spid="2" grpId="0" animBg="1"/>
      <p:bldP spid="3" grpId="0" animBg="1"/>
      <p:bldP spid="6" grpId="0" animBg="1"/>
      <p:bldP spid="28" grpId="0" animBg="1"/>
      <p:bldP spid="46" grpId="0" animBg="1"/>
      <p:bldP spid="47" grpId="0" animBg="1"/>
      <p:bldP spid="48" grpId="0" animBg="1"/>
      <p:bldP spid="52" grpId="0" animBg="1"/>
      <p:bldP spid="17" grpId="0" animBg="1"/>
      <p:bldP spid="17" grpId="1" animBg="1"/>
      <p:bldP spid="19" grpId="0" animBg="1"/>
      <p:bldP spid="19" grpId="1" animBg="1"/>
      <p:bldP spid="21" grpId="0" animBg="1"/>
      <p:bldP spid="21" grpId="1" animBg="1"/>
      <p:bldP spid="25" grpId="0" animBg="1"/>
      <p:bldP spid="25" grpId="1" animBg="1"/>
      <p:bldP spid="7" grpId="0" animBg="1"/>
      <p:bldP spid="7" grpId="1" animBg="1"/>
      <p:bldP spid="9" grpId="0" animBg="1"/>
      <p:bldP spid="9" grpId="1" animBg="1"/>
      <p:bldP spid="27" grpId="0" animBg="1"/>
      <p:bldP spid="27" grpId="1" animBg="1"/>
      <p:bldP spid="29" grpId="0" animBg="1"/>
      <p:bldP spid="29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3" grpId="0" animBg="1"/>
      <p:bldP spid="5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35294766-25C6-6C37-8306-A1E8BEEFDCD9}"/>
              </a:ext>
            </a:extLst>
          </p:cNvPr>
          <p:cNvGrpSpPr/>
          <p:nvPr/>
        </p:nvGrpSpPr>
        <p:grpSpPr>
          <a:xfrm>
            <a:off x="573232" y="580537"/>
            <a:ext cx="1246910" cy="1257500"/>
            <a:chOff x="573232" y="580537"/>
            <a:chExt cx="1246910" cy="12575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8E095C4-7A48-CDE1-3FD2-A3864D979A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3232" y="580537"/>
              <a:ext cx="1246910" cy="12575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BB876C6-3CF4-814A-9A49-0D01845B4013}"/>
                </a:ext>
              </a:extLst>
            </p:cNvPr>
            <p:cNvSpPr txBox="1"/>
            <p:nvPr/>
          </p:nvSpPr>
          <p:spPr>
            <a:xfrm>
              <a:off x="914037" y="701618"/>
              <a:ext cx="552813" cy="1015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DE36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5" name="PHẠM DUYÊN 2 - 9Slide.vn">
            <a:extLst>
              <a:ext uri="{FF2B5EF4-FFF2-40B4-BE49-F238E27FC236}">
                <a16:creationId xmlns:a16="http://schemas.microsoft.com/office/drawing/2014/main" id="{D4901B02-E299-A395-1C55-142F22075FA2}"/>
              </a:ext>
            </a:extLst>
          </p:cNvPr>
          <p:cNvSpPr txBox="1"/>
          <p:nvPr/>
        </p:nvSpPr>
        <p:spPr>
          <a:xfrm>
            <a:off x="1728884" y="698443"/>
            <a:ext cx="122919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>
                <a:solidFill>
                  <a:schemeClr val="tx1">
                    <a:lumMod val="75000"/>
                    <a:lumOff val="25000"/>
                  </a:schemeClr>
                </a:solidFill>
                <a:latin typeface="Quicksand" panose="00000500000000000000" pitchFamily="2" charset="0"/>
                <a:cs typeface="Arial" panose="020B0604020202020204" pitchFamily="34" charset="0"/>
              </a:rPr>
              <a:t>Hai phép tính nào cùng kết quả?</a:t>
            </a:r>
          </a:p>
        </p:txBody>
      </p:sp>
      <p:pic>
        <p:nvPicPr>
          <p:cNvPr id="6" name="PHẠM DUYÊN 3 - 9Slide.vn" descr="F:\AAA-PDF-SGK\PNG\Bai11-HĐ3-2.png">
            <a:extLst>
              <a:ext uri="{FF2B5EF4-FFF2-40B4-BE49-F238E27FC236}">
                <a16:creationId xmlns:a16="http://schemas.microsoft.com/office/drawing/2014/main" id="{58428265-D69E-1643-D77C-0D3204C02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36064" t="39090" r="46368" b="52492"/>
          <a:stretch>
            <a:fillRect/>
          </a:stretch>
        </p:blipFill>
        <p:spPr bwMode="auto">
          <a:xfrm>
            <a:off x="4877545" y="2552701"/>
            <a:ext cx="4150519" cy="2683194"/>
          </a:xfrm>
          <a:prstGeom prst="rect">
            <a:avLst/>
          </a:prstGeom>
          <a:noFill/>
        </p:spPr>
      </p:pic>
      <p:pic>
        <p:nvPicPr>
          <p:cNvPr id="7" name="PHẠM DUYÊN 4 - 9Slide.vn" descr="F:\AAA-PDF-SGK\PNG\Bai11-HĐ3-2.png">
            <a:extLst>
              <a:ext uri="{FF2B5EF4-FFF2-40B4-BE49-F238E27FC236}">
                <a16:creationId xmlns:a16="http://schemas.microsoft.com/office/drawing/2014/main" id="{0853C1FE-D12B-F626-D1E6-89DCFB951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17175" t="48674" r="65688" b="41817"/>
          <a:stretch>
            <a:fillRect/>
          </a:stretch>
        </p:blipFill>
        <p:spPr bwMode="auto">
          <a:xfrm>
            <a:off x="415832" y="6134163"/>
            <a:ext cx="4048992" cy="3031070"/>
          </a:xfrm>
          <a:prstGeom prst="rect">
            <a:avLst/>
          </a:prstGeom>
          <a:noFill/>
        </p:spPr>
      </p:pic>
      <p:pic>
        <p:nvPicPr>
          <p:cNvPr id="8" name="PHẠM DUYÊN 5 - 9Slide.vn" descr="F:\AAA-PDF-SGK\PNG\Bai11-HĐ3-2.png">
            <a:extLst>
              <a:ext uri="{FF2B5EF4-FFF2-40B4-BE49-F238E27FC236}">
                <a16:creationId xmlns:a16="http://schemas.microsoft.com/office/drawing/2014/main" id="{07F645D7-9E14-939B-7100-62BBC0E39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36064" t="48674" r="46368" b="41817"/>
          <a:stretch>
            <a:fillRect/>
          </a:stretch>
        </p:blipFill>
        <p:spPr bwMode="auto">
          <a:xfrm>
            <a:off x="4877309" y="6134100"/>
            <a:ext cx="4150991" cy="3031132"/>
          </a:xfrm>
          <a:prstGeom prst="rect">
            <a:avLst/>
          </a:prstGeom>
          <a:noFill/>
        </p:spPr>
      </p:pic>
      <p:pic>
        <p:nvPicPr>
          <p:cNvPr id="9" name="PHẠM DUYÊN 6 - 9Slide.vn" descr="F:\AAA-PDF-SGK\PNG\Bai11-HĐ3-2.png">
            <a:extLst>
              <a:ext uri="{FF2B5EF4-FFF2-40B4-BE49-F238E27FC236}">
                <a16:creationId xmlns:a16="http://schemas.microsoft.com/office/drawing/2014/main" id="{19989F61-8209-07BD-B6E3-B45D8EE98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54096" t="48674" r="27563" b="41817"/>
          <a:stretch>
            <a:fillRect/>
          </a:stretch>
        </p:blipFill>
        <p:spPr bwMode="auto">
          <a:xfrm>
            <a:off x="9134590" y="6134100"/>
            <a:ext cx="4335313" cy="3031132"/>
          </a:xfrm>
          <a:prstGeom prst="rect">
            <a:avLst/>
          </a:prstGeom>
          <a:noFill/>
        </p:spPr>
      </p:pic>
      <p:pic>
        <p:nvPicPr>
          <p:cNvPr id="10" name="PHẠM DUYÊN 7 - 9Slide.vn" descr="F:\AAA-PDF-SGK\PNG\Bai11-HĐ3-2.png">
            <a:extLst>
              <a:ext uri="{FF2B5EF4-FFF2-40B4-BE49-F238E27FC236}">
                <a16:creationId xmlns:a16="http://schemas.microsoft.com/office/drawing/2014/main" id="{099269F7-CF7B-DB91-2DF7-D5A7D1092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72900" t="48674" r="9814" b="41817"/>
          <a:stretch>
            <a:fillRect/>
          </a:stretch>
        </p:blipFill>
        <p:spPr bwMode="auto">
          <a:xfrm>
            <a:off x="13577737" y="6134100"/>
            <a:ext cx="4084424" cy="3031132"/>
          </a:xfrm>
          <a:prstGeom prst="rect">
            <a:avLst/>
          </a:prstGeom>
          <a:noFill/>
        </p:spPr>
      </p:pic>
      <p:pic>
        <p:nvPicPr>
          <p:cNvPr id="11" name="PHẠM DUYÊN 8 - 9Slide.vn" descr="F:\AAA-PDF-SGK\PNG\Bai11-HĐ3-2.png">
            <a:extLst>
              <a:ext uri="{FF2B5EF4-FFF2-40B4-BE49-F238E27FC236}">
                <a16:creationId xmlns:a16="http://schemas.microsoft.com/office/drawing/2014/main" id="{E0B1C596-C89F-A72E-8245-AB27EA77B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17175" t="39130" r="64400" b="52492"/>
          <a:stretch>
            <a:fillRect/>
          </a:stretch>
        </p:blipFill>
        <p:spPr bwMode="auto">
          <a:xfrm>
            <a:off x="416051" y="2552700"/>
            <a:ext cx="4352803" cy="2670723"/>
          </a:xfrm>
          <a:prstGeom prst="rect">
            <a:avLst/>
          </a:prstGeom>
          <a:noFill/>
        </p:spPr>
      </p:pic>
      <p:cxnSp>
        <p:nvCxnSpPr>
          <p:cNvPr id="12" name="PHẠM DUYÊN 9 - 9Slide.vn">
            <a:extLst>
              <a:ext uri="{FF2B5EF4-FFF2-40B4-BE49-F238E27FC236}">
                <a16:creationId xmlns:a16="http://schemas.microsoft.com/office/drawing/2014/main" id="{A050C65F-7C63-C829-B6CA-F95AD1EA2D04}"/>
              </a:ext>
            </a:extLst>
          </p:cNvPr>
          <p:cNvCxnSpPr>
            <a:cxnSpLocks/>
          </p:cNvCxnSpPr>
          <p:nvPr/>
        </p:nvCxnSpPr>
        <p:spPr>
          <a:xfrm>
            <a:off x="3653818" y="4593510"/>
            <a:ext cx="3331182" cy="1908890"/>
          </a:xfrm>
          <a:prstGeom prst="line">
            <a:avLst/>
          </a:prstGeom>
          <a:ln w="571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HẠM DUYÊN 10 - 9Slide.vn">
            <a:extLst>
              <a:ext uri="{FF2B5EF4-FFF2-40B4-BE49-F238E27FC236}">
                <a16:creationId xmlns:a16="http://schemas.microsoft.com/office/drawing/2014/main" id="{6D68D8F8-C01A-92FC-6A57-6341C3D5DF90}"/>
              </a:ext>
            </a:extLst>
          </p:cNvPr>
          <p:cNvCxnSpPr>
            <a:cxnSpLocks/>
          </p:cNvCxnSpPr>
          <p:nvPr/>
        </p:nvCxnSpPr>
        <p:spPr>
          <a:xfrm flipH="1">
            <a:off x="2959100" y="4837182"/>
            <a:ext cx="3226193" cy="1652518"/>
          </a:xfrm>
          <a:prstGeom prst="line">
            <a:avLst/>
          </a:prstGeom>
          <a:ln w="571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HẠM DUYÊN 11 - 9Slide.vn" descr="F:\AAA-PDF-SGK\PNG\Bai11-HĐ3-2.png">
            <a:extLst>
              <a:ext uri="{FF2B5EF4-FFF2-40B4-BE49-F238E27FC236}">
                <a16:creationId xmlns:a16="http://schemas.microsoft.com/office/drawing/2014/main" id="{1B7F5244-D4E7-4FE0-E315-BE78187EB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54096" t="39090" r="27048" b="52492"/>
          <a:stretch>
            <a:fillRect/>
          </a:stretch>
        </p:blipFill>
        <p:spPr bwMode="auto">
          <a:xfrm>
            <a:off x="9014616" y="2633922"/>
            <a:ext cx="4455287" cy="2683194"/>
          </a:xfrm>
          <a:prstGeom prst="rect">
            <a:avLst/>
          </a:prstGeom>
          <a:noFill/>
        </p:spPr>
      </p:pic>
      <p:cxnSp>
        <p:nvCxnSpPr>
          <p:cNvPr id="15" name="PHẠM DUYÊN 12 - 9Slide.vn">
            <a:extLst>
              <a:ext uri="{FF2B5EF4-FFF2-40B4-BE49-F238E27FC236}">
                <a16:creationId xmlns:a16="http://schemas.microsoft.com/office/drawing/2014/main" id="{9A6B9F1B-8FD3-D878-3109-853FE3494F17}"/>
              </a:ext>
            </a:extLst>
          </p:cNvPr>
          <p:cNvCxnSpPr>
            <a:cxnSpLocks/>
          </p:cNvCxnSpPr>
          <p:nvPr/>
        </p:nvCxnSpPr>
        <p:spPr>
          <a:xfrm>
            <a:off x="11747500" y="4940300"/>
            <a:ext cx="2618833" cy="1941195"/>
          </a:xfrm>
          <a:prstGeom prst="line">
            <a:avLst/>
          </a:prstGeom>
          <a:ln w="571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HẠM DUYÊN 13 - 9Slide.vn" descr="F:\AAA-PDF-SGK\PNG\Bai11-HĐ3-2.png">
            <a:extLst>
              <a:ext uri="{FF2B5EF4-FFF2-40B4-BE49-F238E27FC236}">
                <a16:creationId xmlns:a16="http://schemas.microsoft.com/office/drawing/2014/main" id="{15C7F21D-07DB-57A2-5306-A66C028BA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72772" t="39090" r="9814" b="52492"/>
          <a:stretch>
            <a:fillRect/>
          </a:stretch>
        </p:blipFill>
        <p:spPr bwMode="auto">
          <a:xfrm>
            <a:off x="13577738" y="2639751"/>
            <a:ext cx="4115421" cy="2683136"/>
          </a:xfrm>
          <a:prstGeom prst="rect">
            <a:avLst/>
          </a:prstGeom>
          <a:noFill/>
        </p:spPr>
      </p:pic>
      <p:cxnSp>
        <p:nvCxnSpPr>
          <p:cNvPr id="17" name="PHẠM DUYÊN 14 - 9Slide.vn">
            <a:extLst>
              <a:ext uri="{FF2B5EF4-FFF2-40B4-BE49-F238E27FC236}">
                <a16:creationId xmlns:a16="http://schemas.microsoft.com/office/drawing/2014/main" id="{41A2A9A1-87C2-06F6-6E10-9339EA791E22}"/>
              </a:ext>
            </a:extLst>
          </p:cNvPr>
          <p:cNvCxnSpPr>
            <a:cxnSpLocks/>
          </p:cNvCxnSpPr>
          <p:nvPr/>
        </p:nvCxnSpPr>
        <p:spPr>
          <a:xfrm flipH="1">
            <a:off x="11696700" y="5089304"/>
            <a:ext cx="3076113" cy="1565496"/>
          </a:xfrm>
          <a:prstGeom prst="line">
            <a:avLst/>
          </a:prstGeom>
          <a:ln w="571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HẠM DUYÊN 15 - 9Slide.vn">
            <a:extLst>
              <a:ext uri="{FF2B5EF4-FFF2-40B4-BE49-F238E27FC236}">
                <a16:creationId xmlns:a16="http://schemas.microsoft.com/office/drawing/2014/main" id="{B29D8D11-B319-0EEE-5D2D-6D336BE66B53}"/>
              </a:ext>
            </a:extLst>
          </p:cNvPr>
          <p:cNvSpPr/>
          <p:nvPr/>
        </p:nvSpPr>
        <p:spPr>
          <a:xfrm>
            <a:off x="2057393" y="4376057"/>
            <a:ext cx="699768" cy="699770"/>
          </a:xfrm>
          <a:prstGeom prst="roundRect">
            <a:avLst>
              <a:gd name="adj" fmla="val 17858"/>
            </a:avLst>
          </a:prstGeom>
          <a:solidFill>
            <a:srgbClr val="FFE7EA"/>
          </a:solidFill>
          <a:ln w="28575"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PHẠM DUYÊN 16 - 9Slide.vn">
            <a:extLst>
              <a:ext uri="{FF2B5EF4-FFF2-40B4-BE49-F238E27FC236}">
                <a16:creationId xmlns:a16="http://schemas.microsoft.com/office/drawing/2014/main" id="{9B47D179-06BE-0F70-EF3A-763B0C749384}"/>
              </a:ext>
            </a:extLst>
          </p:cNvPr>
          <p:cNvSpPr/>
          <p:nvPr/>
        </p:nvSpPr>
        <p:spPr>
          <a:xfrm>
            <a:off x="6553200" y="4376057"/>
            <a:ext cx="699768" cy="699770"/>
          </a:xfrm>
          <a:prstGeom prst="roundRect">
            <a:avLst>
              <a:gd name="adj" fmla="val 17858"/>
            </a:avLst>
          </a:prstGeom>
          <a:solidFill>
            <a:srgbClr val="FFE7EA"/>
          </a:solidFill>
          <a:ln w="28575"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0" name="PHẠM DUYÊN 17 - 9Slide.vn">
            <a:extLst>
              <a:ext uri="{FF2B5EF4-FFF2-40B4-BE49-F238E27FC236}">
                <a16:creationId xmlns:a16="http://schemas.microsoft.com/office/drawing/2014/main" id="{947C77FE-2109-46FC-8940-4D368F745385}"/>
              </a:ext>
            </a:extLst>
          </p:cNvPr>
          <p:cNvSpPr/>
          <p:nvPr/>
        </p:nvSpPr>
        <p:spPr>
          <a:xfrm>
            <a:off x="10806432" y="4376057"/>
            <a:ext cx="699768" cy="699770"/>
          </a:xfrm>
          <a:prstGeom prst="roundRect">
            <a:avLst>
              <a:gd name="adj" fmla="val 17858"/>
            </a:avLst>
          </a:prstGeom>
          <a:solidFill>
            <a:srgbClr val="FFE7EA"/>
          </a:solidFill>
          <a:ln w="28575"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1" name="PHẠM DUYÊN 18 - 9Slide.vn">
            <a:extLst>
              <a:ext uri="{FF2B5EF4-FFF2-40B4-BE49-F238E27FC236}">
                <a16:creationId xmlns:a16="http://schemas.microsoft.com/office/drawing/2014/main" id="{AC8A623D-D6D8-5FED-4B6B-07152818D421}"/>
              </a:ext>
            </a:extLst>
          </p:cNvPr>
          <p:cNvSpPr/>
          <p:nvPr/>
        </p:nvSpPr>
        <p:spPr>
          <a:xfrm>
            <a:off x="15270065" y="4376057"/>
            <a:ext cx="699768" cy="699770"/>
          </a:xfrm>
          <a:prstGeom prst="roundRect">
            <a:avLst>
              <a:gd name="adj" fmla="val 17858"/>
            </a:avLst>
          </a:prstGeom>
          <a:solidFill>
            <a:srgbClr val="FFE7EA"/>
          </a:solidFill>
          <a:ln w="28575"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PHẠM DUYÊN 19 - 9Slide.vn">
            <a:extLst>
              <a:ext uri="{FF2B5EF4-FFF2-40B4-BE49-F238E27FC236}">
                <a16:creationId xmlns:a16="http://schemas.microsoft.com/office/drawing/2014/main" id="{262D00BF-5E35-2636-82D5-73E99C4AADC5}"/>
              </a:ext>
            </a:extLst>
          </p:cNvPr>
          <p:cNvSpPr/>
          <p:nvPr/>
        </p:nvSpPr>
        <p:spPr>
          <a:xfrm>
            <a:off x="2019293" y="7970157"/>
            <a:ext cx="699768" cy="699770"/>
          </a:xfrm>
          <a:prstGeom prst="roundRect">
            <a:avLst>
              <a:gd name="adj" fmla="val 17858"/>
            </a:avLst>
          </a:prstGeom>
          <a:solidFill>
            <a:srgbClr val="FFE7EA"/>
          </a:solidFill>
          <a:ln w="28575"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3" name="PHẠM DUYÊN 20 - 9Slide.vn">
            <a:extLst>
              <a:ext uri="{FF2B5EF4-FFF2-40B4-BE49-F238E27FC236}">
                <a16:creationId xmlns:a16="http://schemas.microsoft.com/office/drawing/2014/main" id="{C1B8BE0E-DD18-0CC9-6E0F-ACA17D0B2B3A}"/>
              </a:ext>
            </a:extLst>
          </p:cNvPr>
          <p:cNvSpPr/>
          <p:nvPr/>
        </p:nvSpPr>
        <p:spPr>
          <a:xfrm>
            <a:off x="6539232" y="7970157"/>
            <a:ext cx="699768" cy="699770"/>
          </a:xfrm>
          <a:prstGeom prst="roundRect">
            <a:avLst>
              <a:gd name="adj" fmla="val 17858"/>
            </a:avLst>
          </a:prstGeom>
          <a:solidFill>
            <a:srgbClr val="FFE7EA"/>
          </a:solidFill>
          <a:ln w="28575"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PHẠM DUYÊN 21 - 9Slide.vn">
            <a:extLst>
              <a:ext uri="{FF2B5EF4-FFF2-40B4-BE49-F238E27FC236}">
                <a16:creationId xmlns:a16="http://schemas.microsoft.com/office/drawing/2014/main" id="{43555527-1DBD-BC29-7C90-47C9C06D8E4B}"/>
              </a:ext>
            </a:extLst>
          </p:cNvPr>
          <p:cNvSpPr/>
          <p:nvPr/>
        </p:nvSpPr>
        <p:spPr>
          <a:xfrm>
            <a:off x="10958832" y="7970157"/>
            <a:ext cx="699768" cy="699770"/>
          </a:xfrm>
          <a:prstGeom prst="roundRect">
            <a:avLst>
              <a:gd name="adj" fmla="val 17858"/>
            </a:avLst>
          </a:prstGeom>
          <a:solidFill>
            <a:srgbClr val="FFE7EA"/>
          </a:solidFill>
          <a:ln w="28575"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5" name="PHẠM DUYÊN 22 - 9Slide.vn">
            <a:extLst>
              <a:ext uri="{FF2B5EF4-FFF2-40B4-BE49-F238E27FC236}">
                <a16:creationId xmlns:a16="http://schemas.microsoft.com/office/drawing/2014/main" id="{09836492-34E7-3453-2420-29C2250243A6}"/>
              </a:ext>
            </a:extLst>
          </p:cNvPr>
          <p:cNvSpPr/>
          <p:nvPr/>
        </p:nvSpPr>
        <p:spPr>
          <a:xfrm>
            <a:off x="15163800" y="7970157"/>
            <a:ext cx="699768" cy="699770"/>
          </a:xfrm>
          <a:prstGeom prst="roundRect">
            <a:avLst>
              <a:gd name="adj" fmla="val 17858"/>
            </a:avLst>
          </a:prstGeom>
          <a:solidFill>
            <a:srgbClr val="FFE7EA"/>
          </a:solidFill>
          <a:ln w="28575"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56654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0" y="0"/>
            <a:ext cx="19278600" cy="11925300"/>
          </a:xfrm>
          <a:prstGeom prst="rect">
            <a:avLst/>
          </a:prstGeom>
        </p:spPr>
      </p:pic>
      <p:pic>
        <p:nvPicPr>
          <p:cNvPr id="4" name="Picture 3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833" y="9160571"/>
            <a:ext cx="2057399" cy="1126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aiHatTrongCayBeatInstrumental-DoanXuanMy-292897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743200" y="2971800"/>
            <a:ext cx="914400" cy="9144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 rot="956664">
            <a:off x="11020627" y="3824970"/>
            <a:ext cx="7714010" cy="4643215"/>
          </a:xfrm>
          <a:prstGeom prst="cloudCallout">
            <a:avLst>
              <a:gd name="adj1" fmla="val -110244"/>
              <a:gd name="adj2" fmla="val 71336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b="1" dirty="0" smtClean="0">
                <a:solidFill>
                  <a:srgbClr val="FF0000"/>
                </a:solidFill>
                <a:latin typeface="BigApple" pitchFamily="2" charset="-93"/>
              </a:rPr>
              <a:t>CÙNG</a:t>
            </a:r>
          </a:p>
          <a:p>
            <a:pPr algn="ctr" defTabSz="1371600">
              <a:defRPr/>
            </a:pPr>
            <a:r>
              <a:rPr lang="en-US" sz="4800" b="1" dirty="0" smtClean="0">
                <a:solidFill>
                  <a:srgbClr val="FF0000"/>
                </a:solidFill>
                <a:latin typeface="BigApple" pitchFamily="2" charset="-93"/>
              </a:rPr>
              <a:t> KHỞI ĐỘNG NHÉ!</a:t>
            </a:r>
            <a:endParaRPr lang="en-US" sz="4800" b="1" dirty="0">
              <a:solidFill>
                <a:srgbClr val="FF0000"/>
              </a:solidFill>
              <a:latin typeface="BigApple" pitchFamily="2" charset="-93"/>
            </a:endParaRPr>
          </a:p>
        </p:txBody>
      </p:sp>
      <p:sp>
        <p:nvSpPr>
          <p:cNvPr id="7" name="AutoShape 2" descr="C:\Users\MyPC\Downloads\TRANH %E1%BA%A2NH NG%E1%BB%98 NGH%C4%A8NH\teacher-woman-260nw-532686670.webp"/>
          <p:cNvSpPr>
            <a:spLocks noChangeAspect="1" noChangeArrowheads="1"/>
          </p:cNvSpPr>
          <p:nvPr/>
        </p:nvSpPr>
        <p:spPr bwMode="auto">
          <a:xfrm>
            <a:off x="233363" y="-216694"/>
            <a:ext cx="457200" cy="4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/>
          <a:lstStyle/>
          <a:p>
            <a:pPr defTabSz="1371600">
              <a:defRPr/>
            </a:pPr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57" b="90000" l="10000" r="90000">
                        <a14:foregroundMark x1="47692" y1="25357" x2="48846" y2="28929"/>
                        <a14:foregroundMark x1="61154" y1="27500" x2="61923" y2="30000"/>
                        <a14:foregroundMark x1="53462" y1="38214" x2="53462" y2="382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6200" y="5372100"/>
            <a:ext cx="5943600" cy="554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74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0CC4B5A9-2497-44F2-F9E1-9A2D3958EAE9}"/>
              </a:ext>
            </a:extLst>
          </p:cNvPr>
          <p:cNvGrpSpPr/>
          <p:nvPr/>
        </p:nvGrpSpPr>
        <p:grpSpPr>
          <a:xfrm>
            <a:off x="573232" y="580537"/>
            <a:ext cx="1246910" cy="1257500"/>
            <a:chOff x="573232" y="580537"/>
            <a:chExt cx="1246910" cy="12575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C2F980-5CE1-358D-03C7-036C25A44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3232" y="580537"/>
              <a:ext cx="1246910" cy="12575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3A7A5A7-35BF-AC97-D515-E0002E864963}"/>
                </a:ext>
              </a:extLst>
            </p:cNvPr>
            <p:cNvSpPr txBox="1"/>
            <p:nvPr/>
          </p:nvSpPr>
          <p:spPr>
            <a:xfrm>
              <a:off x="914037" y="701618"/>
              <a:ext cx="552813" cy="1015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DE36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5" name="PHẠM DUYÊN 2 - 9Slide.vn">
            <a:extLst>
              <a:ext uri="{FF2B5EF4-FFF2-40B4-BE49-F238E27FC236}">
                <a16:creationId xmlns:a16="http://schemas.microsoft.com/office/drawing/2014/main" id="{FDC14937-6345-D7D1-8F2F-6456A2C2F30E}"/>
              </a:ext>
            </a:extLst>
          </p:cNvPr>
          <p:cNvGrpSpPr/>
          <p:nvPr/>
        </p:nvGrpSpPr>
        <p:grpSpPr>
          <a:xfrm>
            <a:off x="1905000" y="647700"/>
            <a:ext cx="2292965" cy="1205343"/>
            <a:chOff x="1848975" y="1323589"/>
            <a:chExt cx="1528643" cy="94907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3890110-2918-476A-22DE-E87DE1687B01}"/>
                </a:ext>
              </a:extLst>
            </p:cNvPr>
            <p:cNvSpPr/>
            <p:nvPr/>
          </p:nvSpPr>
          <p:spPr>
            <a:xfrm>
              <a:off x="1865870" y="1358797"/>
              <a:ext cx="920140" cy="813957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44BA40D-900A-85F1-E96A-1216029AB3A6}"/>
                </a:ext>
              </a:extLst>
            </p:cNvPr>
            <p:cNvSpPr txBox="1"/>
            <p:nvPr/>
          </p:nvSpPr>
          <p:spPr>
            <a:xfrm>
              <a:off x="1848975" y="1323589"/>
              <a:ext cx="950793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rgbClr val="C82B43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b="1" dirty="0">
                <a:solidFill>
                  <a:srgbClr val="C82B43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3BA6747-FCE4-AE93-BBB2-34A31F8E59AD}"/>
                </a:ext>
              </a:extLst>
            </p:cNvPr>
            <p:cNvSpPr txBox="1"/>
            <p:nvPr/>
          </p:nvSpPr>
          <p:spPr>
            <a:xfrm>
              <a:off x="2686280" y="1327537"/>
              <a:ext cx="691338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rgbClr val="C82B43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pic>
        <p:nvPicPr>
          <p:cNvPr id="10" name="PHẠM DUYÊN 3 - 9Slide.vn" descr="F:\AAA-LÀM ẢNH SLIDE\Bai11-HĐ3-3(4).png">
            <a:extLst>
              <a:ext uri="{FF2B5EF4-FFF2-40B4-BE49-F238E27FC236}">
                <a16:creationId xmlns:a16="http://schemas.microsoft.com/office/drawing/2014/main" id="{EB992B44-2070-4148-03FF-5A6E5BCCC696}"/>
              </a:ext>
            </a:extLst>
          </p:cNvPr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0" y="1247554"/>
            <a:ext cx="12833542" cy="7110225"/>
          </a:xfrm>
          <a:prstGeom prst="rect">
            <a:avLst/>
          </a:prstGeom>
          <a:noFill/>
        </p:spPr>
      </p:pic>
      <p:grpSp>
        <p:nvGrpSpPr>
          <p:cNvPr id="11" name="PHẠM DUYÊN 4 - 9Slide.vn">
            <a:extLst>
              <a:ext uri="{FF2B5EF4-FFF2-40B4-BE49-F238E27FC236}">
                <a16:creationId xmlns:a16="http://schemas.microsoft.com/office/drawing/2014/main" id="{052D94DF-8F49-6512-4D99-C8E7284B528C}"/>
              </a:ext>
            </a:extLst>
          </p:cNvPr>
          <p:cNvGrpSpPr/>
          <p:nvPr/>
        </p:nvGrpSpPr>
        <p:grpSpPr>
          <a:xfrm>
            <a:off x="8840733" y="3186883"/>
            <a:ext cx="2113254" cy="1993640"/>
            <a:chOff x="5748932" y="1996137"/>
            <a:chExt cx="1056994" cy="997166"/>
          </a:xfrm>
        </p:grpSpPr>
        <p:pic>
          <p:nvPicPr>
            <p:cNvPr id="12" name="Picture 7" descr="F:\AAA-LÀM ẢNH SLIDE\Bai11-HĐ3-3(1).png">
              <a:extLst>
                <a:ext uri="{FF2B5EF4-FFF2-40B4-BE49-F238E27FC236}">
                  <a16:creationId xmlns:a16="http://schemas.microsoft.com/office/drawing/2014/main" id="{767D3D86-96DB-2BB6-6E52-FE18A1558E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748932" y="1996137"/>
              <a:ext cx="1056994" cy="997166"/>
            </a:xfrm>
            <a:prstGeom prst="rect">
              <a:avLst/>
            </a:prstGeom>
            <a:noFill/>
          </p:spPr>
        </p:pic>
        <p:pic>
          <p:nvPicPr>
            <p:cNvPr id="13" name="Picture 7" descr="F:\AAA-LÀM ẢNH SLIDE\Bai11-HĐ3-3(1).png">
              <a:extLst>
                <a:ext uri="{FF2B5EF4-FFF2-40B4-BE49-F238E27FC236}">
                  <a16:creationId xmlns:a16="http://schemas.microsoft.com/office/drawing/2014/main" id="{6D073EC2-EC5F-0463-5AD7-5E576CD48A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748932" y="1996137"/>
              <a:ext cx="1056994" cy="997166"/>
            </a:xfrm>
            <a:prstGeom prst="rect">
              <a:avLst/>
            </a:prstGeom>
            <a:noFill/>
          </p:spPr>
        </p:pic>
      </p:grpSp>
      <p:grpSp>
        <p:nvGrpSpPr>
          <p:cNvPr id="14" name="PHẠM DUYÊN 5 - 9Slide.vn">
            <a:extLst>
              <a:ext uri="{FF2B5EF4-FFF2-40B4-BE49-F238E27FC236}">
                <a16:creationId xmlns:a16="http://schemas.microsoft.com/office/drawing/2014/main" id="{E7681424-DD4F-1658-4171-32C6F45666E2}"/>
              </a:ext>
            </a:extLst>
          </p:cNvPr>
          <p:cNvGrpSpPr/>
          <p:nvPr/>
        </p:nvGrpSpPr>
        <p:grpSpPr>
          <a:xfrm>
            <a:off x="11740338" y="3067582"/>
            <a:ext cx="2056294" cy="1993636"/>
            <a:chOff x="7199238" y="1936466"/>
            <a:chExt cx="1028504" cy="997164"/>
          </a:xfrm>
        </p:grpSpPr>
        <p:pic>
          <p:nvPicPr>
            <p:cNvPr id="15" name="Picture 8" descr="F:\AAA-LÀM ẢNH SLIDE\Bai11-HĐ3-3(2).png">
              <a:extLst>
                <a:ext uri="{FF2B5EF4-FFF2-40B4-BE49-F238E27FC236}">
                  <a16:creationId xmlns:a16="http://schemas.microsoft.com/office/drawing/2014/main" id="{396A1036-149A-E080-1F0E-BB47EB6DDD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199238" y="1936466"/>
              <a:ext cx="1028504" cy="997164"/>
            </a:xfrm>
            <a:prstGeom prst="rect">
              <a:avLst/>
            </a:prstGeom>
            <a:noFill/>
          </p:spPr>
        </p:pic>
        <p:pic>
          <p:nvPicPr>
            <p:cNvPr id="16" name="Picture 15" descr="F:\AAA-LÀM ẢNH SLIDE\Bai11-HĐ3-3(2).png">
              <a:extLst>
                <a:ext uri="{FF2B5EF4-FFF2-40B4-BE49-F238E27FC236}">
                  <a16:creationId xmlns:a16="http://schemas.microsoft.com/office/drawing/2014/main" id="{A645E977-ECD2-581F-FB70-E551A2729E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199238" y="1936466"/>
              <a:ext cx="1028504" cy="997164"/>
            </a:xfrm>
            <a:prstGeom prst="rect">
              <a:avLst/>
            </a:prstGeom>
            <a:noFill/>
          </p:spPr>
        </p:pic>
      </p:grpSp>
      <p:grpSp>
        <p:nvGrpSpPr>
          <p:cNvPr id="17" name="PHẠM DUYÊN 6 - 9Slide.vn">
            <a:extLst>
              <a:ext uri="{FF2B5EF4-FFF2-40B4-BE49-F238E27FC236}">
                <a16:creationId xmlns:a16="http://schemas.microsoft.com/office/drawing/2014/main" id="{A8C90488-55EC-F026-5985-EE8DC927DD48}"/>
              </a:ext>
            </a:extLst>
          </p:cNvPr>
          <p:cNvGrpSpPr/>
          <p:nvPr/>
        </p:nvGrpSpPr>
        <p:grpSpPr>
          <a:xfrm>
            <a:off x="11049200" y="4137727"/>
            <a:ext cx="2056294" cy="1993636"/>
            <a:chOff x="6853549" y="2471724"/>
            <a:chExt cx="1028504" cy="997164"/>
          </a:xfrm>
        </p:grpSpPr>
        <p:pic>
          <p:nvPicPr>
            <p:cNvPr id="18" name="Picture 9" descr="F:\AAA-LÀM ẢNH SLIDE\Bai11-HĐ3-3(3).png">
              <a:extLst>
                <a:ext uri="{FF2B5EF4-FFF2-40B4-BE49-F238E27FC236}">
                  <a16:creationId xmlns:a16="http://schemas.microsoft.com/office/drawing/2014/main" id="{23AE24D8-13C5-369F-12BD-A8C7B5CD4A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853549" y="2471724"/>
              <a:ext cx="1028504" cy="997164"/>
            </a:xfrm>
            <a:prstGeom prst="rect">
              <a:avLst/>
            </a:prstGeom>
            <a:noFill/>
          </p:spPr>
        </p:pic>
        <p:pic>
          <p:nvPicPr>
            <p:cNvPr id="19" name="Picture 9" descr="F:\AAA-LÀM ẢNH SLIDE\Bai11-HĐ3-3(3).png">
              <a:extLst>
                <a:ext uri="{FF2B5EF4-FFF2-40B4-BE49-F238E27FC236}">
                  <a16:creationId xmlns:a16="http://schemas.microsoft.com/office/drawing/2014/main" id="{8EDE6180-9F93-9F55-03E9-5081FD0091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853549" y="2471724"/>
              <a:ext cx="1028504" cy="997164"/>
            </a:xfrm>
            <a:prstGeom prst="rect">
              <a:avLst/>
            </a:prstGeom>
            <a:noFill/>
          </p:spPr>
        </p:pic>
      </p:grpSp>
      <p:grpSp>
        <p:nvGrpSpPr>
          <p:cNvPr id="20" name="PHẠM DUYÊN 7 - 9Slide.vn">
            <a:extLst>
              <a:ext uri="{FF2B5EF4-FFF2-40B4-BE49-F238E27FC236}">
                <a16:creationId xmlns:a16="http://schemas.microsoft.com/office/drawing/2014/main" id="{6E3EDBEE-EA77-9F43-9B5A-EDD1672BB7F1}"/>
              </a:ext>
            </a:extLst>
          </p:cNvPr>
          <p:cNvGrpSpPr/>
          <p:nvPr/>
        </p:nvGrpSpPr>
        <p:grpSpPr>
          <a:xfrm>
            <a:off x="6416043" y="8507432"/>
            <a:ext cx="1005063" cy="1038804"/>
            <a:chOff x="7632352" y="2667660"/>
            <a:chExt cx="405942" cy="419570"/>
          </a:xfrm>
        </p:grpSpPr>
        <p:sp>
          <p:nvSpPr>
            <p:cNvPr id="21" name="Rounded Rectangle 3">
              <a:extLst>
                <a:ext uri="{FF2B5EF4-FFF2-40B4-BE49-F238E27FC236}">
                  <a16:creationId xmlns:a16="http://schemas.microsoft.com/office/drawing/2014/main" id="{AE09DBA2-88C4-0875-DE86-F994079D6E5C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78E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DF0E6427-45C4-5968-F579-B0154E96F806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3" name="PHẠM DUYÊN 8 - 9Slide.vn">
            <a:extLst>
              <a:ext uri="{FF2B5EF4-FFF2-40B4-BE49-F238E27FC236}">
                <a16:creationId xmlns:a16="http://schemas.microsoft.com/office/drawing/2014/main" id="{FD3D3FFA-2F81-D83C-3CFF-5548E80BDF9F}"/>
              </a:ext>
            </a:extLst>
          </p:cNvPr>
          <p:cNvGrpSpPr/>
          <p:nvPr/>
        </p:nvGrpSpPr>
        <p:grpSpPr>
          <a:xfrm>
            <a:off x="6418535" y="8505825"/>
            <a:ext cx="1005063" cy="1038797"/>
            <a:chOff x="7632352" y="2667663"/>
            <a:chExt cx="405942" cy="419567"/>
          </a:xfrm>
        </p:grpSpPr>
        <p:sp>
          <p:nvSpPr>
            <p:cNvPr id="24" name="Rounded Rectangle 3">
              <a:extLst>
                <a:ext uri="{FF2B5EF4-FFF2-40B4-BE49-F238E27FC236}">
                  <a16:creationId xmlns:a16="http://schemas.microsoft.com/office/drawing/2014/main" id="{2E8243B8-CBBC-0F2A-AABB-80DC43A782F0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F209A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ontent Placeholder 2">
              <a:extLst>
                <a:ext uri="{FF2B5EF4-FFF2-40B4-BE49-F238E27FC236}">
                  <a16:creationId xmlns:a16="http://schemas.microsoft.com/office/drawing/2014/main" id="{F748B89A-C377-A601-E3CF-647907F593F1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GB" sz="7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PHẠM DUYÊN 9 - 9Slide.vn">
            <a:extLst>
              <a:ext uri="{FF2B5EF4-FFF2-40B4-BE49-F238E27FC236}">
                <a16:creationId xmlns:a16="http://schemas.microsoft.com/office/drawing/2014/main" id="{84BC4FFA-E71A-CD0B-E7FB-A790BCD62F78}"/>
              </a:ext>
            </a:extLst>
          </p:cNvPr>
          <p:cNvGrpSpPr/>
          <p:nvPr/>
        </p:nvGrpSpPr>
        <p:grpSpPr>
          <a:xfrm>
            <a:off x="8972997" y="8507432"/>
            <a:ext cx="1005063" cy="1038804"/>
            <a:chOff x="7632352" y="2667660"/>
            <a:chExt cx="405942" cy="419570"/>
          </a:xfrm>
        </p:grpSpPr>
        <p:sp>
          <p:nvSpPr>
            <p:cNvPr id="27" name="Rounded Rectangle 3">
              <a:extLst>
                <a:ext uri="{FF2B5EF4-FFF2-40B4-BE49-F238E27FC236}">
                  <a16:creationId xmlns:a16="http://schemas.microsoft.com/office/drawing/2014/main" id="{3F90AB5B-6396-FC2B-BC05-1217D800BEA7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78E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Content Placeholder 2">
              <a:extLst>
                <a:ext uri="{FF2B5EF4-FFF2-40B4-BE49-F238E27FC236}">
                  <a16:creationId xmlns:a16="http://schemas.microsoft.com/office/drawing/2014/main" id="{67208432-3580-B8EB-E6BA-D69BE22D8795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9" name="PHẠM DUYÊN 10 - 9Slide.vn">
            <a:extLst>
              <a:ext uri="{FF2B5EF4-FFF2-40B4-BE49-F238E27FC236}">
                <a16:creationId xmlns:a16="http://schemas.microsoft.com/office/drawing/2014/main" id="{99E86EBC-E10F-58F4-E828-C694A78BF5F4}"/>
              </a:ext>
            </a:extLst>
          </p:cNvPr>
          <p:cNvGrpSpPr/>
          <p:nvPr/>
        </p:nvGrpSpPr>
        <p:grpSpPr>
          <a:xfrm>
            <a:off x="8972997" y="8507371"/>
            <a:ext cx="1005063" cy="1038797"/>
            <a:chOff x="7632352" y="2667663"/>
            <a:chExt cx="405942" cy="419567"/>
          </a:xfrm>
        </p:grpSpPr>
        <p:sp>
          <p:nvSpPr>
            <p:cNvPr id="30" name="Rounded Rectangle 3">
              <a:extLst>
                <a:ext uri="{FF2B5EF4-FFF2-40B4-BE49-F238E27FC236}">
                  <a16:creationId xmlns:a16="http://schemas.microsoft.com/office/drawing/2014/main" id="{0D123488-A56F-2D63-85E3-107841200BFF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F209A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Content Placeholder 2">
              <a:extLst>
                <a:ext uri="{FF2B5EF4-FFF2-40B4-BE49-F238E27FC236}">
                  <a16:creationId xmlns:a16="http://schemas.microsoft.com/office/drawing/2014/main" id="{62475B27-1181-26DC-A0B8-B3AE93378F09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GB" sz="7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PHẠM DUYÊN 11 - 9Slide.vn">
            <a:extLst>
              <a:ext uri="{FF2B5EF4-FFF2-40B4-BE49-F238E27FC236}">
                <a16:creationId xmlns:a16="http://schemas.microsoft.com/office/drawing/2014/main" id="{362F907B-8E83-AC01-704C-FEE5D8DEACEF}"/>
              </a:ext>
            </a:extLst>
          </p:cNvPr>
          <p:cNvGrpSpPr/>
          <p:nvPr/>
        </p:nvGrpSpPr>
        <p:grpSpPr>
          <a:xfrm>
            <a:off x="11109650" y="8507438"/>
            <a:ext cx="1005063" cy="1038798"/>
            <a:chOff x="7632352" y="2667662"/>
            <a:chExt cx="405942" cy="419568"/>
          </a:xfrm>
        </p:grpSpPr>
        <p:sp>
          <p:nvSpPr>
            <p:cNvPr id="33" name="Rounded Rectangle 3">
              <a:extLst>
                <a:ext uri="{FF2B5EF4-FFF2-40B4-BE49-F238E27FC236}">
                  <a16:creationId xmlns:a16="http://schemas.microsoft.com/office/drawing/2014/main" id="{064AF8F1-3D71-2338-D436-117CC6FE9B39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Content Placeholder 2">
              <a:extLst>
                <a:ext uri="{FF2B5EF4-FFF2-40B4-BE49-F238E27FC236}">
                  <a16:creationId xmlns:a16="http://schemas.microsoft.com/office/drawing/2014/main" id="{F0FD7B58-AF2D-12D8-5965-34CD4AC92061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5" name="PHẠM DUYÊN 12 - 9Slide.vn">
            <a:extLst>
              <a:ext uri="{FF2B5EF4-FFF2-40B4-BE49-F238E27FC236}">
                <a16:creationId xmlns:a16="http://schemas.microsoft.com/office/drawing/2014/main" id="{E1C54EDD-1EF7-88D7-0858-5CE68397680E}"/>
              </a:ext>
            </a:extLst>
          </p:cNvPr>
          <p:cNvGrpSpPr/>
          <p:nvPr/>
        </p:nvGrpSpPr>
        <p:grpSpPr>
          <a:xfrm>
            <a:off x="11110737" y="8534400"/>
            <a:ext cx="1005063" cy="1010300"/>
            <a:chOff x="7632352" y="2679172"/>
            <a:chExt cx="405942" cy="408058"/>
          </a:xfrm>
        </p:grpSpPr>
        <p:sp>
          <p:nvSpPr>
            <p:cNvPr id="36" name="Rounded Rectangle 3">
              <a:extLst>
                <a:ext uri="{FF2B5EF4-FFF2-40B4-BE49-F238E27FC236}">
                  <a16:creationId xmlns:a16="http://schemas.microsoft.com/office/drawing/2014/main" id="{65BFCA7A-5289-04C9-779B-54AD8B7E2C33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CEA73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Content Placeholder 2">
              <a:extLst>
                <a:ext uri="{FF2B5EF4-FFF2-40B4-BE49-F238E27FC236}">
                  <a16:creationId xmlns:a16="http://schemas.microsoft.com/office/drawing/2014/main" id="{FF793F6F-AAB5-48EB-B249-74E15958D995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7917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GB" sz="7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8" name="PHẠM DUYÊN 13 - 9Slide.vn">
            <a:extLst>
              <a:ext uri="{FF2B5EF4-FFF2-40B4-BE49-F238E27FC236}">
                <a16:creationId xmlns:a16="http://schemas.microsoft.com/office/drawing/2014/main" id="{BC6EEC7F-0B19-1F2E-949C-25DD80CBE6DE}"/>
              </a:ext>
            </a:extLst>
          </p:cNvPr>
          <p:cNvSpPr txBox="1">
            <a:spLocks/>
          </p:cNvSpPr>
          <p:nvPr/>
        </p:nvSpPr>
        <p:spPr>
          <a:xfrm>
            <a:off x="10251475" y="8524575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grpSp>
        <p:nvGrpSpPr>
          <p:cNvPr id="39" name="PHẠM DUYÊN 14 - 9Slide.vn">
            <a:extLst>
              <a:ext uri="{FF2B5EF4-FFF2-40B4-BE49-F238E27FC236}">
                <a16:creationId xmlns:a16="http://schemas.microsoft.com/office/drawing/2014/main" id="{EC74B24F-D6EF-8DAA-962C-B2EBCD3243B2}"/>
              </a:ext>
            </a:extLst>
          </p:cNvPr>
          <p:cNvGrpSpPr/>
          <p:nvPr/>
        </p:nvGrpSpPr>
        <p:grpSpPr>
          <a:xfrm>
            <a:off x="7694520" y="8524303"/>
            <a:ext cx="1005063" cy="1038797"/>
            <a:chOff x="7632352" y="2667663"/>
            <a:chExt cx="405942" cy="419567"/>
          </a:xfrm>
        </p:grpSpPr>
        <p:sp>
          <p:nvSpPr>
            <p:cNvPr id="40" name="Rounded Rectangle 3">
              <a:extLst>
                <a:ext uri="{FF2B5EF4-FFF2-40B4-BE49-F238E27FC236}">
                  <a16:creationId xmlns:a16="http://schemas.microsoft.com/office/drawing/2014/main" id="{3E1A2A39-AEA5-2AAB-152B-7F1AA0577B57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Content Placeholder 2">
              <a:extLst>
                <a:ext uri="{FF2B5EF4-FFF2-40B4-BE49-F238E27FC236}">
                  <a16:creationId xmlns:a16="http://schemas.microsoft.com/office/drawing/2014/main" id="{31A9D438-0D70-057C-E34E-ECB4349869BE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ellipse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GB" sz="7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2" name="PHẠM DUYÊN 15 - 9Slide.vn">
            <a:extLst>
              <a:ext uri="{FF2B5EF4-FFF2-40B4-BE49-F238E27FC236}">
                <a16:creationId xmlns:a16="http://schemas.microsoft.com/office/drawing/2014/main" id="{0B9C9599-75DC-AA1F-F6BE-3250E59556BC}"/>
              </a:ext>
            </a:extLst>
          </p:cNvPr>
          <p:cNvSpPr txBox="1">
            <a:spLocks/>
          </p:cNvSpPr>
          <p:nvPr/>
        </p:nvSpPr>
        <p:spPr>
          <a:xfrm>
            <a:off x="7927045" y="8471041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</a:p>
        </p:txBody>
      </p:sp>
    </p:spTree>
    <p:extLst>
      <p:ext uri="{BB962C8B-B14F-4D97-AF65-F5344CB8AC3E}">
        <p14:creationId xmlns:p14="http://schemas.microsoft.com/office/powerpoint/2010/main" val="296803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FC440600-0C93-3DF1-EA01-4E3903B12FED}"/>
              </a:ext>
            </a:extLst>
          </p:cNvPr>
          <p:cNvSpPr/>
          <p:nvPr/>
        </p:nvSpPr>
        <p:spPr>
          <a:xfrm>
            <a:off x="1872349" y="2209800"/>
            <a:ext cx="11068358" cy="4191000"/>
          </a:xfrm>
          <a:prstGeom prst="rect">
            <a:avLst/>
          </a:prstGeom>
          <a:solidFill>
            <a:srgbClr val="D851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cxnSp>
        <p:nvCxnSpPr>
          <p:cNvPr id="5" name="PHẠM DUYÊN 2 - 9Slide.vn">
            <a:extLst>
              <a:ext uri="{FF2B5EF4-FFF2-40B4-BE49-F238E27FC236}">
                <a16:creationId xmlns:a16="http://schemas.microsoft.com/office/drawing/2014/main" id="{1284916A-0E56-22EC-514A-D15125112731}"/>
              </a:ext>
            </a:extLst>
          </p:cNvPr>
          <p:cNvCxnSpPr>
            <a:cxnSpLocks/>
          </p:cNvCxnSpPr>
          <p:nvPr/>
        </p:nvCxnSpPr>
        <p:spPr>
          <a:xfrm>
            <a:off x="3251570" y="5593268"/>
            <a:ext cx="83099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HẠM DUYÊN 3 - 9Slide.vn">
            <a:extLst>
              <a:ext uri="{FF2B5EF4-FFF2-40B4-BE49-F238E27FC236}">
                <a16:creationId xmlns:a16="http://schemas.microsoft.com/office/drawing/2014/main" id="{46828F3A-320C-FBD9-C20D-4725BECC2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250" y="2819400"/>
            <a:ext cx="15003556" cy="216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0505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59" l="0" r="100000">
                        <a14:foregroundMark x1="4248" y1="52218" x2="4085" y2="59727"/>
                        <a14:backgroundMark x1="47876" y1="74744" x2="61928" y2="80546"/>
                        <a14:backgroundMark x1="3595" y1="7850" x2="13725" y2="4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090"/>
          <a:stretch>
            <a:fillRect/>
          </a:stretch>
        </p:blipFill>
        <p:spPr>
          <a:xfrm>
            <a:off x="-63339" y="326320"/>
            <a:ext cx="18694238" cy="25944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8" b="91667" l="0" r="75500">
                        <a14:foregroundMark x1="59400" y1="67500" x2="63100" y2="76204"/>
                        <a14:foregroundMark x1="43500" y1="18148" x2="48300" y2="23241"/>
                        <a14:foregroundMark x1="52200" y1="21389" x2="56800" y2="26019"/>
                        <a14:foregroundMark x1="16400" y1="73333" x2="10300" y2="87315"/>
                        <a14:foregroundMark x1="17500" y1="80370" x2="12500" y2="86481"/>
                        <a14:foregroundMark x1="16400" y1="78796" x2="16800" y2="82593"/>
                        <a14:foregroundMark x1="16800" y1="82593" x2="20100" y2="83796"/>
                        <a14:foregroundMark x1="14700" y1="71111" x2="11400" y2="78148"/>
                        <a14:foregroundMark x1="11400" y1="77593" x2="10300" y2="82222"/>
                        <a14:foregroundMark x1="10100" y1="82037" x2="10300" y2="86019"/>
                        <a14:foregroundMark x1="39771" y1="19504" x2="49140" y2="27482"/>
                        <a14:backgroundMark x1="65900" y1="28704" x2="629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37" r="24691" b="9091"/>
          <a:stretch>
            <a:fillRect/>
          </a:stretch>
        </p:blipFill>
        <p:spPr>
          <a:xfrm>
            <a:off x="2683058" y="6216779"/>
            <a:ext cx="2218832" cy="32002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74" b="87512" l="30543" r="969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69" t="3030" r="5313" b="14116"/>
          <a:stretch>
            <a:fillRect/>
          </a:stretch>
        </p:blipFill>
        <p:spPr>
          <a:xfrm>
            <a:off x="9913283" y="2308937"/>
            <a:ext cx="1200138" cy="17331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33" b="90000" l="10000" r="99000">
                        <a14:foregroundMark x1="31000" y1="86667" x2="34333" y2="85667"/>
                        <a14:foregroundMark x1="42333" y1="84333" x2="49333" y2="87000"/>
                        <a14:foregroundMark x1="56333" y1="76667" x2="57333" y2="80667"/>
                        <a14:foregroundMark x1="40333" y1="82333" x2="40333" y2="83000"/>
                        <a14:foregroundMark x1="40000" y1="80333" x2="40000" y2="82000"/>
                        <a14:foregroundMark x1="40333" y1="78667" x2="40333" y2="79667"/>
                        <a14:foregroundMark x1="41000" y1="78333" x2="41333" y2="81000"/>
                        <a14:foregroundMark x1="33667" y1="82667" x2="33667" y2="84000"/>
                        <a14:foregroundMark x1="34000" y1="81000" x2="34000" y2="82333"/>
                        <a14:foregroundMark x1="33333" y1="80667" x2="33333" y2="82333"/>
                        <a14:foregroundMark x1="33333" y1="80000" x2="33333" y2="80333"/>
                        <a14:backgroundMark x1="37000" y1="71000" x2="37000" y2="72333"/>
                        <a14:backgroundMark x1="37000" y1="84000" x2="37667" y2="73333"/>
                        <a14:backgroundMark x1="37667" y1="85333" x2="37667" y2="86667"/>
                        <a14:backgroundMark x1="27333" y1="85333" x2="25000" y2="86333"/>
                        <a14:backgroundMark x1="49000" y1="86333" x2="49000" y2="88000"/>
                        <a14:backgroundMark x1="50000" y1="54667" x2="50667" y2="54667"/>
                        <a14:backgroundMark x1="37000" y1="68333" x2="37000" y2="6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95" r="35138" b="6172"/>
          <a:stretch>
            <a:fillRect/>
          </a:stretch>
        </p:blipFill>
        <p:spPr>
          <a:xfrm>
            <a:off x="7759744" y="1779659"/>
            <a:ext cx="1143002" cy="22834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3204120" y="4015397"/>
            <a:ext cx="1943100" cy="11540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667" l="10000" r="99333">
                        <a14:foregroundMark x1="65667" y1="76333" x2="64667" y2="85667"/>
                        <a14:foregroundMark x1="70000" y1="75333" x2="77000" y2="8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31" t="3451" r="2588" b="3720"/>
          <a:stretch>
            <a:fillRect/>
          </a:stretch>
        </p:blipFill>
        <p:spPr>
          <a:xfrm>
            <a:off x="6320933" y="5986706"/>
            <a:ext cx="2194752" cy="34543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91" b="98201" l="3769" r="94769">
                        <a14:foregroundMark x1="23154" y1="39496" x2="39846" y2="43669"/>
                        <a14:foregroundMark x1="43231" y1="43669" x2="45231" y2="46835"/>
                        <a14:backgroundMark x1="67615" y1="63453" x2="70692" y2="67266"/>
                        <a14:backgroundMark x1="71692" y1="76115" x2="74077" y2="77050"/>
                        <a14:backgroundMark x1="13034" y1="75840" x2="14831" y2="87185"/>
                        <a14:backgroundMark x1="17079" y1="71218" x2="18876" y2="85714"/>
                        <a14:backgroundMark x1="42247" y1="87815" x2="41348" y2="87605"/>
                        <a14:backgroundMark x1="43820" y1="81092" x2="93034" y2="77311"/>
                        <a14:backgroundMark x1="62697" y1="83403" x2="90112" y2="81513"/>
                        <a14:backgroundMark x1="40449" y1="74160" x2="39101" y2="86765"/>
                        <a14:backgroundMark x1="18427" y1="84454" x2="43146" y2="85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1025" y="2988940"/>
            <a:ext cx="2774583" cy="29666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149" b="92526" l="4625" r="45750">
                        <a14:foregroundMark x1="19750" y1="79768" x2="19750" y2="85954"/>
                        <a14:foregroundMark x1="34500" y1="79124" x2="34000" y2="88144"/>
                        <a14:foregroundMark x1="37250" y1="84665" x2="40250" y2="85309"/>
                        <a14:foregroundMark x1="17625" y1="79768" x2="18875" y2="82861"/>
                        <a14:foregroundMark x1="22750" y1="80670" x2="22500" y2="84021"/>
                        <a14:foregroundMark x1="36375" y1="80928" x2="36375" y2="85567"/>
                        <a14:backgroundMark x1="25875" y1="82474" x2="28250" y2="90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690" b="8440"/>
          <a:stretch>
            <a:fillRect/>
          </a:stretch>
        </p:blipFill>
        <p:spPr>
          <a:xfrm>
            <a:off x="14635043" y="2764260"/>
            <a:ext cx="1366958" cy="26215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589" b="100000" l="53125" r="98875">
                        <a14:foregroundMark x1="78375" y1="31936" x2="81250" y2="51098"/>
                        <a14:foregroundMark x1="81250" y1="51098" x2="81250" y2="51098"/>
                        <a14:foregroundMark x1="72625" y1="54291" x2="74625" y2="65469"/>
                        <a14:foregroundMark x1="76625" y1="83832" x2="76625" y2="88423"/>
                        <a14:foregroundMark x1="86750" y1="82435" x2="87875" y2="89820"/>
                        <a14:foregroundMark x1="82750" y1="88423" x2="87625" y2="87824"/>
                        <a14:foregroundMark x1="85875" y1="82036" x2="86750" y2="87425"/>
                        <a14:foregroundMark x1="86750" y1="87425" x2="86750" y2="87425"/>
                        <a14:foregroundMark x1="88125" y1="83234" x2="88500" y2="87026"/>
                        <a14:foregroundMark x1="77250" y1="82834" x2="77500" y2="88423"/>
                        <a14:foregroundMark x1="76125" y1="82036" x2="76125" y2="86427"/>
                        <a14:foregroundMark x1="74625" y1="82435" x2="75750" y2="88423"/>
                        <a14:foregroundMark x1="85625" y1="82435" x2="85625" y2="86028"/>
                        <a14:foregroundMark x1="84750" y1="81836" x2="85625" y2="84830"/>
                        <a14:backgroundMark x1="63750" y1="88822" x2="64375" y2="93812"/>
                        <a14:backgroundMark x1="80744" y1="76364" x2="80906" y2="80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83" b="5267"/>
          <a:stretch>
            <a:fillRect/>
          </a:stretch>
        </p:blipFill>
        <p:spPr>
          <a:xfrm flipH="1">
            <a:off x="2430195" y="2492663"/>
            <a:ext cx="1444209" cy="228149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58" b="89899" l="9959" r="92224">
                        <a14:foregroundMark x1="49250" y1="27146" x2="49250" y2="41919"/>
                        <a14:foregroundMark x1="40928" y1="31818" x2="60164" y2="25505"/>
                        <a14:foregroundMark x1="36971" y1="28535" x2="37381" y2="36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14" r="19096" b="10002"/>
          <a:stretch>
            <a:fillRect/>
          </a:stretch>
        </p:blipFill>
        <p:spPr>
          <a:xfrm flipH="1">
            <a:off x="4712291" y="2660462"/>
            <a:ext cx="1608642" cy="2162922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2683058" y="90125"/>
            <a:ext cx="2691726" cy="77186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10241323" y="68231"/>
            <a:ext cx="2168402" cy="946478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13111482" y="90125"/>
            <a:ext cx="1690377" cy="92458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4712291" y="8371021"/>
            <a:ext cx="1884114" cy="11189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8515687" y="3558518"/>
            <a:ext cx="1538570" cy="91375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13669751" y="5090701"/>
            <a:ext cx="1437636" cy="853811"/>
          </a:xfrm>
          <a:prstGeom prst="rect">
            <a:avLst/>
          </a:prstGeom>
        </p:spPr>
      </p:pic>
      <p:sp>
        <p:nvSpPr>
          <p:cNvPr id="28" name="Oval 27">
            <a:hlinkClick r:id="rId23" action="ppaction://hlinksldjump"/>
          </p:cNvPr>
          <p:cNvSpPr/>
          <p:nvPr/>
        </p:nvSpPr>
        <p:spPr>
          <a:xfrm>
            <a:off x="3915138" y="4962561"/>
            <a:ext cx="618132" cy="6381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29" name="Oval 28">
            <a:hlinkClick r:id="rId24" action="ppaction://hlinksldjump"/>
          </p:cNvPr>
          <p:cNvSpPr/>
          <p:nvPr/>
        </p:nvSpPr>
        <p:spPr>
          <a:xfrm>
            <a:off x="14183727" y="5740457"/>
            <a:ext cx="618132" cy="6381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54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lang="en-US" sz="54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Oval 30">
            <a:hlinkClick r:id="rId25" action="ppaction://hlinksldjump"/>
          </p:cNvPr>
          <p:cNvSpPr/>
          <p:nvPr/>
        </p:nvSpPr>
        <p:spPr>
          <a:xfrm>
            <a:off x="5430410" y="9489993"/>
            <a:ext cx="618132" cy="6381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32" name="Oval 31">
            <a:hlinkClick r:id="rId26" action="ppaction://hlinksldjump"/>
          </p:cNvPr>
          <p:cNvSpPr/>
          <p:nvPr/>
        </p:nvSpPr>
        <p:spPr>
          <a:xfrm>
            <a:off x="8834933" y="4452560"/>
            <a:ext cx="618132" cy="6381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4249439" y="5726058"/>
            <a:ext cx="2326644" cy="345570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13584783" y="3213012"/>
            <a:ext cx="1607571" cy="238768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8544787" y="1779659"/>
            <a:ext cx="1480367" cy="219875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3204120" y="1943522"/>
            <a:ext cx="1884171" cy="279851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794" y="1934186"/>
            <a:ext cx="1253795" cy="153389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9510" y="1809221"/>
            <a:ext cx="2031872" cy="117972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744" b="89776" l="3994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1" y="4075019"/>
            <a:ext cx="2512788" cy="30103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438" b="89825" l="2077" r="97923">
                        <a14:foregroundMark x1="82846" y1="73085" x2="93000" y2="78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6238" y="6744150"/>
            <a:ext cx="2785197" cy="28584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228600" y="8000999"/>
            <a:ext cx="1943100" cy="21717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90000" l="67778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97" t="35257" b="33262"/>
          <a:stretch>
            <a:fillRect/>
          </a:stretch>
        </p:blipFill>
        <p:spPr>
          <a:xfrm>
            <a:off x="12829743" y="7367545"/>
            <a:ext cx="1248321" cy="129259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09" b="995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7881" y="90125"/>
            <a:ext cx="2118366" cy="121696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393" y="2163059"/>
            <a:ext cx="2031872" cy="117972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60" y="2752919"/>
            <a:ext cx="2031872" cy="117972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1799" y="1848498"/>
            <a:ext cx="2031872" cy="1179720"/>
          </a:xfrm>
          <a:prstGeom prst="rect">
            <a:avLst/>
          </a:prstGeom>
        </p:spPr>
      </p:pic>
      <p:sp>
        <p:nvSpPr>
          <p:cNvPr id="42" name="Oval 41">
            <a:hlinkClick r:id="rId38" action="ppaction://hlinksldjump"/>
          </p:cNvPr>
          <p:cNvSpPr/>
          <p:nvPr/>
        </p:nvSpPr>
        <p:spPr>
          <a:xfrm>
            <a:off x="13144838" y="9283537"/>
            <a:ext cx="618132" cy="6381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54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  <a:endParaRPr lang="en-US" sz="54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2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257301" y="-424125"/>
            <a:ext cx="16116299" cy="631405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057401" y="6041563"/>
            <a:ext cx="6912701" cy="13626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vi-VN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altLang="ja-JP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  <a:endParaRPr lang="vi-VN" sz="4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063308" y="6041562"/>
            <a:ext cx="7081692" cy="13626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vi-VN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altLang="ja-JP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  <a:endParaRPr lang="en-US" altLang="vi-VN" sz="4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057402" y="7640246"/>
            <a:ext cx="6912699" cy="18466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vi-VN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lang="en-US" altLang="vi-VN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ja-JP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  <a:endParaRPr lang="vi-VN" sz="4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023552" y="7694243"/>
            <a:ext cx="7121448" cy="16783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vi-VN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lang="en-US" altLang="ja-JP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  <a:endParaRPr lang="en-US" altLang="vi-VN" sz="4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201" y="6389420"/>
            <a:ext cx="1009421" cy="88706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8877" y="8533421"/>
            <a:ext cx="1008194" cy="8859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6808" y="6597662"/>
            <a:ext cx="1008192" cy="8065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942" y="8642048"/>
            <a:ext cx="1008194" cy="885987"/>
          </a:xfrm>
          <a:prstGeom prst="rect">
            <a:avLst/>
          </a:prstGeom>
        </p:spPr>
      </p:pic>
      <p:sp>
        <p:nvSpPr>
          <p:cNvPr id="24" name="Right Arrow 23">
            <a:hlinkClick r:id="rId9" action="ppaction://hlinksldjump"/>
          </p:cNvPr>
          <p:cNvSpPr/>
          <p:nvPr/>
        </p:nvSpPr>
        <p:spPr>
          <a:xfrm>
            <a:off x="16722974" y="9085042"/>
            <a:ext cx="1565027" cy="128717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7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27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886200" y="1832654"/>
            <a:ext cx="10858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altLang="ja-JP" sz="60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 – 2 </a:t>
            </a:r>
            <a:r>
              <a:rPr lang="ja-JP" altLang="en-US" sz="60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＝</a:t>
            </a:r>
            <a:r>
              <a:rPr lang="en-US" sz="6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0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82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2106290" y="-177609"/>
            <a:ext cx="14287499" cy="631405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429002" y="6239702"/>
            <a:ext cx="5344950" cy="96569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vi-VN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altLang="ja-JP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  <a:endParaRPr lang="vi-VN" sz="4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620909" y="7407194"/>
            <a:ext cx="5695292" cy="96569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en-US" sz="4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vi-VN" sz="4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altLang="ja-JP" sz="4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  <a:endParaRPr lang="vi-VN" sz="4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429002" y="7407196"/>
            <a:ext cx="5344949" cy="96569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vi-VN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lang="en-US" altLang="ja-JP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  <a:endParaRPr lang="vi-VN" sz="4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620910" y="6205475"/>
            <a:ext cx="5695290" cy="96569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en-US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vi-VN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altLang="ja-JP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  <a:endParaRPr lang="vi-VN" sz="4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052" y="6156369"/>
            <a:ext cx="1009421" cy="88706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093" y="6277841"/>
            <a:ext cx="1008194" cy="8859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8008" y="7447044"/>
            <a:ext cx="1008192" cy="8065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759" y="7447044"/>
            <a:ext cx="1008194" cy="885987"/>
          </a:xfrm>
          <a:prstGeom prst="rect">
            <a:avLst/>
          </a:prstGeom>
        </p:spPr>
      </p:pic>
      <p:sp>
        <p:nvSpPr>
          <p:cNvPr id="24" name="Right Arrow 23">
            <a:hlinkClick r:id="rId9" action="ppaction://hlinksldjump"/>
          </p:cNvPr>
          <p:cNvSpPr/>
          <p:nvPr/>
        </p:nvSpPr>
        <p:spPr>
          <a:xfrm>
            <a:off x="16722974" y="8801101"/>
            <a:ext cx="1565027" cy="128717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7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27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00600" y="1943246"/>
            <a:ext cx="9486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ja-JP" altLang="en-US" sz="6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５＋２＝？</a:t>
            </a:r>
            <a:endParaRPr lang="en-US" sz="60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73619" y="2675964"/>
            <a:ext cx="184731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71600">
              <a:defRPr/>
            </a:pPr>
            <a:r>
              <a:rPr lang="en-US" sz="9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</a:t>
            </a:r>
            <a:endParaRPr lang="en-US" sz="9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885762" y="2287556"/>
            <a:ext cx="184731" cy="16158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71600">
              <a:defRPr/>
            </a:pPr>
            <a:r>
              <a:rPr lang="en-US" sz="99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</a:t>
            </a:r>
            <a:endParaRPr lang="en-US" sz="4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223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2971801" y="-253855"/>
            <a:ext cx="13487399" cy="631405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057401" y="6151595"/>
            <a:ext cx="7036310" cy="150650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vi-VN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  <a:endParaRPr lang="vi-VN" sz="4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89029" y="8153057"/>
            <a:ext cx="6994743" cy="201964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vi-VN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lang="vi-VN" sz="4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147162" y="6164283"/>
            <a:ext cx="6312038" cy="14938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vi-VN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</a:t>
            </a:r>
            <a:r>
              <a:rPr lang="en-US" altLang="vi-VN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  <a:endParaRPr lang="en-US" altLang="vi-VN" sz="4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307359" y="8153055"/>
            <a:ext cx="6151841" cy="20196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vi-VN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lang="en-US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lang="vi-VN" sz="4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135" y="6771033"/>
            <a:ext cx="1009421" cy="88706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1006" y="9363387"/>
            <a:ext cx="1008194" cy="8859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515" y="9480447"/>
            <a:ext cx="1008192" cy="8065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315" y="6103571"/>
            <a:ext cx="1008194" cy="885987"/>
          </a:xfrm>
          <a:prstGeom prst="rect">
            <a:avLst/>
          </a:prstGeom>
        </p:spPr>
      </p:pic>
      <p:sp>
        <p:nvSpPr>
          <p:cNvPr id="24" name="Right Arrow 23">
            <a:hlinkClick r:id="rId9" action="ppaction://hlinksldjump"/>
          </p:cNvPr>
          <p:cNvSpPr/>
          <p:nvPr/>
        </p:nvSpPr>
        <p:spPr>
          <a:xfrm>
            <a:off x="16722974" y="8972596"/>
            <a:ext cx="1565027" cy="128717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7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27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86401" y="1878975"/>
            <a:ext cx="855756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altLang="ja-JP" sz="45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 – 3 =</a:t>
            </a:r>
            <a:r>
              <a:rPr lang="ja-JP" altLang="en-US" sz="45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？</a:t>
            </a:r>
            <a:endParaRPr lang="en-US" sz="45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04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4295428" y="-353247"/>
            <a:ext cx="10378997" cy="631405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400302" y="6052204"/>
            <a:ext cx="6634284" cy="1407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vi-VN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altLang="ja-JP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  <a:endParaRPr lang="vi-VN" sz="4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127792" y="6052204"/>
            <a:ext cx="6102809" cy="1407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vi-VN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altLang="ja-JP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  <a:endParaRPr lang="vi-VN" sz="4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452256" y="7772401"/>
            <a:ext cx="6582330" cy="21716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vi-VN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lang="en-US" altLang="vi-VN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ja-JP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  <a:endParaRPr lang="en-US" altLang="vi-VN" sz="4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158965" y="7772401"/>
            <a:ext cx="6071636" cy="21716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vi-VN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lang="en-US" altLang="ja-JP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  <a:endParaRPr lang="en-US" altLang="vi-VN" sz="4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685" y="6003098"/>
            <a:ext cx="1009421" cy="88706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3971" y="9128549"/>
            <a:ext cx="1008194" cy="8859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1935" y="6772553"/>
            <a:ext cx="1008192" cy="8065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393" y="8425242"/>
            <a:ext cx="1008194" cy="885987"/>
          </a:xfrm>
          <a:prstGeom prst="rect">
            <a:avLst/>
          </a:prstGeom>
        </p:spPr>
      </p:pic>
      <p:sp>
        <p:nvSpPr>
          <p:cNvPr id="24" name="Right Arrow 23">
            <a:hlinkClick r:id="rId9" action="ppaction://hlinksldjump"/>
          </p:cNvPr>
          <p:cNvSpPr/>
          <p:nvPr/>
        </p:nvSpPr>
        <p:spPr>
          <a:xfrm>
            <a:off x="16722974" y="8927959"/>
            <a:ext cx="1565027" cy="128717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7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27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57900" y="2250248"/>
            <a:ext cx="7200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altLang="ja-JP" sz="54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 – 4 </a:t>
            </a:r>
            <a:r>
              <a:rPr lang="ja-JP" altLang="en-US" sz="54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＝</a:t>
            </a:r>
            <a:r>
              <a:rPr lang="ja-JP" altLang="en-US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？</a:t>
            </a:r>
            <a:endParaRPr lang="en-US" sz="27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71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4263604" y="-253855"/>
            <a:ext cx="10378997" cy="631405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28701" y="6151595"/>
            <a:ext cx="7974062" cy="162080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vi-VN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vi-VN" sz="4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28701" y="8151320"/>
            <a:ext cx="8103581" cy="179278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vi-VN" sz="4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4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4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lang="vi-VN" sz="4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056212" y="6023868"/>
            <a:ext cx="7660289" cy="17485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vi-VN" sz="4200" dirty="0" smtClean="0">
                <a:solidFill>
                  <a:prstClr val="black"/>
                </a:solidFill>
                <a:latin typeface="Arial" panose="020B0604020202020204" pitchFamily="34" charset="0"/>
              </a:rPr>
              <a:t>B.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</a:rPr>
              <a:t>3</a:t>
            </a:r>
            <a:endParaRPr lang="vi-VN" sz="4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092217" y="8098635"/>
            <a:ext cx="7624283" cy="18454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vi-VN" sz="4800" dirty="0">
                <a:solidFill>
                  <a:prstClr val="black"/>
                </a:solidFill>
                <a:latin typeface="Arial" panose="020B0604020202020204" pitchFamily="34" charset="0"/>
              </a:rPr>
              <a:t>D. </a:t>
            </a:r>
            <a:r>
              <a:rPr lang="en-US" sz="4800" dirty="0">
                <a:solidFill>
                  <a:prstClr val="black"/>
                </a:solidFill>
                <a:latin typeface="Calibri"/>
              </a:rPr>
              <a:t>5</a:t>
            </a:r>
            <a:endParaRPr lang="en-US" altLang="vi-VN" sz="4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861" y="6102489"/>
            <a:ext cx="1009421" cy="88706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6093" y="8157050"/>
            <a:ext cx="945180" cy="8859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321" y="9233943"/>
            <a:ext cx="1008192" cy="8065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8307" y="6255638"/>
            <a:ext cx="1008194" cy="885987"/>
          </a:xfrm>
          <a:prstGeom prst="rect">
            <a:avLst/>
          </a:prstGeom>
        </p:spPr>
      </p:pic>
      <p:sp>
        <p:nvSpPr>
          <p:cNvPr id="24" name="Right Arrow 23">
            <a:hlinkClick r:id="rId9" action="ppaction://hlinksldjump"/>
          </p:cNvPr>
          <p:cNvSpPr/>
          <p:nvPr/>
        </p:nvSpPr>
        <p:spPr>
          <a:xfrm>
            <a:off x="16721273" y="9064325"/>
            <a:ext cx="1565027" cy="128717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7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27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851698" y="1584005"/>
            <a:ext cx="7200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altLang="ja-JP" sz="54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 – 4 </a:t>
            </a:r>
            <a:r>
              <a:rPr lang="ja-JP" altLang="en-US" sz="54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＝</a:t>
            </a:r>
            <a:r>
              <a:rPr lang="ja-JP" altLang="en-US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？</a:t>
            </a:r>
            <a:endParaRPr lang="en-US" sz="54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54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HẠM DUYÊN 1 - 9Slide.vn">
            <a:extLst>
              <a:ext uri="{FF2B5EF4-FFF2-40B4-BE49-F238E27FC236}">
                <a16:creationId xmlns:a16="http://schemas.microsoft.com/office/drawing/2014/main" id="{A85E66DC-F974-4D37-F9BA-309B80EABA65}"/>
              </a:ext>
            </a:extLst>
          </p:cNvPr>
          <p:cNvSpPr/>
          <p:nvPr/>
        </p:nvSpPr>
        <p:spPr>
          <a:xfrm>
            <a:off x="6324600" y="2425700"/>
            <a:ext cx="10775955" cy="5080000"/>
          </a:xfrm>
          <a:prstGeom prst="roundRect">
            <a:avLst>
              <a:gd name="adj" fmla="val 5706"/>
            </a:avLst>
          </a:prstGeom>
          <a:noFill/>
          <a:ln w="57150" cap="flat" cmpd="sng" algn="ctr">
            <a:solidFill>
              <a:srgbClr val="C7678E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kern="0" cap="none" spc="0" normalizeH="0" baseline="0" dirty="0">
              <a:ln>
                <a:noFill/>
              </a:ln>
              <a:solidFill>
                <a:srgbClr val="C7678E"/>
              </a:solidFill>
              <a:effectLst/>
              <a:uLnTx/>
              <a:uFillTx/>
              <a:latin typeface="#9Slide01 Noi dung ngan" panose="00000600000000000000" pitchFamily="2" charset="0"/>
              <a:sym typeface="字魂58号-创中黑" panose="00000500000000000000" pitchFamily="2" charset="-122"/>
            </a:endParaRPr>
          </a:p>
        </p:txBody>
      </p:sp>
      <p:sp>
        <p:nvSpPr>
          <p:cNvPr id="2" name="PHẠM DUYÊN 2 - 9Slide.vn">
            <a:extLst>
              <a:ext uri="{FF2B5EF4-FFF2-40B4-BE49-F238E27FC236}">
                <a16:creationId xmlns:a16="http://schemas.microsoft.com/office/drawing/2014/main" id="{19ED0D26-C0F3-4D24-75AC-6BB328A501DC}"/>
              </a:ext>
            </a:extLst>
          </p:cNvPr>
          <p:cNvSpPr/>
          <p:nvPr/>
        </p:nvSpPr>
        <p:spPr>
          <a:xfrm>
            <a:off x="6483198" y="2530537"/>
            <a:ext cx="10458758" cy="4870326"/>
          </a:xfrm>
          <a:prstGeom prst="roundRect">
            <a:avLst>
              <a:gd name="adj" fmla="val 5715"/>
            </a:avLst>
          </a:prstGeom>
          <a:solidFill>
            <a:srgbClr val="D851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cxnSp>
        <p:nvCxnSpPr>
          <p:cNvPr id="5" name="PHẠM DUYÊN 3 - 9Slide.vn">
            <a:extLst>
              <a:ext uri="{FF2B5EF4-FFF2-40B4-BE49-F238E27FC236}">
                <a16:creationId xmlns:a16="http://schemas.microsoft.com/office/drawing/2014/main" id="{55C0BA21-DF3C-ADE4-7CEB-DAED350A8859}"/>
              </a:ext>
            </a:extLst>
          </p:cNvPr>
          <p:cNvCxnSpPr>
            <a:cxnSpLocks/>
          </p:cNvCxnSpPr>
          <p:nvPr/>
        </p:nvCxnSpPr>
        <p:spPr>
          <a:xfrm>
            <a:off x="7813642" y="5194236"/>
            <a:ext cx="7812121" cy="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PHẠM DUYÊN 4 - 9Slide.vn">
            <a:extLst>
              <a:ext uri="{FF2B5EF4-FFF2-40B4-BE49-F238E27FC236}">
                <a16:creationId xmlns:a16="http://schemas.microsoft.com/office/drawing/2014/main" id="{686973E6-7138-8C92-272A-0AFDBB018E92}"/>
              </a:ext>
            </a:extLst>
          </p:cNvPr>
          <p:cNvSpPr txBox="1">
            <a:spLocks/>
          </p:cNvSpPr>
          <p:nvPr/>
        </p:nvSpPr>
        <p:spPr>
          <a:xfrm>
            <a:off x="9934495" y="8894835"/>
            <a:ext cx="2105106" cy="71398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err="1">
                <a:solidFill>
                  <a:srgbClr val="C82B43"/>
                </a:solidFill>
                <a:latin typeface="+mj-lt"/>
                <a:cs typeface="Lato" panose="020F0502020204030203" pitchFamily="34" charset="0"/>
              </a:rPr>
              <a:t>Tiết</a:t>
            </a:r>
            <a:r>
              <a:rPr lang="en-GB" sz="4800">
                <a:solidFill>
                  <a:srgbClr val="C82B43"/>
                </a:solidFill>
                <a:latin typeface="+mj-lt"/>
                <a:cs typeface="Lato" panose="020F0502020204030203" pitchFamily="34" charset="0"/>
              </a:rPr>
              <a:t> 4</a:t>
            </a:r>
            <a:endParaRPr lang="en-GB" sz="4800" dirty="0">
              <a:solidFill>
                <a:srgbClr val="C82B43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16" name="PHẠM DUYÊN 5 - 9Slide.vn">
            <a:extLst>
              <a:ext uri="{FF2B5EF4-FFF2-40B4-BE49-F238E27FC236}">
                <a16:creationId xmlns:a16="http://schemas.microsoft.com/office/drawing/2014/main" id="{C699FD40-D265-CF46-8B33-0129228A0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87" y="25525"/>
            <a:ext cx="6611730" cy="4432175"/>
          </a:xfrm>
          <a:prstGeom prst="rect">
            <a:avLst/>
          </a:prstGeom>
        </p:spPr>
      </p:pic>
      <p:pic>
        <p:nvPicPr>
          <p:cNvPr id="19" name="PHẠM DUYÊN 6 - 9Slide.vn">
            <a:extLst>
              <a:ext uri="{FF2B5EF4-FFF2-40B4-BE49-F238E27FC236}">
                <a16:creationId xmlns:a16="http://schemas.microsoft.com/office/drawing/2014/main" id="{5A3801DB-6FEF-F0A0-E4BE-EB1E43D60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196" y="2628900"/>
            <a:ext cx="6381910" cy="3132938"/>
          </a:xfrm>
          <a:prstGeom prst="rect">
            <a:avLst/>
          </a:prstGeom>
        </p:spPr>
      </p:pic>
      <p:pic>
        <p:nvPicPr>
          <p:cNvPr id="20" name="PHẠM DUYÊN 7 - 9Slide.vn">
            <a:extLst>
              <a:ext uri="{FF2B5EF4-FFF2-40B4-BE49-F238E27FC236}">
                <a16:creationId xmlns:a16="http://schemas.microsoft.com/office/drawing/2014/main" id="{2919A60B-490B-D94B-8C50-F99F855A70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6359" y="5359400"/>
            <a:ext cx="8987498" cy="1829790"/>
          </a:xfrm>
          <a:prstGeom prst="rect">
            <a:avLst/>
          </a:prstGeom>
        </p:spPr>
      </p:pic>
      <p:pic>
        <p:nvPicPr>
          <p:cNvPr id="4" name="PHẠM DUYÊN 8 - 9Slide.vn">
            <a:extLst>
              <a:ext uri="{FF2B5EF4-FFF2-40B4-BE49-F238E27FC236}">
                <a16:creationId xmlns:a16="http://schemas.microsoft.com/office/drawing/2014/main" id="{963CDB9E-AC94-1AA6-B0D9-6DEDDCFE82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7639" y="723900"/>
            <a:ext cx="2202894" cy="24744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1"/>
    </p:bldLst>
  </p:timing>
</p:sld>
</file>

<file path=ppt/theme/theme1.xml><?xml version="1.0" encoding="utf-8"?>
<a:theme xmlns:a="http://schemas.openxmlformats.org/drawingml/2006/main" name="Office Theme">
  <a:themeElements>
    <a:clrScheme name="PHẠM DUYÊN 2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8C70CC"/>
      </a:accent1>
      <a:accent2>
        <a:srgbClr val="7473B7"/>
      </a:accent2>
      <a:accent3>
        <a:srgbClr val="7DAED9"/>
      </a:accent3>
      <a:accent4>
        <a:srgbClr val="8178C3"/>
      </a:accent4>
      <a:accent5>
        <a:srgbClr val="B1458F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348</TotalTime>
  <Words>395</Words>
  <Application>Microsoft Office PowerPoint</Application>
  <PresentationFormat>Custom</PresentationFormat>
  <Paragraphs>147</Paragraphs>
  <Slides>21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41" baseType="lpstr">
      <vt:lpstr>VL Hagin Caps Medium</vt:lpstr>
      <vt:lpstr>SVN-Billo</vt:lpstr>
      <vt:lpstr>#9Slide04 Goku</vt:lpstr>
      <vt:lpstr>Tahoma</vt:lpstr>
      <vt:lpstr>#9Slide03 Sofia Pro Soft</vt:lpstr>
      <vt:lpstr>#9Slide05 Bodega Script</vt:lpstr>
      <vt:lpstr>Lato</vt:lpstr>
      <vt:lpstr>Quicksand</vt:lpstr>
      <vt:lpstr>字魂105号-简雅黑</vt:lpstr>
      <vt:lpstr>字魂65号-时光手札体</vt:lpstr>
      <vt:lpstr>Times New Roman</vt:lpstr>
      <vt:lpstr>#9Slide03 Sofia Pro Soft Bold</vt:lpstr>
      <vt:lpstr>Arial</vt:lpstr>
      <vt:lpstr>Arial-Rounded</vt:lpstr>
      <vt:lpstr>BigApple</vt:lpstr>
      <vt:lpstr>#9Slide05 Lobster</vt:lpstr>
      <vt:lpstr>Calibri</vt:lpstr>
      <vt:lpstr>#9Slide01 Noi dung ngan</vt:lpstr>
      <vt:lpstr>字魂58号-创中黑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duyên</dc:title>
  <dc:subject>9Slide.vn</dc:subject>
  <dc:creator>PHAM DUYEN</dc:creator>
  <dc:description>9Slide.vn</dc:description>
  <cp:lastModifiedBy>ASUS</cp:lastModifiedBy>
  <cp:revision>115</cp:revision>
  <dcterms:created xsi:type="dcterms:W3CDTF">2006-08-16T00:00:00Z</dcterms:created>
  <dcterms:modified xsi:type="dcterms:W3CDTF">2023-11-16T08:19:42Z</dcterms:modified>
  <cp:category>9Slide.vn</cp:category>
  <dc:identifier>DAFOJ1LuU7I</dc:identifier>
</cp:coreProperties>
</file>