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</p:sldMasterIdLst>
  <p:notesMasterIdLst>
    <p:notesMasterId r:id="rId15"/>
  </p:notesMasterIdLst>
  <p:sldIdLst>
    <p:sldId id="336" r:id="rId4"/>
    <p:sldId id="316" r:id="rId5"/>
    <p:sldId id="319" r:id="rId6"/>
    <p:sldId id="260" r:id="rId7"/>
    <p:sldId id="318" r:id="rId8"/>
    <p:sldId id="277" r:id="rId9"/>
    <p:sldId id="317" r:id="rId10"/>
    <p:sldId id="325" r:id="rId11"/>
    <p:sldId id="330" r:id="rId12"/>
    <p:sldId id="307" r:id="rId13"/>
    <p:sldId id="312" r:id="rId1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0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220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869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480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27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089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91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24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89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89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7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37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54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03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75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5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09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42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68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76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65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602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455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02271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4939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92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58296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43181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9036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4248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74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6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6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3721" cy="6497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18738" y="1559030"/>
            <a:ext cx="7354523" cy="2919569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73:</a:t>
              </a:r>
              <a:r>
                <a:rPr lang="en-US" sz="72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60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 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ương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16" y="4724163"/>
            <a:ext cx="2466128" cy="173335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37" y="4710692"/>
            <a:ext cx="2627736" cy="1851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486098" y="1566907"/>
            <a:ext cx="9333479" cy="373288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4904356" y="3334481"/>
            <a:ext cx="2750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HĐTN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3443654" y="2565400"/>
            <a:ext cx="567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26319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008" y="2014331"/>
            <a:ext cx="4370415" cy="429128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35" y="665197"/>
            <a:ext cx="7284140" cy="5798270"/>
          </a:xfrm>
          <a:prstGeom prst="rect">
            <a:avLst/>
          </a:prstGeom>
        </p:spPr>
      </p:pic>
      <p:pic>
        <p:nvPicPr>
          <p:cNvPr id="9" name="图片 4" descr="31f7217a017c2d9a8a7bcbd9844c1629">
            <a:extLst>
              <a:ext uri="{FF2B5EF4-FFF2-40B4-BE49-F238E27FC236}">
                <a16:creationId xmlns:a16="http://schemas.microsoft.com/office/drawing/2014/main" id="{32AC3F43-1B37-4794-A44F-E342945A79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3"/>
            <a:ext cx="6851650" cy="956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A61B6-A7B2-49B6-9C86-37E78707B0FA}"/>
              </a:ext>
            </a:extLst>
          </p:cNvPr>
          <p:cNvSpPr txBox="1"/>
          <p:nvPr/>
        </p:nvSpPr>
        <p:spPr>
          <a:xfrm>
            <a:off x="4395991" y="87553"/>
            <a:ext cx="299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en-US" sz="4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8CEA8-AEDA-498F-8156-35845A805CDD}"/>
              </a:ext>
            </a:extLst>
          </p:cNvPr>
          <p:cNvSpPr txBox="1"/>
          <p:nvPr/>
        </p:nvSpPr>
        <p:spPr>
          <a:xfrm>
            <a:off x="1264202" y="1828468"/>
            <a:ext cx="5661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Mỗi ng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ời cần phải biết cách và thực hiện đúng những quy định về sử dụng an toàn đồ dung trong nhà để đảm bảo an toàn cho bản thân, gia đình</a:t>
            </a:r>
          </a:p>
          <a:p>
            <a:pPr marL="285750" indent="-28575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775860" y="1348825"/>
            <a:ext cx="2071166" cy="0"/>
          </a:xfrm>
          <a:prstGeom prst="line">
            <a:avLst/>
          </a:prstGeom>
          <a:ln>
            <a:solidFill>
              <a:srgbClr val="5E5E5E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C2978A">
                  <a:alpha val="80392"/>
                </a:srgbClr>
              </a:clrFrom>
              <a:clrTo>
                <a:srgbClr val="C2978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0500" l="9970" r="98187">
                        <a14:foregroundMark x1="74924" y1="22500" x2="74924" y2="22500"/>
                        <a14:foregroundMark x1="74622" y1="4500" x2="74622" y2="4500"/>
                        <a14:foregroundMark x1="89728" y1="14000" x2="89728" y2="14000"/>
                        <a14:foregroundMark x1="94260" y1="14500" x2="94260" y2="14500"/>
                        <a14:foregroundMark x1="91843" y1="40500" x2="87613" y2="39500"/>
                        <a14:foregroundMark x1="98187" y1="43500" x2="98187" y2="43500"/>
                        <a14:foregroundMark x1="80060" y1="36000" x2="80060" y2="36000"/>
                        <a14:foregroundMark x1="59215" y1="67500" x2="58006" y2="68500"/>
                        <a14:foregroundMark x1="50453" y1="64000" x2="50453" y2="64000"/>
                        <a14:foregroundMark x1="45619" y1="80000" x2="45619" y2="80000"/>
                        <a14:foregroundMark x1="52266" y1="90500" x2="52266" y2="90500"/>
                        <a14:foregroundMark x1="58610" y1="82000" x2="58610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8425"/>
          <a:stretch>
            <a:fillRect/>
          </a:stretch>
        </p:blipFill>
        <p:spPr>
          <a:xfrm rot="2408438">
            <a:off x="4688052" y="-13943"/>
            <a:ext cx="1625381" cy="1456725"/>
          </a:xfrm>
          <a:prstGeom prst="ellipse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C2978A">
                  <a:alpha val="80392"/>
                </a:srgbClr>
              </a:clrFrom>
              <a:clrTo>
                <a:srgbClr val="C2978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0500" l="9970" r="98187">
                        <a14:foregroundMark x1="74924" y1="22500" x2="74924" y2="22500"/>
                        <a14:foregroundMark x1="74622" y1="4500" x2="74622" y2="4500"/>
                        <a14:foregroundMark x1="89728" y1="14000" x2="89728" y2="14000"/>
                        <a14:foregroundMark x1="94260" y1="14500" x2="94260" y2="14500"/>
                        <a14:foregroundMark x1="91843" y1="40500" x2="87613" y2="39500"/>
                        <a14:foregroundMark x1="98187" y1="43500" x2="98187" y2="43500"/>
                        <a14:foregroundMark x1="80060" y1="36000" x2="80060" y2="36000"/>
                        <a14:foregroundMark x1="59215" y1="67500" x2="58006" y2="68500"/>
                        <a14:foregroundMark x1="50453" y1="64000" x2="50453" y2="64000"/>
                        <a14:foregroundMark x1="45619" y1="80000" x2="45619" y2="80000"/>
                        <a14:foregroundMark x1="52266" y1="90500" x2="52266" y2="90500"/>
                        <a14:foregroundMark x1="58610" y1="82000" x2="58610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8425"/>
          <a:stretch>
            <a:fillRect/>
          </a:stretch>
        </p:blipFill>
        <p:spPr>
          <a:xfrm rot="18627567" flipH="1">
            <a:off x="1272554" y="-13638"/>
            <a:ext cx="1625381" cy="1456725"/>
          </a:xfrm>
          <a:prstGeom prst="ellipse">
            <a:avLst/>
          </a:prstGeom>
        </p:spPr>
      </p:pic>
      <p:pic>
        <p:nvPicPr>
          <p:cNvPr id="11" name="图片 10" descr="fdb0d65c1aa442281b86dd9ae71ccbc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137" y="1425119"/>
            <a:ext cx="4306352" cy="4306352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452FC638-BA76-47A8-A676-DFDF5DD1B3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6" y="1795141"/>
            <a:ext cx="6526171" cy="4502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F66697-B86E-414B-BEFD-FF600CFCB78C}"/>
              </a:ext>
            </a:extLst>
          </p:cNvPr>
          <p:cNvSpPr txBox="1"/>
          <p:nvPr/>
        </p:nvSpPr>
        <p:spPr>
          <a:xfrm>
            <a:off x="1809684" y="2725438"/>
            <a:ext cx="4090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Củng cố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 xét tiết học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Chuẩn bị bài sau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5" y="1905635"/>
            <a:ext cx="6851650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683F84-CFDC-460B-A937-26D26EDB3A08}"/>
              </a:ext>
            </a:extLst>
          </p:cNvPr>
          <p:cNvSpPr txBox="1"/>
          <p:nvPr/>
        </p:nvSpPr>
        <p:spPr>
          <a:xfrm>
            <a:off x="5986052" y="2951946"/>
            <a:ext cx="53158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Sử dụng đồ dùng an toàn 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078" y="1387654"/>
            <a:ext cx="7510923" cy="5736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27AAA-35E2-40F6-AD6F-BDD88627F78C}"/>
              </a:ext>
            </a:extLst>
          </p:cNvPr>
          <p:cNvSpPr txBox="1"/>
          <p:nvPr/>
        </p:nvSpPr>
        <p:spPr>
          <a:xfrm>
            <a:off x="5272486" y="3171893"/>
            <a:ext cx="2160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D462A43-D92C-4655-BFB7-2586869721B5}"/>
              </a:ext>
            </a:extLst>
          </p:cNvPr>
          <p:cNvSpPr txBox="1">
            <a:spLocks/>
          </p:cNvSpPr>
          <p:nvPr/>
        </p:nvSpPr>
        <p:spPr>
          <a:xfrm>
            <a:off x="490964" y="1350879"/>
            <a:ext cx="11581973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Xác định những hành động an toàn, không an toàn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Sách điện tử">
            <a:extLst>
              <a:ext uri="{FF2B5EF4-FFF2-40B4-BE49-F238E27FC236}">
                <a16:creationId xmlns:a16="http://schemas.microsoft.com/office/drawing/2014/main" id="{D300DE34-EDA8-432C-8D0C-0C8B7688E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64104" t="69308" r="4410" b="10746"/>
          <a:stretch/>
        </p:blipFill>
        <p:spPr bwMode="auto">
          <a:xfrm>
            <a:off x="8878307" y="3595133"/>
            <a:ext cx="3194630" cy="3240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Sách điện tử">
            <a:extLst>
              <a:ext uri="{FF2B5EF4-FFF2-40B4-BE49-F238E27FC236}">
                <a16:creationId xmlns:a16="http://schemas.microsoft.com/office/drawing/2014/main" id="{CCCA239F-7138-404B-9660-6D6FD9642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8090" t="69308" r="58675" b="10746"/>
          <a:stretch/>
        </p:blipFill>
        <p:spPr bwMode="auto">
          <a:xfrm>
            <a:off x="313411" y="3595133"/>
            <a:ext cx="3372181" cy="324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Sách điện tử">
            <a:extLst>
              <a:ext uri="{FF2B5EF4-FFF2-40B4-BE49-F238E27FC236}">
                <a16:creationId xmlns:a16="http://schemas.microsoft.com/office/drawing/2014/main" id="{C2F1F01B-F042-4537-9BCC-2959276F3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9824" t="69308" r="26940" b="10746"/>
          <a:stretch/>
        </p:blipFill>
        <p:spPr bwMode="auto">
          <a:xfrm>
            <a:off x="4595859" y="3595133"/>
            <a:ext cx="3372181" cy="324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60D71618-7106-4A52-96FC-E9FFB26BF074}"/>
              </a:ext>
            </a:extLst>
          </p:cNvPr>
          <p:cNvSpPr/>
          <p:nvPr/>
        </p:nvSpPr>
        <p:spPr>
          <a:xfrm>
            <a:off x="9408822" y="2154011"/>
            <a:ext cx="2133600" cy="1066800"/>
          </a:xfrm>
          <a:prstGeom prst="cloudCallout">
            <a:avLst>
              <a:gd name="adj1" fmla="val -29538"/>
              <a:gd name="adj2" fmla="val 866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F08FB81-0BAD-4942-AC71-CF1BCA7B51F0}"/>
              </a:ext>
            </a:extLst>
          </p:cNvPr>
          <p:cNvSpPr/>
          <p:nvPr/>
        </p:nvSpPr>
        <p:spPr>
          <a:xfrm>
            <a:off x="5393318" y="2131527"/>
            <a:ext cx="2133600" cy="1066800"/>
          </a:xfrm>
          <a:prstGeom prst="cloudCallout">
            <a:avLst>
              <a:gd name="adj1" fmla="val -30878"/>
              <a:gd name="adj2" fmla="val 8660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398212DF-27B1-4C62-8EC0-82858F27DD14}"/>
              </a:ext>
            </a:extLst>
          </p:cNvPr>
          <p:cNvSpPr/>
          <p:nvPr/>
        </p:nvSpPr>
        <p:spPr>
          <a:xfrm>
            <a:off x="1219200" y="2244313"/>
            <a:ext cx="2133600" cy="1066800"/>
          </a:xfrm>
          <a:prstGeom prst="cloudCallout">
            <a:avLst>
              <a:gd name="adj1" fmla="val -32217"/>
              <a:gd name="adj2" fmla="val 7723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D462A43-D92C-4655-BFB7-2586869721B5}"/>
              </a:ext>
            </a:extLst>
          </p:cNvPr>
          <p:cNvSpPr txBox="1">
            <a:spLocks/>
          </p:cNvSpPr>
          <p:nvPr/>
        </p:nvSpPr>
        <p:spPr>
          <a:xfrm>
            <a:off x="3005566" y="1474168"/>
            <a:ext cx="10972800" cy="79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Sách điện tử">
            <a:extLst>
              <a:ext uri="{FF2B5EF4-FFF2-40B4-BE49-F238E27FC236}">
                <a16:creationId xmlns:a16="http://schemas.microsoft.com/office/drawing/2014/main" id="{2C97C5D5-F5F8-445F-AFC0-77C284101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9852" b="66503"/>
          <a:stretch/>
        </p:blipFill>
        <p:spPr bwMode="auto">
          <a:xfrm>
            <a:off x="1756936" y="3178175"/>
            <a:ext cx="8915400" cy="3657600"/>
          </a:xfrm>
          <a:prstGeom prst="rect">
            <a:avLst/>
          </a:prstGeom>
          <a:noFill/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BA042E7-73AA-4C87-8437-D84FE6AEF3F8}"/>
              </a:ext>
            </a:extLst>
          </p:cNvPr>
          <p:cNvSpPr/>
          <p:nvPr/>
        </p:nvSpPr>
        <p:spPr>
          <a:xfrm>
            <a:off x="728236" y="2108157"/>
            <a:ext cx="2971800" cy="1524000"/>
          </a:xfrm>
          <a:prstGeom prst="cloudCallout">
            <a:avLst>
              <a:gd name="adj1" fmla="val 41186"/>
              <a:gd name="adj2" fmla="val 87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7CF0A9E-F06E-4842-9AB6-024E8979CCA1}"/>
              </a:ext>
            </a:extLst>
          </p:cNvPr>
          <p:cNvSpPr/>
          <p:nvPr/>
        </p:nvSpPr>
        <p:spPr>
          <a:xfrm>
            <a:off x="8949164" y="2031957"/>
            <a:ext cx="2971800" cy="1676400"/>
          </a:xfrm>
          <a:prstGeom prst="cloudCallout">
            <a:avLst>
              <a:gd name="adj1" fmla="val -26602"/>
              <a:gd name="adj2" fmla="val 70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D523CD5-F4ED-44CC-A877-FEBA724AC5A6}"/>
              </a:ext>
            </a:extLst>
          </p:cNvPr>
          <p:cNvSpPr txBox="1">
            <a:spLocks/>
          </p:cNvSpPr>
          <p:nvPr/>
        </p:nvSpPr>
        <p:spPr>
          <a:xfrm>
            <a:off x="2654892" y="1312336"/>
            <a:ext cx="7574863" cy="681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Nhận xét hành vi dưới đây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Nghæ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giöõa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" charset="0"/>
                </a:rPr>
                <a:t>giôø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0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" y="0"/>
            <a:ext cx="11207496" cy="61769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y2mate.com - if_youre_happy_super_simple_songs_l4WNrvVjiTw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" y="0"/>
            <a:ext cx="11932693" cy="67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A2A65-3830-446C-B2AA-7B0EAE113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65" y="2286078"/>
            <a:ext cx="5928885" cy="4571922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A0DF8F3-DC3F-4984-B9E8-3463F1FBD38E}"/>
              </a:ext>
            </a:extLst>
          </p:cNvPr>
          <p:cNvSpPr txBox="1">
            <a:spLocks/>
          </p:cNvSpPr>
          <p:nvPr/>
        </p:nvSpPr>
        <p:spPr>
          <a:xfrm>
            <a:off x="490964" y="1350879"/>
            <a:ext cx="11581973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Sử dụng một số đồ dùng phù hợp để làm việc nhà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3876"/>
            <a:ext cx="3971608" cy="564124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79012" y="4657090"/>
            <a:ext cx="3081020" cy="2178685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1968" y="4850963"/>
            <a:ext cx="2854008" cy="1790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80E650-1F47-4D46-ABE0-6D1B4D2923F2}"/>
              </a:ext>
            </a:extLst>
          </p:cNvPr>
          <p:cNvSpPr txBox="1"/>
          <p:nvPr/>
        </p:nvSpPr>
        <p:spPr>
          <a:xfrm>
            <a:off x="1457326" y="485338"/>
            <a:ext cx="11102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việc sử dụng đồ dùng trong gia đình an toàn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D88EE4-FCDC-4130-9888-690571F3AA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87" t="23333" r="9928"/>
          <a:stretch/>
        </p:blipFill>
        <p:spPr>
          <a:xfrm>
            <a:off x="3312989" y="1580246"/>
            <a:ext cx="6212280" cy="44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177</Words>
  <Application>Microsoft Office PowerPoint</Application>
  <PresentationFormat>Widescreen</PresentationFormat>
  <Paragraphs>35</Paragraphs>
  <Slides>11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Cambria</vt:lpstr>
      <vt:lpstr>HP-211</vt:lpstr>
      <vt:lpstr>inpin heiti</vt:lpstr>
      <vt:lpstr>Times New Roman</vt:lpstr>
      <vt:lpstr>VNI-Avo</vt:lpstr>
      <vt:lpstr>Wingdings</vt:lpstr>
      <vt:lpstr>Office 主题</vt:lpstr>
      <vt:lpstr>Office Theme</vt:lpstr>
      <vt:lpstr>3_Theme1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Ms Quyen</cp:lastModifiedBy>
  <cp:revision>41</cp:revision>
  <dcterms:created xsi:type="dcterms:W3CDTF">2017-03-13T01:41:00Z</dcterms:created>
  <dcterms:modified xsi:type="dcterms:W3CDTF">2023-12-17T16:46:06Z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