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7" r:id="rId2"/>
    <p:sldId id="257" r:id="rId3"/>
    <p:sldId id="263" r:id="rId4"/>
    <p:sldId id="264" r:id="rId5"/>
    <p:sldId id="267" r:id="rId6"/>
    <p:sldId id="265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5C6EA-CD6E-4AAA-8CDF-AAE7093F26E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53079-31EE-4444-A30B-B2E75F13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6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8C36D7-32AE-4245-9A7F-7E422FFD3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5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GIAO%20AN%20ON%20LINE%20TUAN%2022-%2023-%2024-%2031-%2032-%2033\TUAN%2022\&#272;&#7841;o%20&#273;&#7913;c%20-%20Tu&#7847;n%2022%20-%20B&#224;i%2019\M&#7897;t%20S&#7907;i%20R&#417;m%20V&#224;ng%20&#9834;%20B&#233;%20MAI%20VY%20Th&#7847;n%20&#272;&#244;ng%20&#194;m%20Nh&#7841;c%20Vi&#7879;t%20Nam%20%5bMV%20Official%5d.mp4" TargetMode="External"/><Relationship Id="rId1" Type="http://schemas.microsoft.com/office/2007/relationships/media" Target="file:///D:\GIAO%20AN%20ON%20LINE%20TUAN%2022-%2023-%2024-%2031-%2032-%2033\TUAN%2022\&#272;&#7841;o%20&#273;&#7913;c%20-%20Tu&#7847;n%2022%20-%20B&#224;i%2019\M&#7897;t%20S&#7907;i%20R&#417;m%20V&#224;ng%20&#9834;%20B&#233;%20MAI%20VY%20Th&#7847;n%20&#272;&#244;ng%20&#194;m%20Nh&#7841;c%20Vi&#7879;t%20Nam%20%5bMV%20Official%5d.mp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extLst>
              <a:ext uri="{FF2B5EF4-FFF2-40B4-BE49-F238E27FC236}">
                <a16:creationId xmlns:a16="http://schemas.microsoft.com/office/drawing/2014/main" id="{0126A5F8-D626-4C98-BEFF-600A7EAEC7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303" y="5943600"/>
            <a:ext cx="2784516" cy="713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020E3-6ECA-56A4-C858-4D237A9FD39C}"/>
              </a:ext>
            </a:extLst>
          </p:cNvPr>
          <p:cNvSpPr txBox="1"/>
          <p:nvPr/>
        </p:nvSpPr>
        <p:spPr>
          <a:xfrm>
            <a:off x="1828800" y="490701"/>
            <a:ext cx="6144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b="1" kern="0" dirty="0">
                <a:solidFill>
                  <a:schemeClr val="bg1"/>
                </a:solidFill>
                <a:cs typeface="Arial"/>
                <a:sym typeface="Arial"/>
              </a:rPr>
              <a:t>TRƯỜNG TIỂU HỌC PHÚC LỢI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C7424-815F-4223-1B65-CD1D5BCAB3DC}"/>
              </a:ext>
            </a:extLst>
          </p:cNvPr>
          <p:cNvSpPr txBox="1"/>
          <p:nvPr/>
        </p:nvSpPr>
        <p:spPr>
          <a:xfrm>
            <a:off x="1078504" y="2404514"/>
            <a:ext cx="7082516" cy="223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10350" b="1" kern="0" dirty="0" smtClean="0">
                <a:solidFill>
                  <a:srgbClr val="FF0000"/>
                </a:solidFill>
                <a:cs typeface="Arial"/>
                <a:sym typeface="Arial"/>
              </a:rPr>
              <a:t>ĐẠO ĐỨC 1</a:t>
            </a:r>
            <a:endParaRPr lang="en-US" sz="10350" b="1" kern="0" dirty="0">
              <a:solidFill>
                <a:srgbClr val="FF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243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77118" y="115044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03177" y="2628503"/>
            <a:ext cx="8305800" cy="841050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Tự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giác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làm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việc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nhà</a:t>
            </a:r>
            <a:endParaRPr lang="vi-VN" sz="4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9269" y="16002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19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1"/>
    </mc:Choice>
    <mc:Fallback xmlns="">
      <p:transition spd="slow" advTm="552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76246" y="-559777"/>
            <a:ext cx="1025510" cy="2613202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06599" y="9922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485213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 QUÉT NHÀ</a:t>
            </a:r>
          </a:p>
        </p:txBody>
      </p:sp>
      <p:pic>
        <p:nvPicPr>
          <p:cNvPr id="7" name="Một Sợi Rơm Vàng ♪ Bé MAI VY Thần Đông Âm Nhạc Việt Nam [MV Official]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27" y="1447800"/>
            <a:ext cx="9150927" cy="54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940"/>
    </mc:Choice>
    <mc:Fallback xmlns="">
      <p:transition spd="slow" advTm="21394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2447" objId="7"/>
        <p14:triggerEvt type="onClick" time="12447" objId="7"/>
        <p14:stopEvt time="213940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8D2A95-DC0B-4007-8250-FC180A06B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5511"/>
            <a:ext cx="6262687" cy="4809042"/>
          </a:xfrm>
          <a:prstGeom prst="rect">
            <a:avLst/>
          </a:prstGeom>
        </p:spPr>
      </p:pic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5662917"/>
            <a:ext cx="8153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257800"/>
            <a:ext cx="1365249" cy="12799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8"/>
    </mc:Choice>
    <mc:Fallback xmlns="">
      <p:transition spd="slow" advTm="17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71019" y="-980072"/>
            <a:ext cx="1025510" cy="29856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7395" y="1447800"/>
            <a:ext cx="7071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đã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tự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giác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những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việc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nào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ở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nhà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Vì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sao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cần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tự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giác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việc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nhà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9" y="1143000"/>
            <a:ext cx="1570196" cy="14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88"/>
    </mc:Choice>
    <mc:Fallback xmlns="">
      <p:transition spd="slow" advTm="5328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381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0A388C-6303-4DBC-A163-0AB0A7B3C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23" y="2209800"/>
            <a:ext cx="8191754" cy="4075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63"/>
    </mc:Choice>
    <mc:Fallback xmlns="">
      <p:transition spd="slow" advTm="75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85508"/>
            <a:ext cx="3277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559DA-62A4-4802-AA4B-00EEDD859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870277"/>
            <a:ext cx="4972050" cy="3507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93"/>
    </mc:Choice>
    <mc:Fallback xmlns="">
      <p:transition spd="slow" advTm="47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1400" y="2819400"/>
            <a:ext cx="4953000" cy="253942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3058061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566787" y="32004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4"/>
    </mc:Choice>
    <mc:Fallback xmlns="">
      <p:transition spd="slow" advTm="45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45"/>
    </mc:Choice>
    <mc:Fallback xmlns="">
      <p:transition spd="slow" advTm="1744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138</Words>
  <Application>Microsoft Office PowerPoint</Application>
  <PresentationFormat>On-screen Show (4:3)</PresentationFormat>
  <Paragraphs>24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ASUS</cp:lastModifiedBy>
  <cp:revision>30</cp:revision>
  <dcterms:created xsi:type="dcterms:W3CDTF">2006-08-16T00:00:00Z</dcterms:created>
  <dcterms:modified xsi:type="dcterms:W3CDTF">2023-02-12T15:08:34Z</dcterms:modified>
</cp:coreProperties>
</file>