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6"/>
  </p:notesMasterIdLst>
  <p:sldIdLst>
    <p:sldId id="302" r:id="rId6"/>
    <p:sldId id="393" r:id="rId7"/>
    <p:sldId id="359" r:id="rId8"/>
    <p:sldId id="282" r:id="rId9"/>
    <p:sldId id="408" r:id="rId10"/>
    <p:sldId id="409" r:id="rId11"/>
    <p:sldId id="398" r:id="rId12"/>
    <p:sldId id="399" r:id="rId13"/>
    <p:sldId id="400" r:id="rId14"/>
    <p:sldId id="407" r:id="rId15"/>
    <p:sldId id="406" r:id="rId16"/>
    <p:sldId id="411" r:id="rId17"/>
    <p:sldId id="412" r:id="rId18"/>
    <p:sldId id="405" r:id="rId19"/>
    <p:sldId id="414" r:id="rId20"/>
    <p:sldId id="415" r:id="rId21"/>
    <p:sldId id="404" r:id="rId22"/>
    <p:sldId id="416" r:id="rId23"/>
    <p:sldId id="418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51" d="100"/>
          <a:sy n="51" d="100"/>
        </p:scale>
        <p:origin x="138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93210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25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43486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01502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370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2150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5494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664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2750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7286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43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6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37" indent="0" algn="ctr">
              <a:buNone/>
              <a:defRPr sz="1800"/>
            </a:lvl3pPr>
            <a:lvl4pPr marL="1371356" indent="0" algn="ctr">
              <a:buNone/>
              <a:defRPr sz="1500"/>
            </a:lvl4pPr>
            <a:lvl5pPr marL="1828476" indent="0" algn="ctr">
              <a:buNone/>
              <a:defRPr sz="1500"/>
            </a:lvl5pPr>
            <a:lvl6pPr marL="2285594" indent="0" algn="ctr">
              <a:buNone/>
              <a:defRPr sz="1500"/>
            </a:lvl6pPr>
            <a:lvl7pPr marL="2742713" indent="0" algn="ctr">
              <a:buNone/>
              <a:defRPr sz="1500"/>
            </a:lvl7pPr>
            <a:lvl8pPr marL="3199831" indent="0" algn="ctr">
              <a:buNone/>
              <a:defRPr sz="1500"/>
            </a:lvl8pPr>
            <a:lvl9pPr marL="365695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6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8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7" indent="0">
              <a:buNone/>
              <a:defRPr sz="2400"/>
            </a:lvl3pPr>
            <a:lvl4pPr marL="1371356" indent="0">
              <a:buNone/>
              <a:defRPr sz="2000"/>
            </a:lvl4pPr>
            <a:lvl5pPr marL="1828476" indent="0">
              <a:buNone/>
              <a:defRPr sz="2000"/>
            </a:lvl5pPr>
            <a:lvl6pPr marL="2285594" indent="0">
              <a:buNone/>
              <a:defRPr sz="2000"/>
            </a:lvl6pPr>
            <a:lvl7pPr marL="2742713" indent="0">
              <a:buNone/>
              <a:defRPr sz="2000"/>
            </a:lvl7pPr>
            <a:lvl8pPr marL="3199831" indent="0">
              <a:buNone/>
              <a:defRPr sz="2000"/>
            </a:lvl8pPr>
            <a:lvl9pPr marL="36569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9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9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4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0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7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4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3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1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69" y="1871934"/>
            <a:ext cx="1498259" cy="1894117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1960737" y="4380559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ĐẠO ĐỨC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0029" y="703184"/>
            <a:ext cx="819324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369D-E32C-445A-A754-105C0A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8556"/>
          <a:stretch/>
        </p:blipFill>
        <p:spPr>
          <a:xfrm>
            <a:off x="2341178" y="358436"/>
            <a:ext cx="6660931" cy="6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4"/>
    </mc:Choice>
    <mc:Fallback xmlns="">
      <p:transition spd="slow" advTm="340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01442-A969-47DE-89DC-EBD589F7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6552" b="8276"/>
          <a:stretch/>
        </p:blipFill>
        <p:spPr>
          <a:xfrm>
            <a:off x="1379482" y="173421"/>
            <a:ext cx="8048298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3"/>
    </mc:Choice>
    <mc:Fallback xmlns="">
      <p:transition spd="slow" advTm="2596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222CA-66A2-46F6-B0E0-9A642D5A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38620" r="5605" b="30403"/>
          <a:stretch/>
        </p:blipFill>
        <p:spPr>
          <a:xfrm>
            <a:off x="8137234" y="4678281"/>
            <a:ext cx="1868055" cy="158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25B9-B456-49B7-B938-D4631FFA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5" t="34449" r="8098" b="29158"/>
          <a:stretch/>
        </p:blipFill>
        <p:spPr>
          <a:xfrm>
            <a:off x="6096000" y="775855"/>
            <a:ext cx="1339274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8861-B55B-4F09-9A7F-102BBB3E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31650" r="8169" b="29158"/>
          <a:stretch/>
        </p:blipFill>
        <p:spPr>
          <a:xfrm>
            <a:off x="10596976" y="2415308"/>
            <a:ext cx="1408546" cy="142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8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7"/>
    </mc:Choice>
    <mc:Fallback xmlns="">
      <p:transition spd="slow" advTm="2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6"/>
    </mc:Choice>
    <mc:Fallback xmlns="">
      <p:transition spd="slow" advTm="1149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7"/>
    </mc:Choice>
    <mc:Fallback xmlns="">
      <p:transition spd="slow" advTm="238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2"/>
    </mc:Choice>
    <mc:Fallback xmlns="">
      <p:transition spd="slow" advTm="206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1901800" y="994736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0"/>
    </mc:Choice>
    <mc:Fallback xmlns="">
      <p:transition spd="slow" advTm="395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2351815" y="431318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A905B7F-8519-4D7A-B3A1-84A87F1CFF11}"/>
              </a:ext>
            </a:extLst>
          </p:cNvPr>
          <p:cNvSpPr/>
          <p:nvPr/>
        </p:nvSpPr>
        <p:spPr>
          <a:xfrm rot="16200000">
            <a:off x="1091715" y="1206202"/>
            <a:ext cx="2667981" cy="4445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2B3F-A717-48D5-85E5-AF5833A39923}"/>
              </a:ext>
            </a:extLst>
          </p:cNvPr>
          <p:cNvSpPr txBox="1"/>
          <p:nvPr/>
        </p:nvSpPr>
        <p:spPr>
          <a:xfrm>
            <a:off x="831273" y="2774102"/>
            <a:ext cx="362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21"/>
    </mc:Choice>
    <mc:Fallback xmlns="">
      <p:transition spd="slow" advTm="5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547EC-F996-4032-BED0-7681A54F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0290" r="4591" b="9449"/>
          <a:stretch/>
        </p:blipFill>
        <p:spPr>
          <a:xfrm>
            <a:off x="858741" y="985961"/>
            <a:ext cx="11052314" cy="481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3"/>
    </mc:Choice>
    <mc:Fallback xmlns="">
      <p:transition spd="slow" advTm="2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54400" y="3484034"/>
            <a:ext cx="1759320" cy="2946757"/>
            <a:chOff x="3505200" y="1162139"/>
            <a:chExt cx="2024596" cy="3391079"/>
          </a:xfrm>
        </p:grpSpPr>
        <p:grpSp>
          <p:nvGrpSpPr>
            <p:cNvPr id="3" name="Group 2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4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32">
            <a:extLst>
              <a:ext uri="{FF2B5EF4-FFF2-40B4-BE49-F238E27FC236}">
                <a16:creationId xmlns:a16="http://schemas.microsoft.com/office/drawing/2014/main" id="{A5ABAC1E-29E1-43FF-BBF2-C60E5D1F73F5}"/>
              </a:ext>
            </a:extLst>
          </p:cNvPr>
          <p:cNvSpPr txBox="1"/>
          <p:nvPr/>
        </p:nvSpPr>
        <p:spPr>
          <a:xfrm>
            <a:off x="2771975" y="2350658"/>
            <a:ext cx="5176992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81">
        <p:random/>
      </p:transition>
    </mc:Choice>
    <mc:Fallback xmlns="">
      <p:transition spd="slow" advTm="104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87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0362" y="2971800"/>
            <a:ext cx="92191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Hoạt động tiếp nối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Chuẩn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24: </a:t>
            </a:r>
            <a:r>
              <a:rPr lang="en-US" sz="3600" dirty="0" err="1">
                <a:solidFill>
                  <a:srgbClr val="FF0000"/>
                </a:solidFill>
              </a:rPr>
              <a:t>Phòng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tránh</a:t>
            </a:r>
            <a:r>
              <a:rPr lang="en-US" sz="3600" dirty="0">
                <a:solidFill>
                  <a:srgbClr val="FF0000"/>
                </a:solidFill>
              </a:rPr>
              <a:t> tai </a:t>
            </a:r>
            <a:r>
              <a:rPr lang="en-US" sz="3600" dirty="0" err="1">
                <a:solidFill>
                  <a:srgbClr val="FF0000"/>
                </a:solidFill>
              </a:rPr>
              <a:t>nạn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thông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5"/>
    </mc:Choice>
    <mc:Fallback xmlns="">
      <p:transition spd="slow" advTm="175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22216" y="2438883"/>
            <a:ext cx="463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 advTm="139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Audio_ Cái bình hoa_HTS">
            <a:hlinkClick r:id="" action="ppaction://media"/>
            <a:extLst>
              <a:ext uri="{FF2B5EF4-FFF2-40B4-BE49-F238E27FC236}">
                <a16:creationId xmlns:a16="http://schemas.microsoft.com/office/drawing/2014/main" id="{65C31171-C7E6-466B-AA7C-92E8EA885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3" y="53234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18"/>
    </mc:Choice>
    <mc:Fallback xmlns="">
      <p:transition advTm="7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2561" objId="2"/>
        <p14:stopEvt time="7101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0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517"/>
    </mc:Choice>
    <mc:Fallback xmlns="">
      <p:transition advTm="525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6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184"/>
    </mc:Choice>
    <mc:Fallback xmlns="">
      <p:transition advTm="2318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E0A6E-4F0D-44A8-A6D4-9A38F4D7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"/>
    </mc:Choice>
    <mc:Fallback xmlns="">
      <p:transition spd="slow" advTm="102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3"/>
    </mc:Choice>
    <mc:Fallback xmlns="">
      <p:transition spd="slow" advTm="166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1AE3-6709-4466-9436-7435BA9B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31789"/>
          <a:stretch/>
        </p:blipFill>
        <p:spPr>
          <a:xfrm>
            <a:off x="2049517" y="0"/>
            <a:ext cx="67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8"/>
    </mc:Choice>
    <mc:Fallback xmlns="">
      <p:transition spd="slow" advTm="3222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713</Words>
  <Application>Microsoft Office PowerPoint</Application>
  <PresentationFormat>Widescreen</PresentationFormat>
  <Paragraphs>12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DFPOP1-W9</vt:lpstr>
      <vt:lpstr>Times New Roman</vt:lpstr>
      <vt:lpstr>Office Theme</vt:lpstr>
      <vt:lpstr>jeppt.com</vt:lpstr>
      <vt:lpstr>1_Office Theme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Ms Quyen</cp:lastModifiedBy>
  <cp:revision>31</cp:revision>
  <dcterms:created xsi:type="dcterms:W3CDTF">2020-08-26T09:35:00Z</dcterms:created>
  <dcterms:modified xsi:type="dcterms:W3CDTF">2023-03-13T14:09:52Z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