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1"/>
  </p:notesMasterIdLst>
  <p:sldIdLst>
    <p:sldId id="352" r:id="rId3"/>
    <p:sldId id="331" r:id="rId4"/>
    <p:sldId id="348" r:id="rId5"/>
    <p:sldId id="347" r:id="rId6"/>
    <p:sldId id="320" r:id="rId7"/>
    <p:sldId id="332" r:id="rId8"/>
    <p:sldId id="336" r:id="rId9"/>
    <p:sldId id="346" r:id="rId10"/>
    <p:sldId id="349" r:id="rId11"/>
    <p:sldId id="319" r:id="rId12"/>
    <p:sldId id="339" r:id="rId13"/>
    <p:sldId id="340" r:id="rId14"/>
    <p:sldId id="341" r:id="rId15"/>
    <p:sldId id="344" r:id="rId16"/>
    <p:sldId id="345" r:id="rId17"/>
    <p:sldId id="350" r:id="rId18"/>
    <p:sldId id="321" r:id="rId19"/>
    <p:sldId id="35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53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55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55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17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4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63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61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933817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3" y="3694426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9" y="638458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8" y="3388633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88377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1401493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123093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6" y="409122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27" y="2261201"/>
            <a:ext cx="1123694" cy="1420588"/>
          </a:xfrm>
          <a:prstGeom prst="rect">
            <a:avLst/>
          </a:prstGeom>
        </p:spPr>
      </p:pic>
      <p:sp>
        <p:nvSpPr>
          <p:cNvPr id="18" name="圆角矩形 1"/>
          <p:cNvSpPr/>
          <p:nvPr/>
        </p:nvSpPr>
        <p:spPr>
          <a:xfrm>
            <a:off x="1470553" y="4142669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487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TỰ NHIÊN &amp; XÃ HỘI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7522" y="1384638"/>
            <a:ext cx="6144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FF0000"/>
                </a:solidFill>
                <a:cs typeface="Arial"/>
                <a:sym typeface="Arial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3392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761"/>
    </mc:Choice>
    <mc:Fallback xmlns="">
      <p:transition advClick="0" advTm="4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B5D9E-B0BC-450C-8983-953D1D855AD7}"/>
              </a:ext>
            </a:extLst>
          </p:cNvPr>
          <p:cNvSpPr txBox="1"/>
          <p:nvPr/>
        </p:nvSpPr>
        <p:spPr>
          <a:xfrm>
            <a:off x="1478365" y="513174"/>
            <a:ext cx="587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B4A-02FD-45EE-BE76-6B3F0763A267}"/>
              </a:ext>
            </a:extLst>
          </p:cNvPr>
          <p:cNvSpPr txBox="1"/>
          <p:nvPr/>
        </p:nvSpPr>
        <p:spPr>
          <a:xfrm>
            <a:off x="838200" y="5881034"/>
            <a:ext cx="715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81" y="1351390"/>
            <a:ext cx="6485038" cy="43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r="62791" b="46849"/>
          <a:stretch/>
        </p:blipFill>
        <p:spPr>
          <a:xfrm>
            <a:off x="2590800" y="1219200"/>
            <a:ext cx="3733800" cy="3711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0" r="31849" b="45077"/>
          <a:stretch/>
        </p:blipFill>
        <p:spPr>
          <a:xfrm>
            <a:off x="2590800" y="903482"/>
            <a:ext cx="4070584" cy="450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6" r="2474" b="46849"/>
          <a:stretch/>
        </p:blipFill>
        <p:spPr>
          <a:xfrm>
            <a:off x="2413782" y="911166"/>
            <a:ext cx="4206270" cy="450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51379" r="62399"/>
          <a:stretch/>
        </p:blipFill>
        <p:spPr>
          <a:xfrm>
            <a:off x="2413782" y="1207477"/>
            <a:ext cx="4907624" cy="4344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2" t="50893" r="32123"/>
          <a:stretch/>
        </p:blipFill>
        <p:spPr>
          <a:xfrm>
            <a:off x="3039245" y="1524001"/>
            <a:ext cx="3952150" cy="3901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1" t="51379" r="1299"/>
          <a:stretch/>
        </p:blipFill>
        <p:spPr>
          <a:xfrm>
            <a:off x="2883983" y="1667790"/>
            <a:ext cx="4262673" cy="37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r="62791" b="46849"/>
          <a:stretch/>
        </p:blipFill>
        <p:spPr>
          <a:xfrm>
            <a:off x="532355" y="1400735"/>
            <a:ext cx="2376095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0" r="31849" b="45077"/>
          <a:stretch/>
        </p:blipFill>
        <p:spPr>
          <a:xfrm>
            <a:off x="3482184" y="1437138"/>
            <a:ext cx="2120963" cy="2348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6" r="2474" b="46849"/>
          <a:stretch/>
        </p:blipFill>
        <p:spPr>
          <a:xfrm>
            <a:off x="6176881" y="1251178"/>
            <a:ext cx="2365224" cy="2534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51379" r="62399"/>
          <a:stretch/>
        </p:blipFill>
        <p:spPr>
          <a:xfrm>
            <a:off x="394895" y="4135399"/>
            <a:ext cx="2362200" cy="2091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2" t="50893" r="32123"/>
          <a:stretch/>
        </p:blipFill>
        <p:spPr>
          <a:xfrm>
            <a:off x="3581400" y="4120657"/>
            <a:ext cx="1922532" cy="1897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1" t="51379" r="1299"/>
          <a:stretch/>
        </p:blipFill>
        <p:spPr>
          <a:xfrm>
            <a:off x="6553200" y="4051054"/>
            <a:ext cx="2169830" cy="1905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389886" y="342471"/>
            <a:ext cx="1752600" cy="6858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NÊN</a:t>
            </a:r>
          </a:p>
        </p:txBody>
      </p:sp>
      <p:sp>
        <p:nvSpPr>
          <p:cNvPr id="11" name="Cloud 10"/>
          <p:cNvSpPr/>
          <p:nvPr/>
        </p:nvSpPr>
        <p:spPr>
          <a:xfrm>
            <a:off x="4649036" y="296875"/>
            <a:ext cx="3352800" cy="6858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KHÔNG NÊN</a:t>
            </a:r>
          </a:p>
        </p:txBody>
      </p:sp>
    </p:spTree>
    <p:extLst>
      <p:ext uri="{BB962C8B-B14F-4D97-AF65-F5344CB8AC3E}">
        <p14:creationId xmlns:p14="http://schemas.microsoft.com/office/powerpoint/2010/main" val="305859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0" r="62791" b="46849"/>
          <a:stretch/>
        </p:blipFill>
        <p:spPr>
          <a:xfrm>
            <a:off x="5383876" y="908096"/>
            <a:ext cx="2201060" cy="218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50" r="31849" b="45077"/>
          <a:stretch/>
        </p:blipFill>
        <p:spPr>
          <a:xfrm>
            <a:off x="294533" y="1062257"/>
            <a:ext cx="2120963" cy="2348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26" r="2474" b="46849"/>
          <a:stretch/>
        </p:blipFill>
        <p:spPr>
          <a:xfrm>
            <a:off x="6586406" y="2022413"/>
            <a:ext cx="2365224" cy="2534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5" t="51379" r="62399"/>
          <a:stretch/>
        </p:blipFill>
        <p:spPr>
          <a:xfrm>
            <a:off x="173640" y="3901489"/>
            <a:ext cx="2362200" cy="2091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02" t="50893" r="32123"/>
          <a:stretch/>
        </p:blipFill>
        <p:spPr>
          <a:xfrm>
            <a:off x="2013667" y="2236361"/>
            <a:ext cx="1922532" cy="1897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01" t="51379" r="1299"/>
          <a:stretch/>
        </p:blipFill>
        <p:spPr>
          <a:xfrm>
            <a:off x="6360273" y="4419600"/>
            <a:ext cx="2169830" cy="1905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248370" y="411270"/>
            <a:ext cx="2286000" cy="6858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 NÊN</a:t>
            </a:r>
          </a:p>
        </p:txBody>
      </p:sp>
      <p:sp>
        <p:nvSpPr>
          <p:cNvPr id="11" name="Cloud 10"/>
          <p:cNvSpPr/>
          <p:nvPr/>
        </p:nvSpPr>
        <p:spPr>
          <a:xfrm>
            <a:off x="5768788" y="304800"/>
            <a:ext cx="3352800" cy="6858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KHÔNG NÊN</a:t>
            </a:r>
          </a:p>
        </p:txBody>
      </p:sp>
    </p:spTree>
    <p:extLst>
      <p:ext uri="{BB962C8B-B14F-4D97-AF65-F5344CB8AC3E}">
        <p14:creationId xmlns:p14="http://schemas.microsoft.com/office/powerpoint/2010/main" val="9590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853884"/>
            <a:ext cx="9144000" cy="519068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2522339" y="1447800"/>
            <a:ext cx="6400800" cy="840826"/>
            <a:chOff x="0" y="54"/>
            <a:chExt cx="4354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378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en-US" sz="2800"/>
                <a:t>Xịt một bên mũi khoảng 3 lần bằng bình xịt mũi</a:t>
              </a:r>
              <a:endPara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id="{3A0C160D-D926-420A-A7E5-FB7FCCBE83C1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669504"/>
            <a:ext cx="5936170" cy="1973289"/>
            <a:chOff x="0" y="54"/>
            <a:chExt cx="4354" cy="634"/>
          </a:xfrm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84CF7465-7903-4486-AC31-E94CCB83A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54605DE0-5AC1-4AC8-AC32-E12B8F75C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54"/>
              <a:ext cx="420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en-US" sz="2800">
                  <a:solidFill>
                    <a:schemeClr val="accent2">
                      <a:lumMod val="75000"/>
                    </a:schemeClr>
                  </a:solidFill>
                </a:rPr>
                <a:t>Bịt bên mũi còn lại để hỉ mũi nhẹ nhàng đối với bên mũi vừa xịt, dùng khăn giấy sạch để lau mũi.</a:t>
              </a:r>
              <a:endPara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76357B54-6829-45D2-BC2D-CF96A338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216 w 21600"/>
                <a:gd name="T3" fmla="*/ 181 h 21600"/>
                <a:gd name="T4" fmla="*/ 4138 w 21600"/>
                <a:gd name="T5" fmla="*/ 181 h 21600"/>
                <a:gd name="T6" fmla="*/ 435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35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2" name="Group 17">
            <a:extLst>
              <a:ext uri="{FF2B5EF4-FFF2-40B4-BE49-F238E27FC236}">
                <a16:creationId xmlns:a16="http://schemas.microsoft.com/office/drawing/2014/main" id="{629669E4-668D-4D4A-9B25-BAB00AAC4511}"/>
              </a:ext>
            </a:extLst>
          </p:cNvPr>
          <p:cNvGrpSpPr>
            <a:grpSpLocks/>
          </p:cNvGrpSpPr>
          <p:nvPr/>
        </p:nvGrpSpPr>
        <p:grpSpPr bwMode="auto">
          <a:xfrm>
            <a:off x="3450554" y="4742208"/>
            <a:ext cx="5686015" cy="1152853"/>
            <a:chOff x="0" y="54"/>
            <a:chExt cx="4354" cy="453"/>
          </a:xfrm>
        </p:grpSpPr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28DA9A20-1B0C-403F-B606-59D1EDE07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1DAA6697-99F3-493B-B95C-BEA375506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"/>
              <a:ext cx="426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vi-VN" sz="2800">
                  <a:solidFill>
                    <a:srgbClr val="7030A0"/>
                  </a:solidFill>
                </a:rPr>
                <a:t>Lặp lại các bước trên với bên mũi còn lại.</a:t>
              </a:r>
              <a:endParaRPr lang="zh-CN" altLang="en-US" sz="28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59" name="TextBox 146">
            <a:extLst>
              <a:ext uri="{FF2B5EF4-FFF2-40B4-BE49-F238E27FC236}">
                <a16:creationId xmlns:a16="http://schemas.microsoft.com/office/drawing/2014/main" id="{0B5A9A30-EC1C-4371-B043-E69E6C21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906" y="164952"/>
            <a:ext cx="55197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400" b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Cách vệ sinh mũi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026" name="Picture 2" descr="Viêm mũi, chảy mũi xanh tái đi tái lại có phải bị viêm mũi dị ứng khô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5" y="2288626"/>
            <a:ext cx="3013614" cy="30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ướng dẫn vệ sinh lưỡi đúng cá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219200"/>
            <a:ext cx="6972300" cy="4648200"/>
          </a:xfrm>
          <a:prstGeom prst="rect">
            <a:avLst/>
          </a:prstGeom>
        </p:spPr>
      </p:pic>
      <p:sp>
        <p:nvSpPr>
          <p:cNvPr id="6" name="TextBox 146">
            <a:extLst>
              <a:ext uri="{FF2B5EF4-FFF2-40B4-BE49-F238E27FC236}">
                <a16:creationId xmlns:a16="http://schemas.microsoft.com/office/drawing/2014/main" id="{0B5A9A30-EC1C-4371-B043-E69E6C21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55197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400" b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Cách vệ sinh lưỡi 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796" y="2753778"/>
            <a:ext cx="33677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VẬN DỤNG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" y="2581093"/>
            <a:ext cx="3977638" cy="2589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0200" y="4038600"/>
            <a:ext cx="164006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14226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D8331-B6E5-4A19-9E8C-B3B6C9B8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093" y="1556509"/>
            <a:ext cx="4538704" cy="3099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0911-B51B-4FAF-A0CB-6BFE760C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3893605" cy="2939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9DEE25-4ECC-4430-A692-4E493E7065F2}"/>
              </a:ext>
            </a:extLst>
          </p:cNvPr>
          <p:cNvSpPr txBox="1"/>
          <p:nvPr/>
        </p:nvSpPr>
        <p:spPr>
          <a:xfrm>
            <a:off x="685800" y="629296"/>
            <a:ext cx="808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em và người thân đã làm gì để bảo vệ mũi, lưỡi và da?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3884"/>
            <a:ext cx="8229600" cy="51906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62705"/>
            <a:ext cx="8686799" cy="17472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01618"/>
            <a:ext cx="6477000" cy="29532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3333" y="3582851"/>
            <a:ext cx="4540240" cy="2639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72109"/>
            <a:ext cx="4038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92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9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/>
      <p:bldP spid="1075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0" y="2590800"/>
            <a:ext cx="34439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KHỞI ĐỘNG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06" y="2363268"/>
            <a:ext cx="4264010" cy="2776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973572"/>
            <a:ext cx="1905000" cy="67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0" y="-138721"/>
            <a:ext cx="8686799" cy="17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3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1" y="2590800"/>
            <a:ext cx="3048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KHÁM PHÁ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5" y="2477078"/>
            <a:ext cx="4272730" cy="2781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4040808"/>
            <a:ext cx="1828800" cy="683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106597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37" y="638609"/>
            <a:ext cx="2514600" cy="2969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11" y="685800"/>
            <a:ext cx="2028610" cy="291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03" y="3423634"/>
            <a:ext cx="2861223" cy="2768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504" y="3600440"/>
            <a:ext cx="2861223" cy="2638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E0B17-5E44-424D-A92C-E5C486161EF3}"/>
              </a:ext>
            </a:extLst>
          </p:cNvPr>
          <p:cNvSpPr txBox="1"/>
          <p:nvPr/>
        </p:nvSpPr>
        <p:spPr>
          <a:xfrm>
            <a:off x="2195424" y="176944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3737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24" y="1488240"/>
            <a:ext cx="3980542" cy="46999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E0B17-5E44-424D-A92C-E5C486161EF3}"/>
              </a:ext>
            </a:extLst>
          </p:cNvPr>
          <p:cNvSpPr txBox="1"/>
          <p:nvPr/>
        </p:nvSpPr>
        <p:spPr>
          <a:xfrm>
            <a:off x="1156447" y="544434"/>
            <a:ext cx="746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828" y="1488239"/>
            <a:ext cx="4195421" cy="4455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326914"/>
            <a:ext cx="4951227" cy="4616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368810"/>
            <a:ext cx="4945365" cy="45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246" y="152400"/>
            <a:ext cx="2754630" cy="3252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7729" y="451835"/>
            <a:ext cx="2589072" cy="3281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733800"/>
            <a:ext cx="2861223" cy="2768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86200"/>
            <a:ext cx="2861223" cy="26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2388" y="304800"/>
            <a:ext cx="3182114" cy="1676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Bệnh về mũi</a:t>
            </a:r>
          </a:p>
        </p:txBody>
      </p:sp>
      <p:pic>
        <p:nvPicPr>
          <p:cNvPr id="2050" name="Picture 2" descr="Phòng Khám Đa Khoa Hồng Cường - Đa Khoa uy tín TP HC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11999" b="46001"/>
          <a:stretch/>
        </p:blipFill>
        <p:spPr bwMode="auto">
          <a:xfrm>
            <a:off x="4060460" y="76200"/>
            <a:ext cx="411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33400" y="2667000"/>
            <a:ext cx="3195561" cy="15240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Bệnh về lưỡi</a:t>
            </a:r>
          </a:p>
        </p:txBody>
      </p:sp>
      <p:pic>
        <p:nvPicPr>
          <p:cNvPr id="2052" name="Picture 4" descr="Nấm Candida miệng (nấm lưỡi) là gì? Triệu chứng và cách điều tr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0917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685800" y="5069861"/>
            <a:ext cx="3195561" cy="15240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Bệnh về da</a:t>
            </a:r>
          </a:p>
        </p:txBody>
      </p:sp>
      <p:pic>
        <p:nvPicPr>
          <p:cNvPr id="2054" name="Picture 6" descr="Cảnh giác với bệnh ngoài da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3064826" cy="19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143001"/>
            <a:ext cx="5224438" cy="3330298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621" y="2322375"/>
            <a:ext cx="33677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THỰC HÀNH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2" y="2116262"/>
            <a:ext cx="4094676" cy="26659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6196" y="3657600"/>
            <a:ext cx="17618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290354245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1506</TotalTime>
  <Words>198</Words>
  <Application>Microsoft Office PowerPoint</Application>
  <PresentationFormat>On-screen Show (4:3)</PresentationFormat>
  <Paragraphs>40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Arial-SGK-TV</vt:lpstr>
      <vt:lpstr>Calibri</vt:lpstr>
      <vt:lpstr>Calibri Light</vt:lpstr>
      <vt:lpstr>Georgia</vt:lpstr>
      <vt:lpstr>隶书</vt:lpstr>
      <vt:lpstr>Times New Roman</vt:lpstr>
      <vt:lpstr>Trebuchet MS</vt:lpstr>
      <vt:lpstr>Wingdings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Ms Quyen</cp:lastModifiedBy>
  <cp:revision>146</cp:revision>
  <dcterms:created xsi:type="dcterms:W3CDTF">2020-08-08T13:30:12Z</dcterms:created>
  <dcterms:modified xsi:type="dcterms:W3CDTF">2023-03-13T14:10:47Z</dcterms:modified>
</cp:coreProperties>
</file>