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8"/>
  </p:notesMasterIdLst>
  <p:sldIdLst>
    <p:sldId id="359" r:id="rId2"/>
    <p:sldId id="329" r:id="rId3"/>
    <p:sldId id="264" r:id="rId4"/>
    <p:sldId id="334" r:id="rId5"/>
    <p:sldId id="358" r:id="rId6"/>
    <p:sldId id="347" r:id="rId7"/>
    <p:sldId id="258" r:id="rId8"/>
    <p:sldId id="353" r:id="rId9"/>
    <p:sldId id="354" r:id="rId10"/>
    <p:sldId id="349" r:id="rId11"/>
    <p:sldId id="259" r:id="rId12"/>
    <p:sldId id="350" r:id="rId13"/>
    <p:sldId id="271" r:id="rId14"/>
    <p:sldId id="357" r:id="rId15"/>
    <p:sldId id="272" r:id="rId16"/>
    <p:sldId id="35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0099"/>
    <a:srgbClr val="FFFFFF"/>
    <a:srgbClr val="FF0066"/>
    <a:srgbClr val="3FCAF3"/>
    <a:srgbClr val="FAFD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6" autoAdjust="0"/>
    <p:restoredTop sz="94660"/>
  </p:normalViewPr>
  <p:slideViewPr>
    <p:cSldViewPr snapToGrid="0">
      <p:cViewPr>
        <p:scale>
          <a:sx n="57" d="100"/>
          <a:sy n="57" d="100"/>
        </p:scale>
        <p:origin x="504" y="2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B2A85-F53D-4873-BF8F-4B36BFA089ED}"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E16E1E-A48C-485D-BBE7-D15B60EBCD2C}" type="slidenum">
              <a:rPr lang="en-US" smtClean="0"/>
              <a:t>‹#›</a:t>
            </a:fld>
            <a:endParaRPr lang="en-US"/>
          </a:p>
        </p:txBody>
      </p:sp>
    </p:spTree>
    <p:extLst>
      <p:ext uri="{BB962C8B-B14F-4D97-AF65-F5344CB8AC3E}">
        <p14:creationId xmlns:p14="http://schemas.microsoft.com/office/powerpoint/2010/main" val="2799738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2</a:t>
            </a:fld>
            <a:endParaRPr lang="zh-CN" altLang="en-US"/>
          </a:p>
        </p:txBody>
      </p:sp>
    </p:spTree>
    <p:extLst>
      <p:ext uri="{BB962C8B-B14F-4D97-AF65-F5344CB8AC3E}">
        <p14:creationId xmlns:p14="http://schemas.microsoft.com/office/powerpoint/2010/main" val="2694754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6</a:t>
            </a:fld>
            <a:endParaRPr lang="zh-CN" altLang="en-US"/>
          </a:p>
        </p:txBody>
      </p:sp>
    </p:spTree>
    <p:extLst>
      <p:ext uri="{BB962C8B-B14F-4D97-AF65-F5344CB8AC3E}">
        <p14:creationId xmlns:p14="http://schemas.microsoft.com/office/powerpoint/2010/main" val="679558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880603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10</a:t>
            </a:fld>
            <a:endParaRPr lang="zh-CN" altLang="en-US"/>
          </a:p>
        </p:txBody>
      </p:sp>
    </p:spTree>
    <p:extLst>
      <p:ext uri="{BB962C8B-B14F-4D97-AF65-F5344CB8AC3E}">
        <p14:creationId xmlns:p14="http://schemas.microsoft.com/office/powerpoint/2010/main" val="1550843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12</a:t>
            </a:fld>
            <a:endParaRPr lang="zh-CN" altLang="en-US"/>
          </a:p>
        </p:txBody>
      </p:sp>
    </p:spTree>
    <p:extLst>
      <p:ext uri="{BB962C8B-B14F-4D97-AF65-F5344CB8AC3E}">
        <p14:creationId xmlns:p14="http://schemas.microsoft.com/office/powerpoint/2010/main" val="4291135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0FF53-CCBF-43FC-A463-409A9E1FD346}" type="slidenum">
              <a:rPr lang="zh-CN" altLang="en-US" smtClean="0"/>
              <a:t>16</a:t>
            </a:fld>
            <a:endParaRPr lang="zh-CN" altLang="en-US"/>
          </a:p>
        </p:txBody>
      </p:sp>
    </p:spTree>
    <p:extLst>
      <p:ext uri="{BB962C8B-B14F-4D97-AF65-F5344CB8AC3E}">
        <p14:creationId xmlns:p14="http://schemas.microsoft.com/office/powerpoint/2010/main" val="788617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ACA00C4-FFB8-47FC-9C6C-235FB5AB2D31}"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2251785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A00C4-FFB8-47FC-9C6C-235FB5AB2D31}"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3535998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A00C4-FFB8-47FC-9C6C-235FB5AB2D31}"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1826511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24707FC-82E6-4D98-A855-456ADAFE3759}"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10B25-8783-4E33-84B3-CC9447CB9FF2}"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436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0374896"/>
      </p:ext>
    </p:extLst>
  </p:cSld>
  <p:clrMapOvr>
    <a:masterClrMapping/>
  </p:clrMapOvr>
  <p:transition spd="slow" advTm="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CA00C4-FFB8-47FC-9C6C-235FB5AB2D31}"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922089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CA00C4-FFB8-47FC-9C6C-235FB5AB2D31}" type="datetimeFigureOut">
              <a:rPr lang="en-US" smtClean="0"/>
              <a:t>3/19/2023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3746243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ACA00C4-FFB8-47FC-9C6C-235FB5AB2D31}"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157281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ACA00C4-FFB8-47FC-9C6C-235FB5AB2D31}" type="datetimeFigureOut">
              <a:rPr lang="en-US" smtClean="0"/>
              <a:t>3/19/2023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1740246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ACA00C4-FFB8-47FC-9C6C-235FB5AB2D31}" type="datetimeFigureOut">
              <a:rPr lang="en-US" smtClean="0"/>
              <a:t>3/19/2023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406698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A00C4-FFB8-47FC-9C6C-235FB5AB2D31}" type="datetimeFigureOut">
              <a:rPr lang="en-US" smtClean="0"/>
              <a:t>3/19/2023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3095902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CA00C4-FFB8-47FC-9C6C-235FB5AB2D31}"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796706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CA00C4-FFB8-47FC-9C6C-235FB5AB2D31}" type="datetimeFigureOut">
              <a:rPr lang="en-US" smtClean="0"/>
              <a:t>3/19/2023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84452F-EB42-4F45-A023-F75C7F88746C}" type="slidenum">
              <a:rPr lang="en-US" smtClean="0"/>
              <a:t>‹#›</a:t>
            </a:fld>
            <a:endParaRPr lang="en-US"/>
          </a:p>
        </p:txBody>
      </p:sp>
    </p:spTree>
    <p:extLst>
      <p:ext uri="{BB962C8B-B14F-4D97-AF65-F5344CB8AC3E}">
        <p14:creationId xmlns:p14="http://schemas.microsoft.com/office/powerpoint/2010/main" val="2558820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A00C4-FFB8-47FC-9C6C-235FB5AB2D31}" type="datetimeFigureOut">
              <a:rPr lang="en-US" smtClean="0"/>
              <a:t>3/19/2023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4452F-EB42-4F45-A023-F75C7F88746C}" type="slidenum">
              <a:rPr lang="en-US" smtClean="0"/>
              <a:t>‹#›</a:t>
            </a:fld>
            <a:endParaRPr lang="en-US"/>
          </a:p>
        </p:txBody>
      </p:sp>
    </p:spTree>
    <p:extLst>
      <p:ext uri="{BB962C8B-B14F-4D97-AF65-F5344CB8AC3E}">
        <p14:creationId xmlns:p14="http://schemas.microsoft.com/office/powerpoint/2010/main" val="176932915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996877-67D7-D510-CFDC-073044BCBEDD}"/>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06364BB-DF2A-51DD-9D8F-4A63CEA79E55}"/>
              </a:ext>
            </a:extLst>
          </p:cNvPr>
          <p:cNvSpPr txBox="1"/>
          <p:nvPr/>
        </p:nvSpPr>
        <p:spPr>
          <a:xfrm>
            <a:off x="2063059" y="156882"/>
            <a:ext cx="8193244" cy="837473"/>
          </a:xfrm>
          <a:prstGeom prst="rect">
            <a:avLst/>
          </a:prstGeom>
          <a:noFill/>
        </p:spPr>
        <p:txBody>
          <a:bodyPr wrap="square" rtlCol="0">
            <a:spAutoFit/>
          </a:bodyPr>
          <a:lstStyle/>
          <a:p>
            <a:pPr algn="ctr">
              <a:lnSpc>
                <a:spcPct val="150000"/>
              </a:lnSpc>
              <a:buClr>
                <a:srgbClr val="000000"/>
              </a:buClr>
              <a:buFont typeface="Arial"/>
              <a:buNone/>
            </a:pP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TRƯỜNG TIỂU HỌC PHÚC LỢI</a:t>
            </a:r>
          </a:p>
        </p:txBody>
      </p:sp>
      <p:sp>
        <p:nvSpPr>
          <p:cNvPr id="5" name="TextBox 4">
            <a:extLst>
              <a:ext uri="{FF2B5EF4-FFF2-40B4-BE49-F238E27FC236}">
                <a16:creationId xmlns:a16="http://schemas.microsoft.com/office/drawing/2014/main" id="{7BD2154B-18AA-8A2A-4EE0-9E4583D8848D}"/>
              </a:ext>
            </a:extLst>
          </p:cNvPr>
          <p:cNvSpPr txBox="1"/>
          <p:nvPr/>
        </p:nvSpPr>
        <p:spPr>
          <a:xfrm>
            <a:off x="1438003" y="3055730"/>
            <a:ext cx="9443355" cy="1527534"/>
          </a:xfrm>
          <a:prstGeom prst="rect">
            <a:avLst/>
          </a:prstGeom>
          <a:noFill/>
        </p:spPr>
        <p:txBody>
          <a:bodyPr wrap="square" rtlCol="0">
            <a:spAutoFit/>
          </a:bodyPr>
          <a:lstStyle/>
          <a:p>
            <a:pPr algn="ctr">
              <a:lnSpc>
                <a:spcPct val="150000"/>
              </a:lnSpc>
              <a:buClr>
                <a:srgbClr val="000000"/>
              </a:buClr>
              <a:buFont typeface="Arial"/>
              <a:buNone/>
            </a:pPr>
            <a:r>
              <a:rPr lang="en-US" sz="7200" b="1" kern="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TỰ NHIÊN VÀ XÃ HỘI</a:t>
            </a:r>
            <a:endParaRPr lang="en-US" sz="72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9024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760527-6F8E-CA9E-AA5C-2A684961A0CB}"/>
              </a:ext>
            </a:extLst>
          </p:cNvPr>
          <p:cNvPicPr>
            <a:picLocks noChangeAspect="1"/>
          </p:cNvPicPr>
          <p:nvPr/>
        </p:nvPicPr>
        <p:blipFill>
          <a:blip r:embed="rId4"/>
          <a:stretch>
            <a:fillRect/>
          </a:stretch>
        </p:blipFill>
        <p:spPr>
          <a:xfrm>
            <a:off x="0" y="0"/>
            <a:ext cx="12192000" cy="6849438"/>
          </a:xfrm>
          <a:prstGeom prst="rect">
            <a:avLst/>
          </a:prstGeom>
        </p:spPr>
      </p:pic>
      <p:grpSp>
        <p:nvGrpSpPr>
          <p:cNvPr id="5" name="7">
            <a:extLst>
              <a:ext uri="{FF2B5EF4-FFF2-40B4-BE49-F238E27FC236}">
                <a16:creationId xmlns:a16="http://schemas.microsoft.com/office/drawing/2014/main" id="{1AF7C4C6-0723-0770-08C9-3A612306CFA7}"/>
              </a:ext>
            </a:extLst>
          </p:cNvPr>
          <p:cNvGrpSpPr/>
          <p:nvPr/>
        </p:nvGrpSpPr>
        <p:grpSpPr>
          <a:xfrm>
            <a:off x="3955581" y="872541"/>
            <a:ext cx="4295167" cy="2895243"/>
            <a:chOff x="927463" y="2113089"/>
            <a:chExt cx="2168434" cy="1461676"/>
          </a:xfrm>
        </p:grpSpPr>
        <p:sp>
          <p:nvSpPr>
            <p:cNvPr id="6" name="40">
              <a:extLst>
                <a:ext uri="{FF2B5EF4-FFF2-40B4-BE49-F238E27FC236}">
                  <a16:creationId xmlns:a16="http://schemas.microsoft.com/office/drawing/2014/main" id="{6B003279-DC7A-8E89-CDC5-478DF54790B4}"/>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7" name="39">
              <a:extLst>
                <a:ext uri="{FF2B5EF4-FFF2-40B4-BE49-F238E27FC236}">
                  <a16:creationId xmlns:a16="http://schemas.microsoft.com/office/drawing/2014/main" id="{6819EEB2-3719-EE14-5990-386936295387}"/>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8" name="6">
              <a:extLst>
                <a:ext uri="{FF2B5EF4-FFF2-40B4-BE49-F238E27FC236}">
                  <a16:creationId xmlns:a16="http://schemas.microsoft.com/office/drawing/2014/main" id="{4EC7201A-BC46-2032-F975-8C1C4A687CB9}"/>
                </a:ext>
              </a:extLst>
            </p:cNvPr>
            <p:cNvSpPr txBox="1"/>
            <p:nvPr/>
          </p:nvSpPr>
          <p:spPr>
            <a:xfrm>
              <a:off x="1659204" y="2372957"/>
              <a:ext cx="847481" cy="940063"/>
            </a:xfrm>
            <a:prstGeom prst="rect">
              <a:avLst/>
            </a:prstGeom>
            <a:noFill/>
          </p:spPr>
          <p:txBody>
            <a:bodyPr wrap="none" rtlCol="0">
              <a:spAutoFit/>
            </a:bodyPr>
            <a:lstStyle/>
            <a:p>
              <a:r>
                <a:rPr lang="en-US" altLang="zh-CN" sz="1150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9" name="10">
            <a:extLst>
              <a:ext uri="{FF2B5EF4-FFF2-40B4-BE49-F238E27FC236}">
                <a16:creationId xmlns:a16="http://schemas.microsoft.com/office/drawing/2014/main" id="{32B5C408-F5F5-1D1D-39F8-7B2C8A517D18}"/>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TextBox 9">
            <a:extLst>
              <a:ext uri="{FF2B5EF4-FFF2-40B4-BE49-F238E27FC236}">
                <a16:creationId xmlns:a16="http://schemas.microsoft.com/office/drawing/2014/main" id="{3A0A3E63-2F99-BA7C-341E-BC490EF79C2C}"/>
              </a:ext>
            </a:extLst>
          </p:cNvPr>
          <p:cNvSpPr txBox="1"/>
          <p:nvPr/>
        </p:nvSpPr>
        <p:spPr>
          <a:xfrm>
            <a:off x="1522645" y="3424719"/>
            <a:ext cx="9443355" cy="1846468"/>
          </a:xfrm>
          <a:prstGeom prst="rect">
            <a:avLst/>
          </a:prstGeom>
          <a:noFill/>
        </p:spPr>
        <p:txBody>
          <a:bodyPr wrap="square" rtlCol="0">
            <a:spAutoFit/>
          </a:bodyPr>
          <a:lstStyle/>
          <a:p>
            <a:pPr algn="ctr">
              <a:lnSpc>
                <a:spcPct val="150000"/>
              </a:lnSpc>
              <a:buClr>
                <a:srgbClr val="000000"/>
              </a:buClr>
              <a:buFont typeface="Arial"/>
              <a:buNone/>
            </a:pPr>
            <a:r>
              <a:rPr lang="en-US" sz="8800" b="1" ker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rPr>
              <a:t>Thực hành</a:t>
            </a:r>
            <a:endParaRPr lang="en-US" sz="88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10597183"/>
      </p:ext>
    </p:extLst>
  </p:cSld>
  <p:clrMapOvr>
    <a:masterClrMapping/>
  </p:clrMapOvr>
  <p:transition spd="slow" advTm="5745">
    <p:wip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3">
            <a:extLst>
              <a:ext uri="{28A0092B-C50C-407E-A947-70E740481C1C}">
                <a14:useLocalDpi xmlns:a14="http://schemas.microsoft.com/office/drawing/2010/main" val="0"/>
              </a:ext>
            </a:extLst>
          </a:blip>
          <a:srcRect l="5745" t="3728" r="8445" b="66853"/>
          <a:stretch/>
        </p:blipFill>
        <p:spPr>
          <a:xfrm>
            <a:off x="395153" y="346166"/>
            <a:ext cx="11401693" cy="6165667"/>
          </a:xfrm>
          <a:prstGeom prst="rect">
            <a:avLst/>
          </a:prstGeom>
        </p:spPr>
      </p:pic>
    </p:spTree>
    <p:extLst>
      <p:ext uri="{BB962C8B-B14F-4D97-AF65-F5344CB8AC3E}">
        <p14:creationId xmlns:p14="http://schemas.microsoft.com/office/powerpoint/2010/main" val="4223752079"/>
      </p:ext>
    </p:extLst>
  </p:cSld>
  <p:clrMapOvr>
    <a:masterClrMapping/>
  </p:clrMapOvr>
  <mc:AlternateContent xmlns:mc="http://schemas.openxmlformats.org/markup-compatibility/2006" xmlns:p14="http://schemas.microsoft.com/office/powerpoint/2010/main">
    <mc:Choice Requires="p14">
      <p:transition spd="slow" p14:dur="2000" advTm="35002"/>
    </mc:Choice>
    <mc:Fallback xmlns="">
      <p:transition spd="slow" advTm="35002"/>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21A46F-BB9F-E16C-CFCF-034CA0325DEC}"/>
              </a:ext>
            </a:extLst>
          </p:cNvPr>
          <p:cNvPicPr>
            <a:picLocks noChangeAspect="1"/>
          </p:cNvPicPr>
          <p:nvPr/>
        </p:nvPicPr>
        <p:blipFill>
          <a:blip r:embed="rId4"/>
          <a:stretch>
            <a:fillRect/>
          </a:stretch>
        </p:blipFill>
        <p:spPr>
          <a:xfrm>
            <a:off x="0" y="0"/>
            <a:ext cx="12192000" cy="6849438"/>
          </a:xfrm>
          <a:prstGeom prst="rect">
            <a:avLst/>
          </a:prstGeom>
        </p:spPr>
      </p:pic>
      <p:grpSp>
        <p:nvGrpSpPr>
          <p:cNvPr id="5" name="7">
            <a:extLst>
              <a:ext uri="{FF2B5EF4-FFF2-40B4-BE49-F238E27FC236}">
                <a16:creationId xmlns:a16="http://schemas.microsoft.com/office/drawing/2014/main" id="{F16BE3DF-2E20-3681-7A18-E48029FCD12C}"/>
              </a:ext>
            </a:extLst>
          </p:cNvPr>
          <p:cNvGrpSpPr/>
          <p:nvPr/>
        </p:nvGrpSpPr>
        <p:grpSpPr>
          <a:xfrm>
            <a:off x="3955581" y="872541"/>
            <a:ext cx="4295167" cy="2895243"/>
            <a:chOff x="927463" y="2113089"/>
            <a:chExt cx="2168434" cy="1461676"/>
          </a:xfrm>
        </p:grpSpPr>
        <p:sp>
          <p:nvSpPr>
            <p:cNvPr id="6" name="40">
              <a:extLst>
                <a:ext uri="{FF2B5EF4-FFF2-40B4-BE49-F238E27FC236}">
                  <a16:creationId xmlns:a16="http://schemas.microsoft.com/office/drawing/2014/main" id="{9B599C2C-5039-F62E-3A84-8D0B02674F67}"/>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7" name="39">
              <a:extLst>
                <a:ext uri="{FF2B5EF4-FFF2-40B4-BE49-F238E27FC236}">
                  <a16:creationId xmlns:a16="http://schemas.microsoft.com/office/drawing/2014/main" id="{96C8A3D8-E062-3932-0B02-8E3E5F707C36}"/>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8" name="6">
              <a:extLst>
                <a:ext uri="{FF2B5EF4-FFF2-40B4-BE49-F238E27FC236}">
                  <a16:creationId xmlns:a16="http://schemas.microsoft.com/office/drawing/2014/main" id="{933921FF-3A1E-E2F8-7496-DFAB7A129CEF}"/>
                </a:ext>
              </a:extLst>
            </p:cNvPr>
            <p:cNvSpPr txBox="1"/>
            <p:nvPr/>
          </p:nvSpPr>
          <p:spPr>
            <a:xfrm>
              <a:off x="1659204" y="2372957"/>
              <a:ext cx="847481" cy="940063"/>
            </a:xfrm>
            <a:prstGeom prst="rect">
              <a:avLst/>
            </a:prstGeom>
            <a:noFill/>
          </p:spPr>
          <p:txBody>
            <a:bodyPr wrap="none" rtlCol="0">
              <a:spAutoFit/>
            </a:bodyPr>
            <a:lstStyle/>
            <a:p>
              <a:r>
                <a:rPr lang="en-US" altLang="zh-CN" sz="1150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9" name="10">
            <a:extLst>
              <a:ext uri="{FF2B5EF4-FFF2-40B4-BE49-F238E27FC236}">
                <a16:creationId xmlns:a16="http://schemas.microsoft.com/office/drawing/2014/main" id="{0D4C26CA-F616-D256-6EBB-3D8E8C69D46C}"/>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TextBox 9">
            <a:extLst>
              <a:ext uri="{FF2B5EF4-FFF2-40B4-BE49-F238E27FC236}">
                <a16:creationId xmlns:a16="http://schemas.microsoft.com/office/drawing/2014/main" id="{A7955341-45F9-711E-7353-F0FDFFA506C5}"/>
              </a:ext>
            </a:extLst>
          </p:cNvPr>
          <p:cNvSpPr txBox="1"/>
          <p:nvPr/>
        </p:nvSpPr>
        <p:spPr>
          <a:xfrm>
            <a:off x="1522645" y="3424719"/>
            <a:ext cx="9443355" cy="1846468"/>
          </a:xfrm>
          <a:prstGeom prst="rect">
            <a:avLst/>
          </a:prstGeom>
          <a:noFill/>
        </p:spPr>
        <p:txBody>
          <a:bodyPr wrap="square" rtlCol="0">
            <a:spAutoFit/>
          </a:bodyPr>
          <a:lstStyle/>
          <a:p>
            <a:pPr algn="ctr">
              <a:lnSpc>
                <a:spcPct val="150000"/>
              </a:lnSpc>
              <a:buClr>
                <a:srgbClr val="000000"/>
              </a:buClr>
              <a:buFont typeface="Arial"/>
              <a:buNone/>
            </a:pPr>
            <a:r>
              <a:rPr lang="en-US" sz="8800" b="1" ker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rPr>
              <a:t>Vận dụng</a:t>
            </a:r>
            <a:endParaRPr lang="en-US" sz="88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604866002"/>
      </p:ext>
    </p:extLst>
  </p:cSld>
  <p:clrMapOvr>
    <a:masterClrMapping/>
  </p:clrMapOvr>
  <p:transition spd="slow" advTm="3000"/>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3">
            <a:extLst>
              <a:ext uri="{28A0092B-C50C-407E-A947-70E740481C1C}">
                <a14:useLocalDpi xmlns:a14="http://schemas.microsoft.com/office/drawing/2010/main" val="0"/>
              </a:ext>
            </a:extLst>
          </a:blip>
          <a:srcRect l="5075" t="36096" r="9115" b="32741"/>
          <a:stretch/>
        </p:blipFill>
        <p:spPr>
          <a:xfrm>
            <a:off x="404949" y="372291"/>
            <a:ext cx="11382102" cy="6113418"/>
          </a:xfrm>
          <a:prstGeom prst="rect">
            <a:avLst/>
          </a:prstGeom>
        </p:spPr>
      </p:pic>
    </p:spTree>
    <p:extLst>
      <p:ext uri="{BB962C8B-B14F-4D97-AF65-F5344CB8AC3E}">
        <p14:creationId xmlns:p14="http://schemas.microsoft.com/office/powerpoint/2010/main" val="3718395079"/>
      </p:ext>
    </p:extLst>
  </p:cSld>
  <p:clrMapOvr>
    <a:masterClrMapping/>
  </p:clrMapOvr>
  <mc:AlternateContent xmlns:mc="http://schemas.openxmlformats.org/markup-compatibility/2006" xmlns:p14="http://schemas.microsoft.com/office/powerpoint/2010/main">
    <mc:Choice Requires="p14">
      <p:transition spd="slow" p14:dur="2000" advTm="10644"/>
    </mc:Choice>
    <mc:Fallback xmlns="">
      <p:transition spd="slow" advTm="1064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3">
            <a:extLst>
              <a:ext uri="{28A0092B-C50C-407E-A947-70E740481C1C}">
                <a14:useLocalDpi xmlns:a14="http://schemas.microsoft.com/office/drawing/2010/main" val="0"/>
              </a:ext>
            </a:extLst>
          </a:blip>
          <a:srcRect l="5075" t="36096" r="9115" b="32741"/>
          <a:stretch/>
        </p:blipFill>
        <p:spPr>
          <a:xfrm>
            <a:off x="326572" y="385597"/>
            <a:ext cx="11538856" cy="6167603"/>
          </a:xfrm>
          <a:prstGeom prst="rect">
            <a:avLst/>
          </a:prstGeom>
        </p:spPr>
      </p:pic>
      <p:sp>
        <p:nvSpPr>
          <p:cNvPr id="2" name="Rectangle: Rounded Corners 1">
            <a:extLst>
              <a:ext uri="{FF2B5EF4-FFF2-40B4-BE49-F238E27FC236}">
                <a16:creationId xmlns:a16="http://schemas.microsoft.com/office/drawing/2014/main" id="{21038EEC-8BE0-4457-AC56-5D891DB55793}"/>
              </a:ext>
            </a:extLst>
          </p:cNvPr>
          <p:cNvSpPr/>
          <p:nvPr/>
        </p:nvSpPr>
        <p:spPr>
          <a:xfrm>
            <a:off x="326572" y="1829075"/>
            <a:ext cx="3798810" cy="1599926"/>
          </a:xfrm>
          <a:prstGeom prst="roundRect">
            <a:avLst/>
          </a:prstGeom>
          <a:solidFill>
            <a:schemeClr val="accent4">
              <a:lumMod val="20000"/>
              <a:lumOff val="80000"/>
            </a:schemeClr>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Cambria" panose="02040503050406030204" pitchFamily="18" charset="0"/>
                <a:ea typeface="Cambria" panose="02040503050406030204" pitchFamily="18" charset="0"/>
              </a:rPr>
              <a:t>Xem hạn sử dụng trước khi ăn.</a:t>
            </a:r>
          </a:p>
        </p:txBody>
      </p:sp>
      <p:cxnSp>
        <p:nvCxnSpPr>
          <p:cNvPr id="6" name="Straight Arrow Connector 5">
            <a:extLst>
              <a:ext uri="{FF2B5EF4-FFF2-40B4-BE49-F238E27FC236}">
                <a16:creationId xmlns:a16="http://schemas.microsoft.com/office/drawing/2014/main" id="{5E492CE5-5566-01E2-FBC6-FBA309D37A9B}"/>
              </a:ext>
            </a:extLst>
          </p:cNvPr>
          <p:cNvCxnSpPr>
            <a:cxnSpLocks/>
            <a:stCxn id="2" idx="2"/>
          </p:cNvCxnSpPr>
          <p:nvPr/>
        </p:nvCxnSpPr>
        <p:spPr>
          <a:xfrm flipH="1">
            <a:off x="2133600" y="3429001"/>
            <a:ext cx="92377" cy="12615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888C8D80-63F1-0EF8-1F89-6BDA2653B9BD}"/>
              </a:ext>
            </a:extLst>
          </p:cNvPr>
          <p:cNvSpPr/>
          <p:nvPr/>
        </p:nvSpPr>
        <p:spPr>
          <a:xfrm>
            <a:off x="4300008" y="1829074"/>
            <a:ext cx="3407228" cy="1599926"/>
          </a:xfrm>
          <a:prstGeom prst="roundRect">
            <a:avLst/>
          </a:prstGeom>
          <a:solidFill>
            <a:schemeClr val="accent4">
              <a:lumMod val="20000"/>
              <a:lumOff val="80000"/>
            </a:schemeClr>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Cambria" panose="02040503050406030204" pitchFamily="18" charset="0"/>
                <a:ea typeface="Cambria" panose="02040503050406030204" pitchFamily="18" charset="0"/>
              </a:rPr>
              <a:t>Cam đã mốc không nên ăn.</a:t>
            </a:r>
          </a:p>
        </p:txBody>
      </p:sp>
      <p:cxnSp>
        <p:nvCxnSpPr>
          <p:cNvPr id="8" name="Straight Arrow Connector 7">
            <a:extLst>
              <a:ext uri="{FF2B5EF4-FFF2-40B4-BE49-F238E27FC236}">
                <a16:creationId xmlns:a16="http://schemas.microsoft.com/office/drawing/2014/main" id="{B0FFFF49-1200-0E7B-99FC-9CE80161E8AD}"/>
              </a:ext>
            </a:extLst>
          </p:cNvPr>
          <p:cNvCxnSpPr>
            <a:cxnSpLocks/>
            <a:stCxn id="7" idx="2"/>
          </p:cNvCxnSpPr>
          <p:nvPr/>
        </p:nvCxnSpPr>
        <p:spPr>
          <a:xfrm flipH="1">
            <a:off x="5575451" y="3429000"/>
            <a:ext cx="428171" cy="12615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0C0FC367-2793-EB60-F7FE-C950B8FE41B3}"/>
              </a:ext>
            </a:extLst>
          </p:cNvPr>
          <p:cNvSpPr/>
          <p:nvPr/>
        </p:nvSpPr>
        <p:spPr>
          <a:xfrm>
            <a:off x="7881862" y="1829074"/>
            <a:ext cx="3983566" cy="1599926"/>
          </a:xfrm>
          <a:prstGeom prst="roundRect">
            <a:avLst/>
          </a:prstGeom>
          <a:solidFill>
            <a:schemeClr val="accent4">
              <a:lumMod val="20000"/>
              <a:lumOff val="80000"/>
            </a:schemeClr>
          </a:solidFill>
          <a:ln w="38100"/>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Cambria" panose="02040503050406030204" pitchFamily="18" charset="0"/>
                <a:ea typeface="Cambria" panose="02040503050406030204" pitchFamily="18" charset="0"/>
              </a:rPr>
              <a:t>Bắp ngô bị ruồi bâu không nên ăn.</a:t>
            </a:r>
          </a:p>
        </p:txBody>
      </p:sp>
      <p:cxnSp>
        <p:nvCxnSpPr>
          <p:cNvPr id="10" name="Straight Arrow Connector 9">
            <a:extLst>
              <a:ext uri="{FF2B5EF4-FFF2-40B4-BE49-F238E27FC236}">
                <a16:creationId xmlns:a16="http://schemas.microsoft.com/office/drawing/2014/main" id="{B4BC39BD-265E-A47E-21A6-83886D996F26}"/>
              </a:ext>
            </a:extLst>
          </p:cNvPr>
          <p:cNvCxnSpPr>
            <a:cxnSpLocks/>
            <a:stCxn id="9" idx="2"/>
          </p:cNvCxnSpPr>
          <p:nvPr/>
        </p:nvCxnSpPr>
        <p:spPr>
          <a:xfrm>
            <a:off x="9873645" y="3429000"/>
            <a:ext cx="692755" cy="126153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68152"/>
      </p:ext>
    </p:extLst>
  </p:cSld>
  <p:clrMapOvr>
    <a:masterClrMapping/>
  </p:clrMapOvr>
  <mc:AlternateContent xmlns:mc="http://schemas.openxmlformats.org/markup-compatibility/2006" xmlns:p14="http://schemas.microsoft.com/office/powerpoint/2010/main">
    <mc:Choice Requires="p14">
      <p:transition spd="slow" p14:dur="2000" advTm="11550"/>
    </mc:Choice>
    <mc:Fallback xmlns="">
      <p:transition spd="slow" advTm="115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22" presetClass="entr" presetSubtype="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C36AA2-3752-46CB-8C41-47529EDF6740}"/>
              </a:ext>
            </a:extLst>
          </p:cNvPr>
          <p:cNvPicPr>
            <a:picLocks noChangeAspect="1"/>
          </p:cNvPicPr>
          <p:nvPr/>
        </p:nvPicPr>
        <p:blipFill rotWithShape="1">
          <a:blip r:embed="rId3">
            <a:extLst>
              <a:ext uri="{28A0092B-C50C-407E-A947-70E740481C1C}">
                <a14:useLocalDpi xmlns:a14="http://schemas.microsoft.com/office/drawing/2010/main" val="0"/>
              </a:ext>
            </a:extLst>
          </a:blip>
          <a:srcRect l="6094" t="70989" r="16341" b="1939"/>
          <a:stretch/>
        </p:blipFill>
        <p:spPr>
          <a:xfrm>
            <a:off x="259780" y="419287"/>
            <a:ext cx="11672440" cy="6150846"/>
          </a:xfrm>
          <a:prstGeom prst="rect">
            <a:avLst/>
          </a:prstGeom>
        </p:spPr>
      </p:pic>
    </p:spTree>
    <p:extLst>
      <p:ext uri="{BB962C8B-B14F-4D97-AF65-F5344CB8AC3E}">
        <p14:creationId xmlns:p14="http://schemas.microsoft.com/office/powerpoint/2010/main" val="169590959"/>
      </p:ext>
    </p:extLst>
  </p:cSld>
  <p:clrMapOvr>
    <a:masterClrMapping/>
  </p:clrMapOvr>
  <mc:AlternateContent xmlns:mc="http://schemas.openxmlformats.org/markup-compatibility/2006" xmlns:p14="http://schemas.microsoft.com/office/powerpoint/2010/main">
    <mc:Choice Requires="p14">
      <p:transition spd="slow" p14:dur="2000" advTm="7603"/>
    </mc:Choice>
    <mc:Fallback xmlns="">
      <p:transition spd="slow" advTm="760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28977C-F7DA-21B0-B317-2270805570FE}"/>
              </a:ext>
            </a:extLst>
          </p:cNvPr>
          <p:cNvPicPr>
            <a:picLocks noChangeAspect="1"/>
          </p:cNvPicPr>
          <p:nvPr/>
        </p:nvPicPr>
        <p:blipFill>
          <a:blip r:embed="rId4"/>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E2C00A-89E3-41EB-2403-8B7429190F10}"/>
              </a:ext>
            </a:extLst>
          </p:cNvPr>
          <p:cNvPicPr>
            <a:picLocks noChangeAspect="1"/>
          </p:cNvPicPr>
          <p:nvPr/>
        </p:nvPicPr>
        <p:blipFill>
          <a:blip r:embed="rId5">
            <a:biLevel thresh="25000"/>
          </a:blip>
          <a:stretch>
            <a:fillRect/>
          </a:stretch>
        </p:blipFill>
        <p:spPr>
          <a:xfrm>
            <a:off x="3211281" y="2582334"/>
            <a:ext cx="6102052" cy="3097628"/>
          </a:xfrm>
          <a:prstGeom prst="rect">
            <a:avLst/>
          </a:prstGeom>
        </p:spPr>
      </p:pic>
    </p:spTree>
    <p:extLst>
      <p:ext uri="{BB962C8B-B14F-4D97-AF65-F5344CB8AC3E}">
        <p14:creationId xmlns:p14="http://schemas.microsoft.com/office/powerpoint/2010/main" val="94636299"/>
      </p:ext>
    </p:extLst>
  </p:cSld>
  <p:clrMapOvr>
    <a:masterClrMapping/>
  </p:clrMapOvr>
  <mc:AlternateContent xmlns:mc="http://schemas.openxmlformats.org/markup-compatibility/2006" xmlns:p14="http://schemas.microsoft.com/office/powerpoint/2010/main">
    <mc:Choice Requires="p14">
      <p:transition spd="slow" p14:dur="2000" advTm="9251"/>
    </mc:Choice>
    <mc:Fallback xmlns="">
      <p:transition spd="slow" advTm="925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0008BB-30B4-082B-4BAC-1830F37D80A6}"/>
              </a:ext>
            </a:extLst>
          </p:cNvPr>
          <p:cNvPicPr>
            <a:picLocks noChangeAspect="1"/>
          </p:cNvPicPr>
          <p:nvPr/>
        </p:nvPicPr>
        <p:blipFill>
          <a:blip r:embed="rId4"/>
          <a:stretch>
            <a:fillRect/>
          </a:stretch>
        </p:blipFill>
        <p:spPr>
          <a:xfrm>
            <a:off x="0" y="0"/>
            <a:ext cx="12192000" cy="6871302"/>
          </a:xfrm>
          <a:prstGeom prst="rect">
            <a:avLst/>
          </a:prstGeom>
        </p:spPr>
      </p:pic>
    </p:spTree>
    <p:extLst>
      <p:ext uri="{BB962C8B-B14F-4D97-AF65-F5344CB8AC3E}">
        <p14:creationId xmlns:p14="http://schemas.microsoft.com/office/powerpoint/2010/main" val="3310763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Bài hát mời bạn ă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7200" y="320040"/>
            <a:ext cx="11277600" cy="6202680"/>
          </a:xfrm>
          <a:prstGeom prst="roundRect">
            <a:avLst>
              <a:gd name="adj" fmla="val 359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82477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val 4">
            <a:extLst>
              <a:ext uri="{FF2B5EF4-FFF2-40B4-BE49-F238E27FC236}">
                <a16:creationId xmlns:a16="http://schemas.microsoft.com/office/drawing/2014/main" id="{6E0FC6C0-5CDB-3F5C-788A-634B6C2FFAC8}"/>
              </a:ext>
            </a:extLst>
          </p:cNvPr>
          <p:cNvSpPr>
            <a:spLocks noChangeArrowheads="1"/>
          </p:cNvSpPr>
          <p:nvPr/>
        </p:nvSpPr>
        <p:spPr bwMode="auto">
          <a:xfrm>
            <a:off x="2931899" y="2849302"/>
            <a:ext cx="6424612" cy="1295400"/>
          </a:xfrm>
          <a:prstGeom prst="ellipse">
            <a:avLst/>
          </a:prstGeom>
          <a:noFill/>
          <a:ln w="9525">
            <a:noFill/>
            <a:round/>
            <a:headEnd/>
            <a:tailEnd/>
          </a:ln>
          <a:effectLst/>
        </p:spPr>
        <p:txBody>
          <a:bodyPr wrap="none" anchor="ctr"/>
          <a:lstStyle/>
          <a:p>
            <a:pPr algn="ctr"/>
            <a:r>
              <a:rPr lang="en-US" sz="7200" b="1" dirty="0" err="1">
                <a:solidFill>
                  <a:schemeClr val="bg1"/>
                </a:solidFill>
                <a:latin typeface="Times New Roman" panose="02020603050405020304" pitchFamily="18" charset="0"/>
                <a:cs typeface="Times New Roman" panose="02020603050405020304" pitchFamily="18" charset="0"/>
              </a:rPr>
              <a:t>Tự</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nhiên</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và</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xã</a:t>
            </a:r>
            <a:r>
              <a:rPr lang="en-US" sz="7200" b="1" dirty="0">
                <a:solidFill>
                  <a:schemeClr val="bg1"/>
                </a:solidFill>
                <a:latin typeface="Times New Roman" panose="02020603050405020304" pitchFamily="18" charset="0"/>
                <a:cs typeface="Times New Roman" panose="02020603050405020304" pitchFamily="18" charset="0"/>
              </a:rPr>
              <a:t> </a:t>
            </a:r>
            <a:r>
              <a:rPr lang="en-US" sz="7200" b="1" dirty="0" err="1">
                <a:solidFill>
                  <a:schemeClr val="bg1"/>
                </a:solidFill>
                <a:latin typeface="Times New Roman" panose="02020603050405020304" pitchFamily="18" charset="0"/>
                <a:cs typeface="Times New Roman" panose="02020603050405020304" pitchFamily="18" charset="0"/>
              </a:rPr>
              <a:t>hội</a:t>
            </a:r>
            <a:endParaRPr lang="en-US" sz="7200" b="1" dirty="0">
              <a:solidFill>
                <a:schemeClr val="bg1"/>
              </a:solidFill>
              <a:latin typeface="Times New Roman" panose="02020603050405020304" pitchFamily="18" charset="0"/>
              <a:cs typeface="Times New Roman" panose="02020603050405020304" pitchFamily="18" charset="0"/>
            </a:endParaRPr>
          </a:p>
        </p:txBody>
      </p:sp>
      <p:sp>
        <p:nvSpPr>
          <p:cNvPr id="24" name="Oval 4">
            <a:extLst>
              <a:ext uri="{FF2B5EF4-FFF2-40B4-BE49-F238E27FC236}">
                <a16:creationId xmlns:a16="http://schemas.microsoft.com/office/drawing/2014/main" id="{4D720408-C0CC-F998-C3DD-5F3F2F15311F}"/>
              </a:ext>
            </a:extLst>
          </p:cNvPr>
          <p:cNvSpPr>
            <a:spLocks noChangeArrowheads="1"/>
          </p:cNvSpPr>
          <p:nvPr/>
        </p:nvSpPr>
        <p:spPr bwMode="auto">
          <a:xfrm>
            <a:off x="2875030" y="893373"/>
            <a:ext cx="6424612" cy="1295400"/>
          </a:xfrm>
          <a:prstGeom prst="ellipse">
            <a:avLst/>
          </a:prstGeom>
          <a:noFill/>
          <a:ln w="9525">
            <a:noFill/>
            <a:round/>
            <a:headEnd/>
            <a:tailEnd/>
          </a:ln>
          <a:effectLst/>
        </p:spPr>
        <p:txBody>
          <a:bodyPr wrap="none" anchor="ctr"/>
          <a:lstStyle/>
          <a:p>
            <a:pPr algn="ctr"/>
            <a:r>
              <a:rPr lang="en-US" sz="4000" b="1">
                <a:solidFill>
                  <a:schemeClr val="bg1"/>
                </a:solidFill>
                <a:latin typeface="Times New Roman" panose="02020603050405020304" pitchFamily="18" charset="0"/>
                <a:cs typeface="Times New Roman" panose="02020603050405020304" pitchFamily="18" charset="0"/>
              </a:rPr>
              <a:t>Trường tiểu học Phúc Lợi</a:t>
            </a:r>
            <a:endParaRPr lang="en-US" sz="4000" b="1" dirty="0">
              <a:solidFill>
                <a:schemeClr val="bg1"/>
              </a:solidFill>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32D5D0C8-47F1-C2AB-82FD-7F6B68CC06FC}"/>
              </a:ext>
            </a:extLst>
          </p:cNvPr>
          <p:cNvPicPr>
            <a:picLocks noChangeAspect="1"/>
          </p:cNvPicPr>
          <p:nvPr/>
        </p:nvPicPr>
        <p:blipFill>
          <a:blip r:embed="rId3"/>
          <a:stretch>
            <a:fillRect/>
          </a:stretch>
        </p:blipFill>
        <p:spPr>
          <a:xfrm>
            <a:off x="0" y="0"/>
            <a:ext cx="12192000" cy="6881843"/>
          </a:xfrm>
          <a:prstGeom prst="rect">
            <a:avLst/>
          </a:prstGeom>
        </p:spPr>
      </p:pic>
      <p:sp>
        <p:nvSpPr>
          <p:cNvPr id="26" name="Rectangle 25">
            <a:extLst>
              <a:ext uri="{FF2B5EF4-FFF2-40B4-BE49-F238E27FC236}">
                <a16:creationId xmlns:a16="http://schemas.microsoft.com/office/drawing/2014/main" id="{822975B0-06E1-786C-401B-56EAF0202863}"/>
              </a:ext>
            </a:extLst>
          </p:cNvPr>
          <p:cNvSpPr/>
          <p:nvPr/>
        </p:nvSpPr>
        <p:spPr>
          <a:xfrm>
            <a:off x="3154680" y="3429000"/>
            <a:ext cx="6705600" cy="100584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E3913639-938B-6D1E-8349-535C6104639C}"/>
              </a:ext>
            </a:extLst>
          </p:cNvPr>
          <p:cNvSpPr/>
          <p:nvPr/>
        </p:nvSpPr>
        <p:spPr>
          <a:xfrm>
            <a:off x="1296249" y="3108960"/>
            <a:ext cx="1524000" cy="1524000"/>
          </a:xfrm>
          <a:prstGeom prst="ellipse">
            <a:avLst/>
          </a:prstGeom>
          <a:solidFill>
            <a:srgbClr val="3FCAF3"/>
          </a:solidFill>
          <a:ln>
            <a:solidFill>
              <a:srgbClr val="3FCA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0D7A5D33-6A4D-EC22-E0EB-7A1553ADD133}"/>
              </a:ext>
            </a:extLst>
          </p:cNvPr>
          <p:cNvSpPr/>
          <p:nvPr/>
        </p:nvSpPr>
        <p:spPr>
          <a:xfrm>
            <a:off x="2058509" y="411480"/>
            <a:ext cx="1827691" cy="868680"/>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3F5EAF0-FE4C-68A5-1993-CD1742267C4B}"/>
              </a:ext>
            </a:extLst>
          </p:cNvPr>
          <p:cNvSpPr/>
          <p:nvPr/>
        </p:nvSpPr>
        <p:spPr>
          <a:xfrm>
            <a:off x="1943654" y="320012"/>
            <a:ext cx="2057400" cy="491074"/>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AD26FCA-E131-8D1F-9F37-FF68E3418F16}"/>
              </a:ext>
            </a:extLst>
          </p:cNvPr>
          <p:cNvSpPr/>
          <p:nvPr/>
        </p:nvSpPr>
        <p:spPr>
          <a:xfrm>
            <a:off x="4953000" y="318426"/>
            <a:ext cx="3100159" cy="1534811"/>
          </a:xfrm>
          <a:prstGeom prst="ellipse">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7CEAF88-5D69-D6C8-526C-3C74A64CA178}"/>
              </a:ext>
            </a:extLst>
          </p:cNvPr>
          <p:cNvSpPr/>
          <p:nvPr/>
        </p:nvSpPr>
        <p:spPr>
          <a:xfrm>
            <a:off x="4953000" y="414873"/>
            <a:ext cx="2849880" cy="732303"/>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9B51F28-D98C-34A6-95E8-DE7AC271D711}"/>
              </a:ext>
            </a:extLst>
          </p:cNvPr>
          <p:cNvSpPr/>
          <p:nvPr/>
        </p:nvSpPr>
        <p:spPr>
          <a:xfrm>
            <a:off x="5115505" y="5279825"/>
            <a:ext cx="2057400" cy="684801"/>
          </a:xfrm>
          <a:prstGeom prst="rect">
            <a:avLst/>
          </a:prstGeom>
          <a:solidFill>
            <a:srgbClr val="FFFFFF"/>
          </a:solidFill>
          <a:ln>
            <a:solidFill>
              <a:srgbClr val="FAFD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E76FB6E-842D-4771-D323-06DEA31CC52A}"/>
              </a:ext>
            </a:extLst>
          </p:cNvPr>
          <p:cNvSpPr txBox="1"/>
          <p:nvPr/>
        </p:nvSpPr>
        <p:spPr>
          <a:xfrm>
            <a:off x="1235288" y="3468357"/>
            <a:ext cx="1827691" cy="769441"/>
          </a:xfrm>
          <a:prstGeom prst="rect">
            <a:avLst/>
          </a:prstGeom>
          <a:noFill/>
        </p:spPr>
        <p:txBody>
          <a:bodyPr wrap="square">
            <a:spAutoFit/>
          </a:bodyPr>
          <a:lstStyle/>
          <a:p>
            <a:r>
              <a:rPr lang="en-US" sz="4300" b="1">
                <a:solidFill>
                  <a:schemeClr val="bg1"/>
                </a:solidFill>
                <a:cs typeface="Times New Roman" panose="02020603050405020304" pitchFamily="18" charset="0"/>
              </a:rPr>
              <a:t>Bài 22:</a:t>
            </a:r>
            <a:endParaRPr lang="en-US" sz="4300"/>
          </a:p>
        </p:txBody>
      </p:sp>
      <p:sp>
        <p:nvSpPr>
          <p:cNvPr id="36" name="TextBox 35">
            <a:extLst>
              <a:ext uri="{FF2B5EF4-FFF2-40B4-BE49-F238E27FC236}">
                <a16:creationId xmlns:a16="http://schemas.microsoft.com/office/drawing/2014/main" id="{99312110-2A3C-E71E-D84A-F63E7BCA4127}"/>
              </a:ext>
            </a:extLst>
          </p:cNvPr>
          <p:cNvSpPr txBox="1"/>
          <p:nvPr/>
        </p:nvSpPr>
        <p:spPr>
          <a:xfrm>
            <a:off x="3341845" y="3369954"/>
            <a:ext cx="6817415" cy="1015663"/>
          </a:xfrm>
          <a:prstGeom prst="rect">
            <a:avLst/>
          </a:prstGeom>
          <a:noFill/>
        </p:spPr>
        <p:txBody>
          <a:bodyPr wrap="square">
            <a:spAutoFit/>
          </a:bodyPr>
          <a:lstStyle/>
          <a:p>
            <a:r>
              <a:rPr lang="en-US" sz="6000" b="1">
                <a:solidFill>
                  <a:srgbClr val="FF0066"/>
                </a:solidFill>
                <a:cs typeface="Times New Roman" panose="02020603050405020304" pitchFamily="18" charset="0"/>
              </a:rPr>
              <a:t>Ăn uống hàng ngày </a:t>
            </a:r>
            <a:endParaRPr lang="en-US" sz="6000">
              <a:solidFill>
                <a:srgbClr val="FF0066"/>
              </a:solidFill>
            </a:endParaRPr>
          </a:p>
        </p:txBody>
      </p:sp>
      <p:sp>
        <p:nvSpPr>
          <p:cNvPr id="38" name="TextBox 37">
            <a:extLst>
              <a:ext uri="{FF2B5EF4-FFF2-40B4-BE49-F238E27FC236}">
                <a16:creationId xmlns:a16="http://schemas.microsoft.com/office/drawing/2014/main" id="{1416ADCD-1122-7A99-AE7A-37B4765B4C66}"/>
              </a:ext>
            </a:extLst>
          </p:cNvPr>
          <p:cNvSpPr txBox="1"/>
          <p:nvPr/>
        </p:nvSpPr>
        <p:spPr>
          <a:xfrm>
            <a:off x="5115505" y="5014260"/>
            <a:ext cx="6096000" cy="707886"/>
          </a:xfrm>
          <a:prstGeom prst="rect">
            <a:avLst/>
          </a:prstGeom>
          <a:noFill/>
        </p:spPr>
        <p:txBody>
          <a:bodyPr wrap="square">
            <a:spAutoFit/>
          </a:bodyPr>
          <a:lstStyle/>
          <a:p>
            <a:r>
              <a:rPr lang="en-US" sz="4000" b="1">
                <a:solidFill>
                  <a:srgbClr val="000099"/>
                </a:solidFill>
                <a:cs typeface="Times New Roman" panose="02020603050405020304" pitchFamily="18" charset="0"/>
              </a:rPr>
              <a:t>Tiết 2</a:t>
            </a:r>
            <a:endParaRPr lang="en-US" sz="4000">
              <a:solidFill>
                <a:srgbClr val="000099"/>
              </a:solidFill>
            </a:endParaRPr>
          </a:p>
        </p:txBody>
      </p:sp>
      <p:sp>
        <p:nvSpPr>
          <p:cNvPr id="39" name="Arrow: Right 38">
            <a:extLst>
              <a:ext uri="{FF2B5EF4-FFF2-40B4-BE49-F238E27FC236}">
                <a16:creationId xmlns:a16="http://schemas.microsoft.com/office/drawing/2014/main" id="{1D92958F-DDA8-EF6F-E555-EB8311E35F5E}"/>
              </a:ext>
            </a:extLst>
          </p:cNvPr>
          <p:cNvSpPr/>
          <p:nvPr/>
        </p:nvSpPr>
        <p:spPr>
          <a:xfrm rot="15455107">
            <a:off x="3466759" y="149027"/>
            <a:ext cx="560683" cy="725994"/>
          </a:xfrm>
          <a:prstGeom prst="rightArrow">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149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CCB39C-A9FC-4D76-B2A0-E115A79FAF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660233" y="1242252"/>
            <a:ext cx="2517706" cy="2517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a:extLst>
              <a:ext uri="{FF2B5EF4-FFF2-40B4-BE49-F238E27FC236}">
                <a16:creationId xmlns:a16="http://schemas.microsoft.com/office/drawing/2014/main" id="{0D65D67D-E05E-4E5C-848A-CBA33FA8FC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68478" y="1242252"/>
            <a:ext cx="2517706" cy="2517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C60F3B0F-1491-4D50-929B-0239A9B217C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351988" y="1242252"/>
            <a:ext cx="2554821" cy="2468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a:extLst>
              <a:ext uri="{FF2B5EF4-FFF2-40B4-BE49-F238E27FC236}">
                <a16:creationId xmlns:a16="http://schemas.microsoft.com/office/drawing/2014/main" id="{0B9A4C05-BEED-4AC4-BBF9-CA5E4CB16437}"/>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491" b="99528" l="9664" r="89916">
                        <a14:foregroundMark x1="50000" y1="8491" x2="51261" y2="26415"/>
                        <a14:foregroundMark x1="42017" y1="90566" x2="53782" y2="99528"/>
                        <a14:backgroundMark x1="63866" y1="41509" x2="63866" y2="41509"/>
                        <a14:backgroundMark x1="36555" y1="52830" x2="36555" y2="52830"/>
                      </a14:backgroundRemoval>
                    </a14:imgEffect>
                  </a14:imgLayer>
                </a14:imgProps>
              </a:ext>
              <a:ext uri="{28A0092B-C50C-407E-A947-70E740481C1C}">
                <a14:useLocalDpi xmlns:a14="http://schemas.microsoft.com/office/drawing/2010/main" val="0"/>
              </a:ext>
            </a:extLst>
          </a:blip>
          <a:stretch>
            <a:fillRect/>
          </a:stretch>
        </p:blipFill>
        <p:spPr>
          <a:xfrm>
            <a:off x="4660232" y="3980067"/>
            <a:ext cx="2467181" cy="2471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3F9AA720-8CDF-4837-960D-204D487F4A86}"/>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22222" y1="44000" x2="49333" y2="44889"/>
                        <a14:foregroundMark x1="49333" y1="44889" x2="73778" y2="42222"/>
                      </a14:backgroundRemoval>
                    </a14:imgEffect>
                  </a14:imgLayer>
                </a14:imgProps>
              </a:ext>
              <a:ext uri="{28A0092B-C50C-407E-A947-70E740481C1C}">
                <a14:useLocalDpi xmlns:a14="http://schemas.microsoft.com/office/drawing/2010/main" val="0"/>
              </a:ext>
            </a:extLst>
          </a:blip>
          <a:stretch>
            <a:fillRect/>
          </a:stretch>
        </p:blipFill>
        <p:spPr>
          <a:xfrm>
            <a:off x="968478" y="3983899"/>
            <a:ext cx="2467182" cy="24671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BC40288C-B391-4010-AA3E-D0A9181721D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6792" t="26706" r="26367" b="32947"/>
          <a:stretch/>
        </p:blipFill>
        <p:spPr>
          <a:xfrm>
            <a:off x="8362777" y="4011174"/>
            <a:ext cx="2467181" cy="24710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TextBox 17">
            <a:extLst>
              <a:ext uri="{FF2B5EF4-FFF2-40B4-BE49-F238E27FC236}">
                <a16:creationId xmlns:a16="http://schemas.microsoft.com/office/drawing/2014/main" id="{2064E891-704E-426E-850B-1DA61711C329}"/>
              </a:ext>
            </a:extLst>
          </p:cNvPr>
          <p:cNvSpPr txBox="1"/>
          <p:nvPr/>
        </p:nvSpPr>
        <p:spPr>
          <a:xfrm>
            <a:off x="968478" y="375812"/>
            <a:ext cx="11025402" cy="646331"/>
          </a:xfrm>
          <a:prstGeom prst="rect">
            <a:avLst/>
          </a:prstGeom>
          <a:noFill/>
        </p:spPr>
        <p:txBody>
          <a:bodyPr wrap="square" rtlCol="0">
            <a:spAutoFit/>
          </a:bodyPr>
          <a:lstStyle/>
          <a:p>
            <a:r>
              <a:rPr lang="en-US" sz="3600" b="1">
                <a:solidFill>
                  <a:srgbClr val="000099"/>
                </a:solidFill>
                <a:latin typeface="Cambria" panose="02040503050406030204" pitchFamily="18" charset="0"/>
                <a:ea typeface="Cambria" panose="02040503050406030204" pitchFamily="18" charset="0"/>
              </a:rPr>
              <a:t>Những thức ăn/ đồ uống nào có lợi cho sức khỏe?</a:t>
            </a:r>
          </a:p>
        </p:txBody>
      </p:sp>
    </p:spTree>
    <p:extLst>
      <p:ext uri="{BB962C8B-B14F-4D97-AF65-F5344CB8AC3E}">
        <p14:creationId xmlns:p14="http://schemas.microsoft.com/office/powerpoint/2010/main" val="352514490"/>
      </p:ext>
    </p:extLst>
  </p:cSld>
  <p:clrMapOvr>
    <a:masterClrMapping/>
  </p:clrMapOvr>
  <mc:AlternateContent xmlns:mc="http://schemas.openxmlformats.org/markup-compatibility/2006" xmlns:p14="http://schemas.microsoft.com/office/powerpoint/2010/main">
    <mc:Choice Requires="p14">
      <p:transition spd="slow" p14:dur="2000" advTm="48563"/>
    </mc:Choice>
    <mc:Fallback xmlns="">
      <p:transition spd="slow" advTm="4856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79F24E-90E1-2D87-6F21-18B4272F9B30}"/>
              </a:ext>
            </a:extLst>
          </p:cNvPr>
          <p:cNvPicPr>
            <a:picLocks noChangeAspect="1"/>
          </p:cNvPicPr>
          <p:nvPr/>
        </p:nvPicPr>
        <p:blipFill>
          <a:blip r:embed="rId4"/>
          <a:stretch>
            <a:fillRect/>
          </a:stretch>
        </p:blipFill>
        <p:spPr>
          <a:xfrm>
            <a:off x="0" y="0"/>
            <a:ext cx="12192000" cy="6849438"/>
          </a:xfrm>
          <a:prstGeom prst="rect">
            <a:avLst/>
          </a:prstGeom>
        </p:spPr>
      </p:pic>
      <p:grpSp>
        <p:nvGrpSpPr>
          <p:cNvPr id="4" name="7">
            <a:extLst>
              <a:ext uri="{FF2B5EF4-FFF2-40B4-BE49-F238E27FC236}">
                <a16:creationId xmlns:a16="http://schemas.microsoft.com/office/drawing/2014/main" id="{76D4C468-FF24-599B-B34C-ECB6395245E4}"/>
              </a:ext>
            </a:extLst>
          </p:cNvPr>
          <p:cNvGrpSpPr/>
          <p:nvPr/>
        </p:nvGrpSpPr>
        <p:grpSpPr>
          <a:xfrm>
            <a:off x="3955581" y="872541"/>
            <a:ext cx="4295167" cy="2895243"/>
            <a:chOff x="927463" y="2113089"/>
            <a:chExt cx="2168434" cy="1461676"/>
          </a:xfrm>
        </p:grpSpPr>
        <p:sp>
          <p:nvSpPr>
            <p:cNvPr id="5" name="40">
              <a:extLst>
                <a:ext uri="{FF2B5EF4-FFF2-40B4-BE49-F238E27FC236}">
                  <a16:creationId xmlns:a16="http://schemas.microsoft.com/office/drawing/2014/main" id="{88F872AB-4355-8EA1-F804-D0E437860CFB}"/>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39">
              <a:extLst>
                <a:ext uri="{FF2B5EF4-FFF2-40B4-BE49-F238E27FC236}">
                  <a16:creationId xmlns:a16="http://schemas.microsoft.com/office/drawing/2014/main" id="{C298FEF4-A5C2-17FB-D1FF-47DE66D642C7}"/>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7" name="6">
              <a:extLst>
                <a:ext uri="{FF2B5EF4-FFF2-40B4-BE49-F238E27FC236}">
                  <a16:creationId xmlns:a16="http://schemas.microsoft.com/office/drawing/2014/main" id="{B7159A30-2523-C4C1-2033-C28FCE1470C3}"/>
                </a:ext>
              </a:extLst>
            </p:cNvPr>
            <p:cNvSpPr txBox="1"/>
            <p:nvPr/>
          </p:nvSpPr>
          <p:spPr>
            <a:xfrm>
              <a:off x="1659204" y="2372957"/>
              <a:ext cx="847481" cy="940063"/>
            </a:xfrm>
            <a:prstGeom prst="rect">
              <a:avLst/>
            </a:prstGeom>
            <a:noFill/>
          </p:spPr>
          <p:txBody>
            <a:bodyPr wrap="none" rtlCol="0">
              <a:spAutoFit/>
            </a:bodyPr>
            <a:lstStyle/>
            <a:p>
              <a:r>
                <a:rPr lang="en-US" altLang="zh-CN" sz="1150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8" name="10">
            <a:extLst>
              <a:ext uri="{FF2B5EF4-FFF2-40B4-BE49-F238E27FC236}">
                <a16:creationId xmlns:a16="http://schemas.microsoft.com/office/drawing/2014/main" id="{5D227B72-6436-09AD-57B0-48A8DEB644DE}"/>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TextBox 10">
            <a:extLst>
              <a:ext uri="{FF2B5EF4-FFF2-40B4-BE49-F238E27FC236}">
                <a16:creationId xmlns:a16="http://schemas.microsoft.com/office/drawing/2014/main" id="{E29236B8-87E7-B52A-B185-B86A0BAA465E}"/>
              </a:ext>
            </a:extLst>
          </p:cNvPr>
          <p:cNvSpPr txBox="1"/>
          <p:nvPr/>
        </p:nvSpPr>
        <p:spPr>
          <a:xfrm>
            <a:off x="1522645" y="3424719"/>
            <a:ext cx="9443355" cy="1846468"/>
          </a:xfrm>
          <a:prstGeom prst="rect">
            <a:avLst/>
          </a:prstGeom>
          <a:noFill/>
        </p:spPr>
        <p:txBody>
          <a:bodyPr wrap="square" rtlCol="0">
            <a:spAutoFit/>
          </a:bodyPr>
          <a:lstStyle/>
          <a:p>
            <a:pPr algn="ctr">
              <a:lnSpc>
                <a:spcPct val="150000"/>
              </a:lnSpc>
              <a:buClr>
                <a:srgbClr val="000000"/>
              </a:buClr>
              <a:buFont typeface="Arial"/>
              <a:buNone/>
            </a:pPr>
            <a:r>
              <a:rPr lang="en-US" sz="8800" b="1" kern="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rPr>
              <a:t>Khám phá</a:t>
            </a:r>
            <a:endParaRPr lang="en-US" sz="8800" b="1" kern="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065972452"/>
      </p:ext>
    </p:extLst>
  </p:cSld>
  <p:clrMapOvr>
    <a:masterClrMapping/>
  </p:clrMapOvr>
  <p:transition spd="slow" advTm="5768">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C2613-793C-475A-BD7C-3EB525BC92BB}"/>
              </a:ext>
            </a:extLst>
          </p:cNvPr>
          <p:cNvPicPr>
            <a:picLocks noChangeAspect="1"/>
          </p:cNvPicPr>
          <p:nvPr/>
        </p:nvPicPr>
        <p:blipFill rotWithShape="1">
          <a:blip r:embed="rId3">
            <a:extLst>
              <a:ext uri="{28A0092B-C50C-407E-A947-70E740481C1C}">
                <a14:useLocalDpi xmlns:a14="http://schemas.microsoft.com/office/drawing/2010/main" val="0"/>
              </a:ext>
            </a:extLst>
          </a:blip>
          <a:srcRect l="6989" t="4321" r="84906" b="88168"/>
          <a:stretch/>
        </p:blipFill>
        <p:spPr>
          <a:xfrm>
            <a:off x="609600" y="329286"/>
            <a:ext cx="1148862" cy="1148862"/>
          </a:xfrm>
          <a:prstGeom prst="rect">
            <a:avLst/>
          </a:prstGeom>
        </p:spPr>
      </p:pic>
      <p:pic>
        <p:nvPicPr>
          <p:cNvPr id="2" name="Picture 1">
            <a:extLst>
              <a:ext uri="{FF2B5EF4-FFF2-40B4-BE49-F238E27FC236}">
                <a16:creationId xmlns:a16="http://schemas.microsoft.com/office/drawing/2014/main" id="{4515D8C1-DA76-E181-DD69-6D9D6B507B27}"/>
              </a:ext>
            </a:extLst>
          </p:cNvPr>
          <p:cNvPicPr>
            <a:picLocks noChangeAspect="1"/>
          </p:cNvPicPr>
          <p:nvPr/>
        </p:nvPicPr>
        <p:blipFill rotWithShape="1">
          <a:blip r:embed="rId3">
            <a:extLst>
              <a:ext uri="{28A0092B-C50C-407E-A947-70E740481C1C}">
                <a14:useLocalDpi xmlns:a14="http://schemas.microsoft.com/office/drawing/2010/main" val="0"/>
              </a:ext>
            </a:extLst>
          </a:blip>
          <a:srcRect l="10215" t="9800" r="9578" b="51842"/>
          <a:stretch/>
        </p:blipFill>
        <p:spPr>
          <a:xfrm>
            <a:off x="956017" y="1478148"/>
            <a:ext cx="10279966" cy="5305344"/>
          </a:xfrm>
          <a:prstGeom prst="rect">
            <a:avLst/>
          </a:prstGeom>
        </p:spPr>
      </p:pic>
      <p:pic>
        <p:nvPicPr>
          <p:cNvPr id="5" name="Picture 4">
            <a:extLst>
              <a:ext uri="{FF2B5EF4-FFF2-40B4-BE49-F238E27FC236}">
                <a16:creationId xmlns:a16="http://schemas.microsoft.com/office/drawing/2014/main" id="{1DBDE3BB-CEF0-98D2-E239-F2C1BB1B490D}"/>
              </a:ext>
            </a:extLst>
          </p:cNvPr>
          <p:cNvPicPr>
            <a:picLocks noChangeAspect="1"/>
          </p:cNvPicPr>
          <p:nvPr/>
        </p:nvPicPr>
        <p:blipFill rotWithShape="1">
          <a:blip r:embed="rId3">
            <a:extLst>
              <a:ext uri="{28A0092B-C50C-407E-A947-70E740481C1C}">
                <a14:useLocalDpi xmlns:a14="http://schemas.microsoft.com/office/drawing/2010/main" val="0"/>
              </a:ext>
            </a:extLst>
          </a:blip>
          <a:srcRect l="14676" t="5458" r="11386" b="90987"/>
          <a:stretch/>
        </p:blipFill>
        <p:spPr>
          <a:xfrm>
            <a:off x="1758462" y="492368"/>
            <a:ext cx="9823938" cy="808893"/>
          </a:xfrm>
          <a:prstGeom prst="rect">
            <a:avLst/>
          </a:prstGeom>
        </p:spPr>
      </p:pic>
    </p:spTree>
    <p:extLst>
      <p:ext uri="{BB962C8B-B14F-4D97-AF65-F5344CB8AC3E}">
        <p14:creationId xmlns:p14="http://schemas.microsoft.com/office/powerpoint/2010/main" val="1386320428"/>
      </p:ext>
    </p:extLst>
  </p:cSld>
  <p:clrMapOvr>
    <a:masterClrMapping/>
  </p:clrMapOvr>
  <mc:AlternateContent xmlns:mc="http://schemas.openxmlformats.org/markup-compatibility/2006" xmlns:p14="http://schemas.microsoft.com/office/powerpoint/2010/main">
    <mc:Choice Requires="p14">
      <p:transition spd="slow" p14:dur="2000" advTm="48772"/>
    </mc:Choice>
    <mc:Fallback xmlns="">
      <p:transition spd="slow" advTm="4877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64" y="-4302"/>
            <a:ext cx="12186136" cy="6938501"/>
          </a:xfrm>
          <a:prstGeom prst="rect">
            <a:avLst/>
          </a:prstGeom>
        </p:spPr>
      </p:pic>
      <p:pic>
        <p:nvPicPr>
          <p:cNvPr id="23" name="图片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197718">
            <a:off x="967896" y="451385"/>
            <a:ext cx="9982172" cy="4642587"/>
          </a:xfrm>
          <a:prstGeom prst="rect">
            <a:avLst/>
          </a:prstGeom>
        </p:spPr>
      </p:pic>
      <p:pic>
        <p:nvPicPr>
          <p:cNvPr id="12" name="图片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515" y="4192290"/>
            <a:ext cx="12171485" cy="2741911"/>
          </a:xfrm>
          <a:prstGeom prst="rect">
            <a:avLst/>
          </a:prstGeom>
        </p:spPr>
      </p:pic>
      <p:pic>
        <p:nvPicPr>
          <p:cNvPr id="13" name="图片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095855" y="1340772"/>
            <a:ext cx="1307595" cy="601397"/>
          </a:xfrm>
          <a:prstGeom prst="rect">
            <a:avLst/>
          </a:prstGeom>
        </p:spPr>
      </p:pic>
      <p:pic>
        <p:nvPicPr>
          <p:cNvPr id="14" name="图片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2090" y="901523"/>
            <a:ext cx="1901121" cy="787111"/>
          </a:xfrm>
          <a:prstGeom prst="rect">
            <a:avLst/>
          </a:prstGeom>
        </p:spPr>
      </p:pic>
      <p:pic>
        <p:nvPicPr>
          <p:cNvPr id="15" name="图片 14"/>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96200" y="3750980"/>
            <a:ext cx="2971800" cy="2971800"/>
          </a:xfrm>
          <a:prstGeom prst="rect">
            <a:avLst/>
          </a:prstGeom>
        </p:spPr>
      </p:pic>
      <p:pic>
        <p:nvPicPr>
          <p:cNvPr id="16" name="图片 15"/>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371831">
            <a:off x="888857" y="2454406"/>
            <a:ext cx="3803186" cy="5379669"/>
          </a:xfrm>
          <a:prstGeom prst="rect">
            <a:avLst/>
          </a:prstGeom>
        </p:spPr>
      </p:pic>
      <p:sp>
        <p:nvSpPr>
          <p:cNvPr id="2" name="TextBox 1"/>
          <p:cNvSpPr txBox="1"/>
          <p:nvPr/>
        </p:nvSpPr>
        <p:spPr>
          <a:xfrm>
            <a:off x="2605574" y="1295077"/>
            <a:ext cx="6747432" cy="2862322"/>
          </a:xfrm>
          <a:prstGeom prst="rect">
            <a:avLst/>
          </a:prstGeom>
          <a:noFill/>
        </p:spPr>
        <p:txBody>
          <a:bodyPr wrap="square" rtlCol="0">
            <a:spAutoFit/>
          </a:bodyPr>
          <a:lstStyle/>
          <a:p>
            <a:pPr algn="just"/>
            <a:r>
              <a:rPr lang="en-US" sz="3600" b="1">
                <a:solidFill>
                  <a:srgbClr val="002060"/>
                </a:solidFill>
                <a:ea typeface="Cambria" panose="02040503050406030204" pitchFamily="18" charset="0"/>
                <a:cs typeface="Arial" panose="020B0604020202020204" pitchFamily="34" charset="0"/>
              </a:rPr>
              <a:t>	Ăn uống đầy đủ giúp cơ thể lớn dần lên, phát triển cân đối và khỏe mạnh để học tập tốt, có sức khỏe tham gia các hoạt động vui chơi, thể thao.</a:t>
            </a:r>
            <a:endParaRPr lang="en-US" sz="3600" b="1" dirty="0">
              <a:solidFill>
                <a:srgbClr val="002060"/>
              </a:solidFill>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097744495"/>
      </p:ext>
    </p:extLst>
  </p:cSld>
  <p:clrMapOvr>
    <a:masterClrMapping/>
  </p:clrMapOvr>
  <p:transition spd="slow" advTm="14336">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74DF27-CFE2-228B-1A08-DBE42FDB5658}"/>
              </a:ext>
            </a:extLst>
          </p:cNvPr>
          <p:cNvPicPr>
            <a:picLocks noChangeAspect="1"/>
          </p:cNvPicPr>
          <p:nvPr/>
        </p:nvPicPr>
        <p:blipFill rotWithShape="1">
          <a:blip r:embed="rId3">
            <a:extLst>
              <a:ext uri="{28A0092B-C50C-407E-A947-70E740481C1C}">
                <a14:useLocalDpi xmlns:a14="http://schemas.microsoft.com/office/drawing/2010/main" val="0"/>
              </a:ext>
            </a:extLst>
          </a:blip>
          <a:srcRect l="11601" t="50880" r="6993" b="7536"/>
          <a:stretch/>
        </p:blipFill>
        <p:spPr>
          <a:xfrm>
            <a:off x="470262" y="283513"/>
            <a:ext cx="11538857" cy="6290973"/>
          </a:xfrm>
          <a:prstGeom prst="rect">
            <a:avLst/>
          </a:prstGeom>
        </p:spPr>
      </p:pic>
      <p:sp>
        <p:nvSpPr>
          <p:cNvPr id="2" name="Rectangle: Rounded Corners 1">
            <a:extLst>
              <a:ext uri="{FF2B5EF4-FFF2-40B4-BE49-F238E27FC236}">
                <a16:creationId xmlns:a16="http://schemas.microsoft.com/office/drawing/2014/main" id="{66E98CA7-A58B-47C8-8625-962A08800A7B}"/>
              </a:ext>
            </a:extLst>
          </p:cNvPr>
          <p:cNvSpPr/>
          <p:nvPr/>
        </p:nvSpPr>
        <p:spPr>
          <a:xfrm>
            <a:off x="598144" y="1005272"/>
            <a:ext cx="7317947" cy="1450545"/>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a:solidFill>
                  <a:srgbClr val="002060"/>
                </a:solidFill>
                <a:latin typeface="Cambria" panose="02040503050406030204" pitchFamily="18" charset="0"/>
                <a:ea typeface="Cambria" panose="02040503050406030204" pitchFamily="18" charset="0"/>
              </a:rPr>
              <a:t>	Vì bạn Minh không rửa tay trước khi ăn, ăn đồ ăn không đảm bảo vệ sinh, uống nước lã chưa đun.</a:t>
            </a:r>
          </a:p>
        </p:txBody>
      </p:sp>
    </p:spTree>
    <p:extLst>
      <p:ext uri="{BB962C8B-B14F-4D97-AF65-F5344CB8AC3E}">
        <p14:creationId xmlns:p14="http://schemas.microsoft.com/office/powerpoint/2010/main" val="3578128363"/>
      </p:ext>
    </p:extLst>
  </p:cSld>
  <p:clrMapOvr>
    <a:masterClrMapping/>
  </p:clrMapOvr>
  <mc:AlternateContent xmlns:mc="http://schemas.openxmlformats.org/markup-compatibility/2006" xmlns:p14="http://schemas.microsoft.com/office/powerpoint/2010/main">
    <mc:Choice Requires="p14">
      <p:transition spd="slow" p14:dur="2000" advTm="26155"/>
    </mc:Choice>
    <mc:Fallback xmlns="">
      <p:transition spd="slow" advTm="261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4203</TotalTime>
  <Words>145</Words>
  <Application>Microsoft Office PowerPoint</Application>
  <PresentationFormat>Widescreen</PresentationFormat>
  <Paragraphs>25</Paragraphs>
  <Slides>16</Slides>
  <Notes>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#9Slide01 Noi dung ngan</vt:lpstr>
      <vt:lpstr>Arial</vt:lpstr>
      <vt:lpstr>Arial-Rounded</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NGOC LAN</dc:creator>
  <cp:lastModifiedBy>Ms Quyen</cp:lastModifiedBy>
  <cp:revision>8</cp:revision>
  <dcterms:created xsi:type="dcterms:W3CDTF">2020-08-20T03:52:07Z</dcterms:created>
  <dcterms:modified xsi:type="dcterms:W3CDTF">2023-03-19T16:52:39Z</dcterms:modified>
</cp:coreProperties>
</file>