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10"/>
  </p:notesMasterIdLst>
  <p:sldIdLst>
    <p:sldId id="335" r:id="rId3"/>
    <p:sldId id="336" r:id="rId4"/>
    <p:sldId id="338" r:id="rId5"/>
    <p:sldId id="290" r:id="rId6"/>
    <p:sldId id="309" r:id="rId7"/>
    <p:sldId id="334" r:id="rId8"/>
    <p:sldId id="3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10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9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9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8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51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4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7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9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2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7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5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6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5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7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" y="0"/>
            <a:ext cx="12160956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" y="0"/>
            <a:ext cx="12160956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9">
            <a:extLst>
              <a:ext uri="{FF2B5EF4-FFF2-40B4-BE49-F238E27FC236}">
                <a16:creationId xmlns:a16="http://schemas.microsoft.com/office/drawing/2014/main" id="{18D8F6BA-D6B3-A867-5136-0D39AF6A11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2531" y="-82"/>
            <a:chExt cx="23716" cy="10882"/>
          </a:xfrm>
        </p:grpSpPr>
        <p:grpSp>
          <p:nvGrpSpPr>
            <p:cNvPr id="4" name="组合 227">
              <a:extLst>
                <a:ext uri="{FF2B5EF4-FFF2-40B4-BE49-F238E27FC236}">
                  <a16:creationId xmlns:a16="http://schemas.microsoft.com/office/drawing/2014/main" id="{6596EA16-7308-6822-D448-89E47284A3FB}"/>
                </a:ext>
              </a:extLst>
            </p:cNvPr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D22A8E54-A744-7C7D-9DD5-E2D8490DA09C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93FF0B1-530F-10EE-FCC3-D7C7241660F8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4">
              <a:extLst>
                <a:ext uri="{FF2B5EF4-FFF2-40B4-BE49-F238E27FC236}">
                  <a16:creationId xmlns:a16="http://schemas.microsoft.com/office/drawing/2014/main" id="{F151F985-D706-4B06-6D6B-47ED7B64B7F1}"/>
                </a:ext>
              </a:extLst>
            </p:cNvPr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29FE559-CB99-5D6C-CA3B-44755F20FB43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77AE494-EA7C-D80D-22D0-F60D6AB708DC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0" name="图片 9" descr="组 1">
            <a:extLst>
              <a:ext uri="{FF2B5EF4-FFF2-40B4-BE49-F238E27FC236}">
                <a16:creationId xmlns:a16="http://schemas.microsoft.com/office/drawing/2014/main" id="{A118022B-1D24-4658-D796-8A745387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573" y="1185881"/>
            <a:ext cx="9029204" cy="4738044"/>
          </a:xfrm>
          <a:prstGeom prst="rect">
            <a:avLst/>
          </a:prstGeom>
        </p:spPr>
      </p:pic>
      <p:pic>
        <p:nvPicPr>
          <p:cNvPr id="11" name="图片 83" descr="图层 79 副本">
            <a:extLst>
              <a:ext uri="{FF2B5EF4-FFF2-40B4-BE49-F238E27FC236}">
                <a16:creationId xmlns:a16="http://schemas.microsoft.com/office/drawing/2014/main" id="{A1B39D00-7A8B-E04C-837C-A713E88831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66842" y="2332330"/>
            <a:ext cx="6480657" cy="4383612"/>
          </a:xfrm>
          <a:prstGeom prst="rect">
            <a:avLst/>
          </a:prstGeom>
        </p:spPr>
      </p:pic>
      <p:pic>
        <p:nvPicPr>
          <p:cNvPr id="12" name="图片 85" descr="图层 79 副本">
            <a:extLst>
              <a:ext uri="{FF2B5EF4-FFF2-40B4-BE49-F238E27FC236}">
                <a16:creationId xmlns:a16="http://schemas.microsoft.com/office/drawing/2014/main" id="{02318BBE-D7D9-121E-2D57-B191D0D292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8094903" y="33540"/>
            <a:ext cx="4097097" cy="2771337"/>
          </a:xfrm>
          <a:prstGeom prst="rect">
            <a:avLst/>
          </a:prstGeom>
        </p:spPr>
      </p:pic>
      <p:pic>
        <p:nvPicPr>
          <p:cNvPr id="13" name="图片 1" descr="矢量智能对象-1">
            <a:extLst>
              <a:ext uri="{FF2B5EF4-FFF2-40B4-BE49-F238E27FC236}">
                <a16:creationId xmlns:a16="http://schemas.microsoft.com/office/drawing/2014/main" id="{469037B1-1442-76AC-F542-FF0618038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52221"/>
            <a:ext cx="2830176" cy="5471390"/>
          </a:xfrm>
          <a:prstGeom prst="rect">
            <a:avLst/>
          </a:prstGeom>
        </p:spPr>
      </p:pic>
      <p:pic>
        <p:nvPicPr>
          <p:cNvPr id="14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5427C3E0-CE25-AC66-A433-C0190201CD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39919" y="910752"/>
            <a:ext cx="2752081" cy="5596311"/>
          </a:xfrm>
          <a:prstGeom prst="rect">
            <a:avLst/>
          </a:prstGeom>
        </p:spPr>
      </p:pic>
      <p:pic>
        <p:nvPicPr>
          <p:cNvPr id="15" name="图片 2" descr="矢量智能对象">
            <a:extLst>
              <a:ext uri="{FF2B5EF4-FFF2-40B4-BE49-F238E27FC236}">
                <a16:creationId xmlns:a16="http://schemas.microsoft.com/office/drawing/2014/main" id="{FA39967B-9B69-5045-7ED6-66C49F6CD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1139" y="935727"/>
            <a:ext cx="2253889" cy="1295479"/>
          </a:xfrm>
          <a:prstGeom prst="rect">
            <a:avLst/>
          </a:prstGeom>
        </p:spPr>
      </p:pic>
      <p:pic>
        <p:nvPicPr>
          <p:cNvPr id="16" name="图片 4" descr="矢量智能对象">
            <a:extLst>
              <a:ext uri="{FF2B5EF4-FFF2-40B4-BE49-F238E27FC236}">
                <a16:creationId xmlns:a16="http://schemas.microsoft.com/office/drawing/2014/main" id="{D89AB958-237C-65BC-5865-9E924F94C3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3074617" y="5023754"/>
            <a:ext cx="2033118" cy="1168586"/>
          </a:xfrm>
          <a:prstGeom prst="rect">
            <a:avLst/>
          </a:prstGeom>
        </p:spPr>
      </p:pic>
      <p:grpSp>
        <p:nvGrpSpPr>
          <p:cNvPr id="17" name="组合 105">
            <a:extLst>
              <a:ext uri="{FF2B5EF4-FFF2-40B4-BE49-F238E27FC236}">
                <a16:creationId xmlns:a16="http://schemas.microsoft.com/office/drawing/2014/main" id="{EECB763C-5D28-ED0D-F31C-654435850DE5}"/>
              </a:ext>
            </a:extLst>
          </p:cNvPr>
          <p:cNvGrpSpPr/>
          <p:nvPr/>
        </p:nvGrpSpPr>
        <p:grpSpPr>
          <a:xfrm>
            <a:off x="2324186" y="176920"/>
            <a:ext cx="2352887" cy="2718618"/>
            <a:chOff x="2680" y="947"/>
            <a:chExt cx="2287" cy="2756"/>
          </a:xfrm>
        </p:grpSpPr>
        <p:pic>
          <p:nvPicPr>
            <p:cNvPr id="18" name="图片 101" descr="图层 2">
              <a:extLst>
                <a:ext uri="{FF2B5EF4-FFF2-40B4-BE49-F238E27FC236}">
                  <a16:creationId xmlns:a16="http://schemas.microsoft.com/office/drawing/2014/main" id="{FA999895-CA6D-5F4E-43AC-554D7460C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9" name="图片 102" descr="图层 2">
              <a:extLst>
                <a:ext uri="{FF2B5EF4-FFF2-40B4-BE49-F238E27FC236}">
                  <a16:creationId xmlns:a16="http://schemas.microsoft.com/office/drawing/2014/main" id="{40E67320-0FE5-9E0C-0A66-10AF51FAB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20" name="组合 38">
            <a:extLst>
              <a:ext uri="{FF2B5EF4-FFF2-40B4-BE49-F238E27FC236}">
                <a16:creationId xmlns:a16="http://schemas.microsoft.com/office/drawing/2014/main" id="{AC5462E7-A2E3-B984-8EF3-159C75B3B63A}"/>
              </a:ext>
            </a:extLst>
          </p:cNvPr>
          <p:cNvGrpSpPr/>
          <p:nvPr/>
        </p:nvGrpSpPr>
        <p:grpSpPr>
          <a:xfrm>
            <a:off x="8475184" y="4153295"/>
            <a:ext cx="3058310" cy="2909503"/>
            <a:chOff x="2680" y="947"/>
            <a:chExt cx="2287" cy="2756"/>
          </a:xfrm>
        </p:grpSpPr>
        <p:pic>
          <p:nvPicPr>
            <p:cNvPr id="21" name="图片 39" descr="图层 2">
              <a:extLst>
                <a:ext uri="{FF2B5EF4-FFF2-40B4-BE49-F238E27FC236}">
                  <a16:creationId xmlns:a16="http://schemas.microsoft.com/office/drawing/2014/main" id="{DBB677E3-743F-93AC-B48C-842E34188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22" name="图片 43" descr="图层 2">
              <a:extLst>
                <a:ext uri="{FF2B5EF4-FFF2-40B4-BE49-F238E27FC236}">
                  <a16:creationId xmlns:a16="http://schemas.microsoft.com/office/drawing/2014/main" id="{B60E8DA7-A0C8-2526-9BEF-DE31B5954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sp>
        <p:nvSpPr>
          <p:cNvPr id="2" name="Oval 4">
            <a:extLst>
              <a:ext uri="{FF2B5EF4-FFF2-40B4-BE49-F238E27FC236}">
                <a16:creationId xmlns:a16="http://schemas.microsoft.com/office/drawing/2014/main" id="{6E0FC6C0-5CDB-3F5C-788A-634B6C2FF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907" y="3159177"/>
            <a:ext cx="6061176" cy="1311399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4D720408-C0CC-F998-C3DD-5F3F2F153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994" y="1937057"/>
            <a:ext cx="6061176" cy="122212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4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8253526" cy="4018146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41" y="3149158"/>
            <a:ext cx="6847100" cy="53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#9Slide03 Kaleko 105 Round Bold" pitchFamily="2" charset="-93"/>
                <a:ea typeface="隶书" panose="02010509060101010101" pitchFamily="49" charset="-122"/>
                <a:cs typeface="Arial-SGK-TV" pitchFamily="2" charset="0"/>
              </a:rPr>
              <a:t>KHỞI ĐỘNG</a:t>
            </a:r>
            <a:endParaRPr lang="zh-CN" altLang="en-US" sz="7200" b="1" dirty="0">
              <a:solidFill>
                <a:srgbClr val="FF0000"/>
              </a:solidFill>
              <a:latin typeface="#9Slide03 Kaleko 105 Round Bold" pitchFamily="2" charset="-93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9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9">
            <a:extLst>
              <a:ext uri="{FF2B5EF4-FFF2-40B4-BE49-F238E27FC236}">
                <a16:creationId xmlns:a16="http://schemas.microsoft.com/office/drawing/2014/main" id="{DE95CE84-439E-91D1-611C-766206F4887A}"/>
              </a:ext>
            </a:extLst>
          </p:cNvPr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3" name="组合 227">
              <a:extLst>
                <a:ext uri="{FF2B5EF4-FFF2-40B4-BE49-F238E27FC236}">
                  <a16:creationId xmlns:a16="http://schemas.microsoft.com/office/drawing/2014/main" id="{62BF9E64-6139-A3D5-5FE4-84653423BBCE}"/>
                </a:ext>
              </a:extLst>
            </p:cNvPr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AFBE88C-734A-7100-701B-08A8FDF7C802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D28AEB2A-3791-4F6F-1C09-ADD91D4A6AED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44">
              <a:extLst>
                <a:ext uri="{FF2B5EF4-FFF2-40B4-BE49-F238E27FC236}">
                  <a16:creationId xmlns:a16="http://schemas.microsoft.com/office/drawing/2014/main" id="{CCE7C038-91E2-4A71-3653-0695AA4846EF}"/>
                </a:ext>
              </a:extLst>
            </p:cNvPr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9D13B8E6-C406-EB08-20E0-D0E40E45EBB4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260473C-A095-B256-742A-15BA8B1E0808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图片 9" descr="组 1">
            <a:extLst>
              <a:ext uri="{FF2B5EF4-FFF2-40B4-BE49-F238E27FC236}">
                <a16:creationId xmlns:a16="http://schemas.microsoft.com/office/drawing/2014/main" id="{9A206FC0-8417-647D-0C2A-63EECE45A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10" name="图片 83" descr="图层 79 副本">
            <a:extLst>
              <a:ext uri="{FF2B5EF4-FFF2-40B4-BE49-F238E27FC236}">
                <a16:creationId xmlns:a16="http://schemas.microsoft.com/office/drawing/2014/main" id="{54116A69-71DC-3E89-CC8B-AB62DA832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11" name="图片 85" descr="图层 79 副本">
            <a:extLst>
              <a:ext uri="{FF2B5EF4-FFF2-40B4-BE49-F238E27FC236}">
                <a16:creationId xmlns:a16="http://schemas.microsoft.com/office/drawing/2014/main" id="{1F4999B7-2DC6-6102-0A28-D43B8E004A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12" name="图片 1" descr="矢量智能对象-1">
            <a:extLst>
              <a:ext uri="{FF2B5EF4-FFF2-40B4-BE49-F238E27FC236}">
                <a16:creationId xmlns:a16="http://schemas.microsoft.com/office/drawing/2014/main" id="{4824C7FF-0905-B00B-27D8-32DD8B408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2" y="2667077"/>
            <a:ext cx="2455894" cy="4747817"/>
          </a:xfrm>
          <a:prstGeom prst="rect">
            <a:avLst/>
          </a:prstGeom>
        </p:spPr>
      </p:pic>
      <p:pic>
        <p:nvPicPr>
          <p:cNvPr id="13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407787CE-74AF-2A2B-4F35-D98A62142C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29281" y="388862"/>
            <a:ext cx="2262719" cy="4601201"/>
          </a:xfrm>
          <a:prstGeom prst="rect">
            <a:avLst/>
          </a:prstGeom>
        </p:spPr>
      </p:pic>
      <p:pic>
        <p:nvPicPr>
          <p:cNvPr id="14" name="图片 2" descr="矢量智能对象">
            <a:extLst>
              <a:ext uri="{FF2B5EF4-FFF2-40B4-BE49-F238E27FC236}">
                <a16:creationId xmlns:a16="http://schemas.microsoft.com/office/drawing/2014/main" id="{13FCED1A-E702-C308-4261-954A06C8A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8246" y="217171"/>
            <a:ext cx="1273810" cy="732155"/>
          </a:xfrm>
          <a:prstGeom prst="rect">
            <a:avLst/>
          </a:prstGeom>
        </p:spPr>
      </p:pic>
      <p:pic>
        <p:nvPicPr>
          <p:cNvPr id="15" name="图片 4" descr="矢量智能对象">
            <a:extLst>
              <a:ext uri="{FF2B5EF4-FFF2-40B4-BE49-F238E27FC236}">
                <a16:creationId xmlns:a16="http://schemas.microsoft.com/office/drawing/2014/main" id="{C94EF8A9-45F1-85B5-A342-FDC1A04C49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340000">
            <a:off x="2707269" y="5545137"/>
            <a:ext cx="1273810" cy="732155"/>
          </a:xfrm>
          <a:prstGeom prst="rect">
            <a:avLst/>
          </a:prstGeom>
        </p:spPr>
      </p:pic>
      <p:grpSp>
        <p:nvGrpSpPr>
          <p:cNvPr id="16" name="组合 105">
            <a:extLst>
              <a:ext uri="{FF2B5EF4-FFF2-40B4-BE49-F238E27FC236}">
                <a16:creationId xmlns:a16="http://schemas.microsoft.com/office/drawing/2014/main" id="{1B2953A6-A49D-4132-5EB2-09FCA7453679}"/>
              </a:ext>
            </a:extLst>
          </p:cNvPr>
          <p:cNvGrpSpPr/>
          <p:nvPr/>
        </p:nvGrpSpPr>
        <p:grpSpPr>
          <a:xfrm>
            <a:off x="809" y="-97117"/>
            <a:ext cx="1452245" cy="1750060"/>
            <a:chOff x="2680" y="947"/>
            <a:chExt cx="2287" cy="2756"/>
          </a:xfrm>
        </p:grpSpPr>
        <p:pic>
          <p:nvPicPr>
            <p:cNvPr id="17" name="图片 101" descr="图层 2">
              <a:extLst>
                <a:ext uri="{FF2B5EF4-FFF2-40B4-BE49-F238E27FC236}">
                  <a16:creationId xmlns:a16="http://schemas.microsoft.com/office/drawing/2014/main" id="{E791F239-EC01-9F14-883B-4CED75421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8" name="图片 102" descr="图层 2">
              <a:extLst>
                <a:ext uri="{FF2B5EF4-FFF2-40B4-BE49-F238E27FC236}">
                  <a16:creationId xmlns:a16="http://schemas.microsoft.com/office/drawing/2014/main" id="{8AE75BFA-48C5-5ED5-7E8A-D4CCC80EA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19" name="组合 38">
            <a:extLst>
              <a:ext uri="{FF2B5EF4-FFF2-40B4-BE49-F238E27FC236}">
                <a16:creationId xmlns:a16="http://schemas.microsoft.com/office/drawing/2014/main" id="{546EE34F-E9AE-1F1C-7E06-2A1B0252EB68}"/>
              </a:ext>
            </a:extLst>
          </p:cNvPr>
          <p:cNvGrpSpPr/>
          <p:nvPr/>
        </p:nvGrpSpPr>
        <p:grpSpPr>
          <a:xfrm>
            <a:off x="9637871" y="5221838"/>
            <a:ext cx="1452245" cy="1750060"/>
            <a:chOff x="2680" y="947"/>
            <a:chExt cx="2287" cy="2756"/>
          </a:xfrm>
        </p:grpSpPr>
        <p:pic>
          <p:nvPicPr>
            <p:cNvPr id="20" name="图片 39" descr="图层 2">
              <a:extLst>
                <a:ext uri="{FF2B5EF4-FFF2-40B4-BE49-F238E27FC236}">
                  <a16:creationId xmlns:a16="http://schemas.microsoft.com/office/drawing/2014/main" id="{EDF98B75-24F8-C6F2-B87F-E0ACD7B96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21" name="图片 43" descr="图层 2">
              <a:extLst>
                <a:ext uri="{FF2B5EF4-FFF2-40B4-BE49-F238E27FC236}">
                  <a16:creationId xmlns:a16="http://schemas.microsoft.com/office/drawing/2014/main" id="{CA12BD35-3557-0F5C-9632-C1094727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sp>
        <p:nvSpPr>
          <p:cNvPr id="22" name="Oval 4">
            <a:extLst>
              <a:ext uri="{FF2B5EF4-FFF2-40B4-BE49-F238E27FC236}">
                <a16:creationId xmlns:a16="http://schemas.microsoft.com/office/drawing/2014/main" id="{B1BDC2E3-68F4-4F43-2031-5B420007C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382" y="2731134"/>
            <a:ext cx="7566776" cy="1295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 23: </a:t>
            </a:r>
            <a:r>
              <a:rPr lang="en-US" sz="5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nghỉ</a:t>
            </a:r>
            <a:r>
              <a:rPr 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ngơi</a:t>
            </a:r>
            <a:endParaRPr lang="en-US" sz="5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6324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4724400" y="152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314961" y="1443388"/>
            <a:ext cx="55524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304801" y="2480049"/>
            <a:ext cx="55626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E3D15D-C679-41BA-AAB6-86213A59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14400"/>
            <a:ext cx="4523981" cy="5809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279401" y="4648200"/>
            <a:ext cx="5588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2133600" y="5638800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685800" y="78302"/>
            <a:ext cx="78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0E347-BE18-4052-A3D4-854ECC941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248" y="904220"/>
            <a:ext cx="6344152" cy="4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447800" y="1510977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838200" y="21889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7CF7D-3A6D-4EB9-B54B-810CB6631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602436"/>
            <a:ext cx="4038600" cy="3217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24BE8-E54A-468A-847A-EE5460AA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618396"/>
            <a:ext cx="5032837" cy="32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9">
            <a:extLst>
              <a:ext uri="{FF2B5EF4-FFF2-40B4-BE49-F238E27FC236}">
                <a16:creationId xmlns:a16="http://schemas.microsoft.com/office/drawing/2014/main" id="{57093CEE-E814-D05B-6F9F-81845D9C153F}"/>
              </a:ext>
            </a:extLst>
          </p:cNvPr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4" name="组合 227">
              <a:extLst>
                <a:ext uri="{FF2B5EF4-FFF2-40B4-BE49-F238E27FC236}">
                  <a16:creationId xmlns:a16="http://schemas.microsoft.com/office/drawing/2014/main" id="{B0AC8D2C-6F91-5FFA-D479-F2A7ED55F141}"/>
                </a:ext>
              </a:extLst>
            </p:cNvPr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92BF68-F26B-A849-2987-7D9FF9D7F35E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B692118B-1CFC-E963-8FA8-CC1EAC55F8B4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44">
              <a:extLst>
                <a:ext uri="{FF2B5EF4-FFF2-40B4-BE49-F238E27FC236}">
                  <a16:creationId xmlns:a16="http://schemas.microsoft.com/office/drawing/2014/main" id="{5F7C6779-E876-CD4C-6B79-8437633AECAE}"/>
                </a:ext>
              </a:extLst>
            </p:cNvPr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963C16E-FA80-6AFE-6D21-D926777FE3CB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61F8B20-6F85-2588-6E9D-8DCB797BD3FF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3" name="图片 9" descr="组 1">
            <a:extLst>
              <a:ext uri="{FF2B5EF4-FFF2-40B4-BE49-F238E27FC236}">
                <a16:creationId xmlns:a16="http://schemas.microsoft.com/office/drawing/2014/main" id="{8B944CCC-C866-30AB-6C6A-3E08ADBE8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14" name="图片 83" descr="图层 79 副本">
            <a:extLst>
              <a:ext uri="{FF2B5EF4-FFF2-40B4-BE49-F238E27FC236}">
                <a16:creationId xmlns:a16="http://schemas.microsoft.com/office/drawing/2014/main" id="{40F924EE-6664-F4EB-7413-4E3AFE4D2B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15" name="图片 85" descr="图层 79 副本">
            <a:extLst>
              <a:ext uri="{FF2B5EF4-FFF2-40B4-BE49-F238E27FC236}">
                <a16:creationId xmlns:a16="http://schemas.microsoft.com/office/drawing/2014/main" id="{DCBF5EFC-5606-5B08-5456-5444E8AAE4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16" name="图片 1" descr="矢量智能对象-1">
            <a:extLst>
              <a:ext uri="{FF2B5EF4-FFF2-40B4-BE49-F238E27FC236}">
                <a16:creationId xmlns:a16="http://schemas.microsoft.com/office/drawing/2014/main" id="{3301EE9E-3F03-5DB5-FE42-A8921E88D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2" y="2667077"/>
            <a:ext cx="2455894" cy="4747817"/>
          </a:xfrm>
          <a:prstGeom prst="rect">
            <a:avLst/>
          </a:prstGeom>
        </p:spPr>
      </p:pic>
      <p:pic>
        <p:nvPicPr>
          <p:cNvPr id="18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252AB5AC-3E0E-0055-59D8-202C2CD658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29281" y="388862"/>
            <a:ext cx="2262719" cy="4601201"/>
          </a:xfrm>
          <a:prstGeom prst="rect">
            <a:avLst/>
          </a:prstGeom>
        </p:spPr>
      </p:pic>
      <p:pic>
        <p:nvPicPr>
          <p:cNvPr id="20" name="图片 2" descr="矢量智能对象">
            <a:extLst>
              <a:ext uri="{FF2B5EF4-FFF2-40B4-BE49-F238E27FC236}">
                <a16:creationId xmlns:a16="http://schemas.microsoft.com/office/drawing/2014/main" id="{60BBC777-BEA9-0A59-FAB8-7EF4AB79D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8246" y="217171"/>
            <a:ext cx="1273810" cy="732155"/>
          </a:xfrm>
          <a:prstGeom prst="rect">
            <a:avLst/>
          </a:prstGeom>
        </p:spPr>
      </p:pic>
      <p:pic>
        <p:nvPicPr>
          <p:cNvPr id="21" name="图片 4" descr="矢量智能对象">
            <a:extLst>
              <a:ext uri="{FF2B5EF4-FFF2-40B4-BE49-F238E27FC236}">
                <a16:creationId xmlns:a16="http://schemas.microsoft.com/office/drawing/2014/main" id="{85E8F820-F3C2-A324-F8FE-21B4FA3BE9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340000">
            <a:off x="2707269" y="5545137"/>
            <a:ext cx="1273810" cy="732155"/>
          </a:xfrm>
          <a:prstGeom prst="rect">
            <a:avLst/>
          </a:prstGeom>
        </p:spPr>
      </p:pic>
      <p:grpSp>
        <p:nvGrpSpPr>
          <p:cNvPr id="22" name="组合 105">
            <a:extLst>
              <a:ext uri="{FF2B5EF4-FFF2-40B4-BE49-F238E27FC236}">
                <a16:creationId xmlns:a16="http://schemas.microsoft.com/office/drawing/2014/main" id="{D3C34E74-9A59-BF1C-FD41-4572D0E03D18}"/>
              </a:ext>
            </a:extLst>
          </p:cNvPr>
          <p:cNvGrpSpPr/>
          <p:nvPr/>
        </p:nvGrpSpPr>
        <p:grpSpPr>
          <a:xfrm>
            <a:off x="809" y="-97117"/>
            <a:ext cx="1452245" cy="1750060"/>
            <a:chOff x="2680" y="947"/>
            <a:chExt cx="2287" cy="2756"/>
          </a:xfrm>
        </p:grpSpPr>
        <p:pic>
          <p:nvPicPr>
            <p:cNvPr id="23" name="图片 101" descr="图层 2">
              <a:extLst>
                <a:ext uri="{FF2B5EF4-FFF2-40B4-BE49-F238E27FC236}">
                  <a16:creationId xmlns:a16="http://schemas.microsoft.com/office/drawing/2014/main" id="{E3D341FB-B268-83E1-183B-7340524C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24" name="图片 102" descr="图层 2">
              <a:extLst>
                <a:ext uri="{FF2B5EF4-FFF2-40B4-BE49-F238E27FC236}">
                  <a16:creationId xmlns:a16="http://schemas.microsoft.com/office/drawing/2014/main" id="{33AD0657-8471-77A0-1E14-13E61D3A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25" name="组合 38">
            <a:extLst>
              <a:ext uri="{FF2B5EF4-FFF2-40B4-BE49-F238E27FC236}">
                <a16:creationId xmlns:a16="http://schemas.microsoft.com/office/drawing/2014/main" id="{297FDB50-912A-F4AD-BEF1-D7F853946C3F}"/>
              </a:ext>
            </a:extLst>
          </p:cNvPr>
          <p:cNvGrpSpPr/>
          <p:nvPr/>
        </p:nvGrpSpPr>
        <p:grpSpPr>
          <a:xfrm>
            <a:off x="9637871" y="5221838"/>
            <a:ext cx="1452245" cy="1750060"/>
            <a:chOff x="2680" y="947"/>
            <a:chExt cx="2287" cy="2756"/>
          </a:xfrm>
        </p:grpSpPr>
        <p:pic>
          <p:nvPicPr>
            <p:cNvPr id="26" name="图片 39" descr="图层 2">
              <a:extLst>
                <a:ext uri="{FF2B5EF4-FFF2-40B4-BE49-F238E27FC236}">
                  <a16:creationId xmlns:a16="http://schemas.microsoft.com/office/drawing/2014/main" id="{8B6326BB-B3A8-63F9-A01E-A5F3989A3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27" name="图片 43" descr="图层 2">
              <a:extLst>
                <a:ext uri="{FF2B5EF4-FFF2-40B4-BE49-F238E27FC236}">
                  <a16:creationId xmlns:a16="http://schemas.microsoft.com/office/drawing/2014/main" id="{70588395-64D7-00AD-41A2-1638F81B3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C736B27-430E-508C-5C3F-9A17FADB3EE3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2703282" y="1600200"/>
            <a:ext cx="678543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31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1647</TotalTime>
  <Words>91</Words>
  <Application>Microsoft Office PowerPoint</Application>
  <PresentationFormat>Widescreen</PresentationFormat>
  <Paragraphs>16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#9Slide03 Kaleko 105 Round Bold</vt:lpstr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Ms Quyen</cp:lastModifiedBy>
  <cp:revision>138</cp:revision>
  <dcterms:created xsi:type="dcterms:W3CDTF">2020-08-08T13:30:12Z</dcterms:created>
  <dcterms:modified xsi:type="dcterms:W3CDTF">2023-03-26T11:54:09Z</dcterms:modified>
</cp:coreProperties>
</file>