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9" r:id="rId2"/>
    <p:sldId id="257" r:id="rId3"/>
    <p:sldId id="278" r:id="rId4"/>
    <p:sldId id="263" r:id="rId5"/>
    <p:sldId id="264" r:id="rId6"/>
    <p:sldId id="267" r:id="rId7"/>
    <p:sldId id="265" r:id="rId8"/>
    <p:sldId id="270" r:id="rId9"/>
    <p:sldId id="266" r:id="rId10"/>
    <p:sldId id="275" r:id="rId11"/>
    <p:sldId id="272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5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8C387-4DDF-4496-9D6C-5CA40FA60A88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35803-D61E-4968-B424-947E6B445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14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845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1652750" y="2882400"/>
            <a:ext cx="5838300" cy="109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Mali"/>
              <a:buChar char="✘"/>
              <a:defRPr sz="2800">
                <a:latin typeface="Mali"/>
                <a:ea typeface="Mali"/>
                <a:cs typeface="Mali"/>
                <a:sym typeface="Mali"/>
              </a:defRPr>
            </a:lvl1pPr>
            <a:lvl2pPr marL="914400" lvl="1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2pPr>
            <a:lvl3pPr marL="1371600" lvl="2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3pPr>
            <a:lvl4pPr marL="1828800" lvl="3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4pPr>
            <a:lvl5pPr marL="2286000" lvl="4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5pPr>
            <a:lvl6pPr marL="2743200" lvl="5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6pPr>
            <a:lvl7pPr marL="3200400" lvl="6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7pPr>
            <a:lvl8pPr marL="3657600" lvl="7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8pPr>
            <a:lvl9pPr marL="4114800" lvl="8" indent="-40640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sldNum" idx="12"/>
          </p:nvPr>
        </p:nvSpPr>
        <p:spPr>
          <a:xfrm>
            <a:off x="8665029" y="169705"/>
            <a:ext cx="3267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15" name="Google Shape;115;p4"/>
          <p:cNvGrpSpPr/>
          <p:nvPr/>
        </p:nvGrpSpPr>
        <p:grpSpPr>
          <a:xfrm rot="599924">
            <a:off x="3521476" y="5396850"/>
            <a:ext cx="468832" cy="9493852"/>
            <a:chOff x="1447800" y="152400"/>
            <a:chExt cx="318597" cy="4838699"/>
          </a:xfrm>
        </p:grpSpPr>
        <p:sp>
          <p:nvSpPr>
            <p:cNvPr id="116" name="Google Shape;116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7" name="Google Shape;11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" name="Google Shape;118;p4"/>
          <p:cNvGrpSpPr/>
          <p:nvPr/>
        </p:nvGrpSpPr>
        <p:grpSpPr>
          <a:xfrm rot="1200084">
            <a:off x="1203520" y="4809790"/>
            <a:ext cx="468801" cy="9493215"/>
            <a:chOff x="1600200" y="152400"/>
            <a:chExt cx="318597" cy="4838699"/>
          </a:xfrm>
        </p:grpSpPr>
        <p:sp>
          <p:nvSpPr>
            <p:cNvPr id="119" name="Google Shape;119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0" name="Google Shape;12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p4"/>
          <p:cNvGrpSpPr/>
          <p:nvPr/>
        </p:nvGrpSpPr>
        <p:grpSpPr>
          <a:xfrm rot="1799848">
            <a:off x="34414" y="4935077"/>
            <a:ext cx="468820" cy="9493609"/>
            <a:chOff x="533400" y="152400"/>
            <a:chExt cx="318597" cy="4838699"/>
          </a:xfrm>
        </p:grpSpPr>
        <p:sp>
          <p:nvSpPr>
            <p:cNvPr id="122" name="Google Shape;122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3" name="Google Shape;12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" name="Google Shape;124;p4"/>
          <p:cNvGrpSpPr/>
          <p:nvPr/>
        </p:nvGrpSpPr>
        <p:grpSpPr>
          <a:xfrm rot="2399941">
            <a:off x="-1049427" y="3544290"/>
            <a:ext cx="468795" cy="9493100"/>
            <a:chOff x="685800" y="152400"/>
            <a:chExt cx="318597" cy="4838699"/>
          </a:xfrm>
        </p:grpSpPr>
        <p:sp>
          <p:nvSpPr>
            <p:cNvPr id="125" name="Google Shape;125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6" name="Google Shape;12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4"/>
          <p:cNvGrpSpPr/>
          <p:nvPr/>
        </p:nvGrpSpPr>
        <p:grpSpPr>
          <a:xfrm rot="2999880">
            <a:off x="-1785118" y="2409815"/>
            <a:ext cx="625088" cy="7120136"/>
            <a:chOff x="838200" y="152400"/>
            <a:chExt cx="318597" cy="4838699"/>
          </a:xfrm>
        </p:grpSpPr>
        <p:sp>
          <p:nvSpPr>
            <p:cNvPr id="128" name="Google Shape;128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9" name="Google Shape;12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" name="Google Shape;130;p4"/>
          <p:cNvGrpSpPr/>
          <p:nvPr/>
        </p:nvGrpSpPr>
        <p:grpSpPr>
          <a:xfrm rot="3600035">
            <a:off x="-2332744" y="1293693"/>
            <a:ext cx="625057" cy="7119788"/>
            <a:chOff x="990600" y="152400"/>
            <a:chExt cx="318597" cy="4838699"/>
          </a:xfrm>
        </p:grpSpPr>
        <p:sp>
          <p:nvSpPr>
            <p:cNvPr id="131" name="Google Shape;131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2" name="Google Shape;13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" name="Google Shape;133;p4"/>
          <p:cNvGrpSpPr/>
          <p:nvPr/>
        </p:nvGrpSpPr>
        <p:grpSpPr>
          <a:xfrm rot="5400000">
            <a:off x="-2332743" y="-1884939"/>
            <a:ext cx="625045" cy="7119661"/>
            <a:chOff x="3663063" y="152400"/>
            <a:chExt cx="318597" cy="4838699"/>
          </a:xfrm>
        </p:grpSpPr>
        <p:sp>
          <p:nvSpPr>
            <p:cNvPr id="134" name="Google Shape;134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5" name="Google Shape;135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" name="Google Shape;136;p4"/>
          <p:cNvGrpSpPr/>
          <p:nvPr/>
        </p:nvGrpSpPr>
        <p:grpSpPr>
          <a:xfrm rot="4800076">
            <a:off x="-1862189" y="-2258493"/>
            <a:ext cx="625109" cy="7120389"/>
            <a:chOff x="1295400" y="152400"/>
            <a:chExt cx="318597" cy="4838699"/>
          </a:xfrm>
        </p:grpSpPr>
        <p:sp>
          <p:nvSpPr>
            <p:cNvPr id="137" name="Google Shape;137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8" name="Google Shape;138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" name="Google Shape;139;p4"/>
          <p:cNvGrpSpPr/>
          <p:nvPr/>
        </p:nvGrpSpPr>
        <p:grpSpPr>
          <a:xfrm rot="-10579780">
            <a:off x="6292864" y="-8294510"/>
            <a:ext cx="468822" cy="9493644"/>
            <a:chOff x="1447800" y="152400"/>
            <a:chExt cx="318597" cy="4838699"/>
          </a:xfrm>
        </p:grpSpPr>
        <p:sp>
          <p:nvSpPr>
            <p:cNvPr id="140" name="Google Shape;140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1" name="Google Shape;141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2" name="Google Shape;142;p4"/>
          <p:cNvGrpSpPr/>
          <p:nvPr/>
        </p:nvGrpSpPr>
        <p:grpSpPr>
          <a:xfrm rot="-9950062">
            <a:off x="7352097" y="-7400767"/>
            <a:ext cx="468798" cy="9493160"/>
            <a:chOff x="1600200" y="152400"/>
            <a:chExt cx="318597" cy="4838699"/>
          </a:xfrm>
        </p:grpSpPr>
        <p:sp>
          <p:nvSpPr>
            <p:cNvPr id="143" name="Google Shape;143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4" name="Google Shape;144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" name="Google Shape;145;p4"/>
          <p:cNvGrpSpPr/>
          <p:nvPr/>
        </p:nvGrpSpPr>
        <p:grpSpPr>
          <a:xfrm rot="-8674393">
            <a:off x="9511354" y="-6994843"/>
            <a:ext cx="468831" cy="9493828"/>
            <a:chOff x="533400" y="152400"/>
            <a:chExt cx="318597" cy="4838699"/>
          </a:xfrm>
        </p:grpSpPr>
        <p:sp>
          <p:nvSpPr>
            <p:cNvPr id="146" name="Google Shape;146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7" name="Google Shape;14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8" name="Google Shape;148;p4"/>
          <p:cNvGrpSpPr/>
          <p:nvPr/>
        </p:nvGrpSpPr>
        <p:grpSpPr>
          <a:xfrm rot="-7873507">
            <a:off x="10483279" y="-3578467"/>
            <a:ext cx="625057" cy="7119801"/>
            <a:chOff x="685800" y="152400"/>
            <a:chExt cx="318597" cy="4838699"/>
          </a:xfrm>
        </p:grpSpPr>
        <p:sp>
          <p:nvSpPr>
            <p:cNvPr id="149" name="Google Shape;149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0" name="Google Shape;15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1" name="Google Shape;151;p4"/>
          <p:cNvGrpSpPr/>
          <p:nvPr/>
        </p:nvGrpSpPr>
        <p:grpSpPr>
          <a:xfrm rot="-7606867">
            <a:off x="10417863" y="-2258480"/>
            <a:ext cx="625105" cy="7120347"/>
            <a:chOff x="838200" y="152400"/>
            <a:chExt cx="318597" cy="4838699"/>
          </a:xfrm>
        </p:grpSpPr>
        <p:sp>
          <p:nvSpPr>
            <p:cNvPr id="152" name="Google Shape;152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3" name="Google Shape;15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" name="Google Shape;154;p4"/>
          <p:cNvGrpSpPr/>
          <p:nvPr/>
        </p:nvGrpSpPr>
        <p:grpSpPr>
          <a:xfrm rot="-5400000">
            <a:off x="11115442" y="1293759"/>
            <a:ext cx="625045" cy="7119661"/>
            <a:chOff x="990600" y="152400"/>
            <a:chExt cx="318597" cy="4838699"/>
          </a:xfrm>
        </p:grpSpPr>
        <p:sp>
          <p:nvSpPr>
            <p:cNvPr id="155" name="Google Shape;155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6" name="Google Shape;15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7" name="Google Shape;157;p4"/>
          <p:cNvGrpSpPr/>
          <p:nvPr/>
        </p:nvGrpSpPr>
        <p:grpSpPr>
          <a:xfrm rot="-5400000">
            <a:off x="11572639" y="1792982"/>
            <a:ext cx="625045" cy="7119661"/>
            <a:chOff x="3663063" y="152400"/>
            <a:chExt cx="318597" cy="4838699"/>
          </a:xfrm>
        </p:grpSpPr>
        <p:sp>
          <p:nvSpPr>
            <p:cNvPr id="158" name="Google Shape;158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9" name="Google Shape;15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0" name="Google Shape;160;p4"/>
          <p:cNvGrpSpPr/>
          <p:nvPr/>
        </p:nvGrpSpPr>
        <p:grpSpPr>
          <a:xfrm rot="-3998544">
            <a:off x="10787281" y="4401128"/>
            <a:ext cx="625084" cy="7120102"/>
            <a:chOff x="1295400" y="152400"/>
            <a:chExt cx="318597" cy="4838699"/>
          </a:xfrm>
        </p:grpSpPr>
        <p:sp>
          <p:nvSpPr>
            <p:cNvPr id="161" name="Google Shape;161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2" name="Google Shape;16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03267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3.xml"/><Relationship Id="rId6" Type="http://schemas.openxmlformats.org/officeDocument/2006/relationships/image" Target="../media/image30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69">
            <a:extLst>
              <a:ext uri="{FF2B5EF4-FFF2-40B4-BE49-F238E27FC236}">
                <a16:creationId xmlns:a16="http://schemas.microsoft.com/office/drawing/2014/main" id="{18D8F6BA-D6B3-A867-5136-0D39AF6A11B6}"/>
              </a:ext>
            </a:extLst>
          </p:cNvPr>
          <p:cNvGrpSpPr/>
          <p:nvPr/>
        </p:nvGrpSpPr>
        <p:grpSpPr>
          <a:xfrm>
            <a:off x="0" y="857250"/>
            <a:ext cx="9144000" cy="5143500"/>
            <a:chOff x="-2531" y="-82"/>
            <a:chExt cx="23716" cy="10882"/>
          </a:xfrm>
        </p:grpSpPr>
        <p:grpSp>
          <p:nvGrpSpPr>
            <p:cNvPr id="4" name="组合 227">
              <a:extLst>
                <a:ext uri="{FF2B5EF4-FFF2-40B4-BE49-F238E27FC236}">
                  <a16:creationId xmlns:a16="http://schemas.microsoft.com/office/drawing/2014/main" id="{6596EA16-7308-6822-D448-89E47284A3FB}"/>
                </a:ext>
              </a:extLst>
            </p:cNvPr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D22A8E54-A744-7C7D-9DD5-E2D8490DA09C}"/>
                  </a:ext>
                </a:extLst>
              </p:cNvPr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51435" tIns="25718" rIns="51435" bIns="2571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D93FF0B1-530F-10EE-FCC3-D7C7241660F8}"/>
                  </a:ext>
                </a:extLst>
              </p:cNvPr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51435" tIns="25718" rIns="51435" bIns="2571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4">
              <a:extLst>
                <a:ext uri="{FF2B5EF4-FFF2-40B4-BE49-F238E27FC236}">
                  <a16:creationId xmlns:a16="http://schemas.microsoft.com/office/drawing/2014/main" id="{F151F985-D706-4B06-6D6B-47ED7B64B7F1}"/>
                </a:ext>
              </a:extLst>
            </p:cNvPr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829FE559-CB99-5D6C-CA3B-44755F20FB43}"/>
                  </a:ext>
                </a:extLst>
              </p:cNvPr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51435" tIns="25718" rIns="51435" bIns="2571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A77AE494-EA7C-D80D-22D0-F60D6AB708DC}"/>
                  </a:ext>
                </a:extLst>
              </p:cNvPr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51435" tIns="25718" rIns="51435" bIns="2571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0" name="图片 9" descr="组 1">
            <a:extLst>
              <a:ext uri="{FF2B5EF4-FFF2-40B4-BE49-F238E27FC236}">
                <a16:creationId xmlns:a16="http://schemas.microsoft.com/office/drawing/2014/main" id="{A118022B-1D24-4658-D796-8A7453871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431" y="381000"/>
            <a:ext cx="6771903" cy="6172200"/>
          </a:xfrm>
          <a:prstGeom prst="rect">
            <a:avLst/>
          </a:prstGeom>
        </p:spPr>
      </p:pic>
      <p:pic>
        <p:nvPicPr>
          <p:cNvPr id="11" name="图片 83" descr="图层 79 副本">
            <a:extLst>
              <a:ext uri="{FF2B5EF4-FFF2-40B4-BE49-F238E27FC236}">
                <a16:creationId xmlns:a16="http://schemas.microsoft.com/office/drawing/2014/main" id="{A1B39D00-7A8B-E04C-837C-A713E888315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-47670" y="3535854"/>
            <a:ext cx="4860493" cy="3287709"/>
          </a:xfrm>
          <a:prstGeom prst="rect">
            <a:avLst/>
          </a:prstGeom>
        </p:spPr>
      </p:pic>
      <p:pic>
        <p:nvPicPr>
          <p:cNvPr id="12" name="图片 85" descr="图层 79 副本">
            <a:extLst>
              <a:ext uri="{FF2B5EF4-FFF2-40B4-BE49-F238E27FC236}">
                <a16:creationId xmlns:a16="http://schemas.microsoft.com/office/drawing/2014/main" id="{02318BBE-D7D9-121E-2D57-B191D0D2924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 flipV="1">
            <a:off x="6037021" y="0"/>
            <a:ext cx="3072823" cy="2078503"/>
          </a:xfrm>
          <a:prstGeom prst="rect">
            <a:avLst/>
          </a:prstGeom>
        </p:spPr>
      </p:pic>
      <p:pic>
        <p:nvPicPr>
          <p:cNvPr id="13" name="图片 1" descr="矢量智能对象-1">
            <a:extLst>
              <a:ext uri="{FF2B5EF4-FFF2-40B4-BE49-F238E27FC236}">
                <a16:creationId xmlns:a16="http://schemas.microsoft.com/office/drawing/2014/main" id="{469037B1-1442-76AC-F542-FF0618038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16566"/>
            <a:ext cx="2122632" cy="4103543"/>
          </a:xfrm>
          <a:prstGeom prst="rect">
            <a:avLst/>
          </a:prstGeom>
        </p:spPr>
      </p:pic>
      <p:pic>
        <p:nvPicPr>
          <p:cNvPr id="14" name="图片 46" descr="D:\资料\PPT\1.12\矢量智能对象.png矢量智能对象">
            <a:extLst>
              <a:ext uri="{FF2B5EF4-FFF2-40B4-BE49-F238E27FC236}">
                <a16:creationId xmlns:a16="http://schemas.microsoft.com/office/drawing/2014/main" id="{5427C3E0-CE25-AC66-A433-C0190201CD9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079941" y="1540316"/>
            <a:ext cx="2064061" cy="4197233"/>
          </a:xfrm>
          <a:prstGeom prst="rect">
            <a:avLst/>
          </a:prstGeom>
        </p:spPr>
      </p:pic>
      <p:pic>
        <p:nvPicPr>
          <p:cNvPr id="15" name="图片 2" descr="矢量智能对象">
            <a:extLst>
              <a:ext uri="{FF2B5EF4-FFF2-40B4-BE49-F238E27FC236}">
                <a16:creationId xmlns:a16="http://schemas.microsoft.com/office/drawing/2014/main" id="{FA39967B-9B69-5045-7ED6-66C49F6CD4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4708" y="446650"/>
            <a:ext cx="1690417" cy="971609"/>
          </a:xfrm>
          <a:prstGeom prst="rect">
            <a:avLst/>
          </a:prstGeom>
        </p:spPr>
      </p:pic>
      <p:pic>
        <p:nvPicPr>
          <p:cNvPr id="16" name="图片 4" descr="矢量智能对象">
            <a:extLst>
              <a:ext uri="{FF2B5EF4-FFF2-40B4-BE49-F238E27FC236}">
                <a16:creationId xmlns:a16="http://schemas.microsoft.com/office/drawing/2014/main" id="{D89AB958-237C-65BC-5865-9E924F94C3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340000">
            <a:off x="480300" y="5176647"/>
            <a:ext cx="1524839" cy="876440"/>
          </a:xfrm>
          <a:prstGeom prst="rect">
            <a:avLst/>
          </a:prstGeom>
        </p:spPr>
      </p:pic>
      <p:grpSp>
        <p:nvGrpSpPr>
          <p:cNvPr id="17" name="组合 105">
            <a:extLst>
              <a:ext uri="{FF2B5EF4-FFF2-40B4-BE49-F238E27FC236}">
                <a16:creationId xmlns:a16="http://schemas.microsoft.com/office/drawing/2014/main" id="{EECB763C-5D28-ED0D-F31C-654435850DE5}"/>
              </a:ext>
            </a:extLst>
          </p:cNvPr>
          <p:cNvGrpSpPr/>
          <p:nvPr/>
        </p:nvGrpSpPr>
        <p:grpSpPr>
          <a:xfrm>
            <a:off x="1684083" y="-102204"/>
            <a:ext cx="1764665" cy="2038964"/>
            <a:chOff x="2680" y="947"/>
            <a:chExt cx="2287" cy="2756"/>
          </a:xfrm>
        </p:grpSpPr>
        <p:pic>
          <p:nvPicPr>
            <p:cNvPr id="18" name="图片 101" descr="图层 2">
              <a:extLst>
                <a:ext uri="{FF2B5EF4-FFF2-40B4-BE49-F238E27FC236}">
                  <a16:creationId xmlns:a16="http://schemas.microsoft.com/office/drawing/2014/main" id="{FA999895-CA6D-5F4E-43AC-554D7460C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9" name="图片 102" descr="图层 2">
              <a:extLst>
                <a:ext uri="{FF2B5EF4-FFF2-40B4-BE49-F238E27FC236}">
                  <a16:creationId xmlns:a16="http://schemas.microsoft.com/office/drawing/2014/main" id="{40E67320-0FE5-9E0C-0A66-10AF51FAB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grpSp>
        <p:nvGrpSpPr>
          <p:cNvPr id="20" name="组合 38">
            <a:extLst>
              <a:ext uri="{FF2B5EF4-FFF2-40B4-BE49-F238E27FC236}">
                <a16:creationId xmlns:a16="http://schemas.microsoft.com/office/drawing/2014/main" id="{AC5462E7-A2E3-B984-8EF3-159C75B3B63A}"/>
              </a:ext>
            </a:extLst>
          </p:cNvPr>
          <p:cNvGrpSpPr/>
          <p:nvPr/>
        </p:nvGrpSpPr>
        <p:grpSpPr>
          <a:xfrm>
            <a:off x="6573186" y="5009229"/>
            <a:ext cx="2293733" cy="2182127"/>
            <a:chOff x="2680" y="947"/>
            <a:chExt cx="2287" cy="2756"/>
          </a:xfrm>
        </p:grpSpPr>
        <p:pic>
          <p:nvPicPr>
            <p:cNvPr id="21" name="图片 39" descr="图层 2">
              <a:extLst>
                <a:ext uri="{FF2B5EF4-FFF2-40B4-BE49-F238E27FC236}">
                  <a16:creationId xmlns:a16="http://schemas.microsoft.com/office/drawing/2014/main" id="{DBB677E3-743F-93AC-B48C-842E34188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22" name="图片 43" descr="图层 2">
              <a:extLst>
                <a:ext uri="{FF2B5EF4-FFF2-40B4-BE49-F238E27FC236}">
                  <a16:creationId xmlns:a16="http://schemas.microsoft.com/office/drawing/2014/main" id="{B60E8DA7-A0C8-2526-9BEF-DE31B5954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sp>
        <p:nvSpPr>
          <p:cNvPr id="2" name="Oval 4">
            <a:extLst>
              <a:ext uri="{FF2B5EF4-FFF2-40B4-BE49-F238E27FC236}">
                <a16:creationId xmlns:a16="http://schemas.microsoft.com/office/drawing/2014/main" id="{6E0FC6C0-5CDB-3F5C-788A-634B6C2FF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680" y="3226634"/>
            <a:ext cx="4545882" cy="983549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 1</a:t>
            </a:r>
          </a:p>
        </p:txBody>
      </p:sp>
      <p:sp>
        <p:nvSpPr>
          <p:cNvPr id="24" name="Oval 4">
            <a:extLst>
              <a:ext uri="{FF2B5EF4-FFF2-40B4-BE49-F238E27FC236}">
                <a16:creationId xmlns:a16="http://schemas.microsoft.com/office/drawing/2014/main" id="{4D720408-C0CC-F998-C3DD-5F3F2F153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7621" y="1125548"/>
            <a:ext cx="4545882" cy="91659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290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4641" y="0"/>
            <a:ext cx="11054281" cy="708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657571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thực hiện một số cách đơn giản và</a:t>
            </a:r>
          </a:p>
          <a:p>
            <a:r>
              <a:rPr lang="en-US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phù hợp để phòng, tránh bị bỏng.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787" y="2556063"/>
            <a:ext cx="821342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Gọi người lớn khi nước đã được đun sôi, không tự ý châm nước vào bình.</a:t>
            </a:r>
          </a:p>
          <a:p>
            <a:pPr algn="just"/>
            <a:r>
              <a:rPr lang="en-US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Không ăn vội vàng thức ăn còn nóng.</a:t>
            </a:r>
          </a:p>
          <a:p>
            <a:pPr algn="just"/>
            <a:r>
              <a:rPr lang="en-US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Sử dụng nước nóng để tắm phải kiểm tra độ nóng của nước.</a:t>
            </a:r>
          </a:p>
          <a:p>
            <a:pPr algn="just"/>
            <a:r>
              <a:rPr lang="en-US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Không lại gần bàn là lúc đang sử dụng.</a:t>
            </a:r>
          </a:p>
          <a:p>
            <a:endParaRPr lang="en-US" sz="32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4870" y="1391521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4290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0"/>
            <a:ext cx="11054281" cy="7086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76200" y="3109918"/>
            <a:ext cx="9753600" cy="2419337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</a:t>
            </a:r>
            <a:r>
              <a:rPr lang="en-US" sz="4000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Pô xe, phích nước, bàn là</a:t>
            </a:r>
          </a:p>
          <a:p>
            <a:r>
              <a:rPr lang="en-US" sz="4000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Bếp đun, lửa nóng… tránh xa, chớ gần.</a:t>
            </a:r>
            <a:endParaRPr lang="en-US" sz="40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00933"/>
            <a:ext cx="3741281" cy="147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9"/>
          <p:cNvSpPr txBox="1">
            <a:spLocks noGrp="1"/>
          </p:cNvSpPr>
          <p:nvPr>
            <p:ph type="body" idx="1"/>
          </p:nvPr>
        </p:nvSpPr>
        <p:spPr>
          <a:xfrm>
            <a:off x="1007390" y="2083798"/>
            <a:ext cx="7005234" cy="18534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vert="horz" wrap="square" lIns="0" tIns="0" rIns="0" bIns="0" rtlCol="0" anchor="ctr" anchorCtr="0"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vi-VN" sz="3600" b="1" dirty="0">
                <a:latin typeface="+mn-lt"/>
              </a:rPr>
              <a:t>XIN CHÀO VÀ HẸN GẶP LẠI!</a:t>
            </a:r>
            <a:endParaRPr sz="3600" b="1" dirty="0">
              <a:latin typeface="+mn-lt"/>
            </a:endParaRPr>
          </a:p>
        </p:txBody>
      </p:sp>
      <p:sp>
        <p:nvSpPr>
          <p:cNvPr id="801" name="Google Shape;801;p19"/>
          <p:cNvSpPr txBox="1">
            <a:spLocks noGrp="1"/>
          </p:cNvSpPr>
          <p:nvPr>
            <p:ph type="sldNum" idx="12"/>
          </p:nvPr>
        </p:nvSpPr>
        <p:spPr>
          <a:xfrm>
            <a:off x="8665029" y="984529"/>
            <a:ext cx="326700" cy="2727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544195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353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00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1997839"/>
            <a:ext cx="83820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 ĐỀ 8 :PHÒNG, TRÁNH TAI NẠN THƯƠNG TÍCH</a:t>
            </a:r>
          </a:p>
          <a:p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26 :PHÒNG ,TRÁNH BỎNG</a:t>
            </a:r>
          </a:p>
          <a:p>
            <a:pPr algn="ctr"/>
            <a:endParaRPr lang="en-US" sz="27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7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" y="35293"/>
            <a:ext cx="9144000" cy="649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66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33400"/>
            <a:ext cx="4038600" cy="129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27" y="4542371"/>
            <a:ext cx="3162300" cy="2011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438952"/>
            <a:ext cx="2847975" cy="1980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777" y="2488932"/>
            <a:ext cx="2638425" cy="1930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952"/>
            <a:ext cx="2438400" cy="20282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542371"/>
            <a:ext cx="2893493" cy="20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2020-2021\Giáo án điện tử các môn - 2020\Dao duc\tranh anh dao duc\Daoduc1 chu de 8 (LAN) - ẢNH\dd26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21" b="18653"/>
          <a:stretch/>
        </p:blipFill>
        <p:spPr bwMode="auto">
          <a:xfrm>
            <a:off x="1387979" y="2057400"/>
            <a:ext cx="6783677" cy="37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4903" y="-24581"/>
            <a:ext cx="10287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62749" y="32401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 </a:t>
            </a:r>
            <a:r>
              <a:rPr lang="en-US" sz="3200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Em hãy chỉ ra những nguyên nhân có thể gây bỏng và hậu quả của nó. </a:t>
            </a:r>
          </a:p>
        </p:txBody>
      </p:sp>
      <p:pic>
        <p:nvPicPr>
          <p:cNvPr id="11" name="Picture 2" descr="E:\2020-2021\Giáo án điện tử các môn - 2020\Dao duc\tranh anh dao duc\Daoduc1 chu de 8 (LAN) - ẢNH\dd26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21" b="18653"/>
          <a:stretch/>
        </p:blipFill>
        <p:spPr bwMode="auto">
          <a:xfrm>
            <a:off x="-115529" y="2312538"/>
            <a:ext cx="9296400" cy="409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8307">
            <a:off x="1119670" y="689054"/>
            <a:ext cx="2087090" cy="83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697" y="-228600"/>
            <a:ext cx="9829800" cy="708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0" y="305873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 </a:t>
            </a:r>
            <a:r>
              <a:rPr lang="en-US" sz="3200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Em sẽ làm gì để phòng tránh bỏng?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14265"/>
            <a:ext cx="3505200" cy="18595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05" y="4318008"/>
            <a:ext cx="3606595" cy="19417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223933"/>
            <a:ext cx="3124200" cy="18091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371358"/>
            <a:ext cx="3124200" cy="189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38200" y="2247179"/>
            <a:ext cx="6537954" cy="2553421"/>
            <a:chOff x="838200" y="2247179"/>
            <a:chExt cx="6537954" cy="2553421"/>
          </a:xfrm>
        </p:grpSpPr>
        <p:pic>
          <p:nvPicPr>
            <p:cNvPr id="3" name="Picture 2" descr="E:\2020-2021\Giáo án điện tử các môn - 2020\Dao duc\tranh anh dao duc\Daoduc1 chu de 8 (LAN) - ẢNH\dd26.2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7" t="15595" b="58246"/>
            <a:stretch/>
          </p:blipFill>
          <p:spPr bwMode="auto">
            <a:xfrm>
              <a:off x="838200" y="2247179"/>
              <a:ext cx="6537954" cy="2459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953490" y="4191000"/>
              <a:ext cx="11430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339" y="-228600"/>
            <a:ext cx="9829800" cy="7086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238339" y="2075948"/>
            <a:ext cx="10229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 nào nên làm? Việc nào không nên làm? Vì sao?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9383">
            <a:off x="2705069" y="291643"/>
            <a:ext cx="4234317" cy="12369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35" y="2670945"/>
            <a:ext cx="9220199" cy="3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2123"/>
            <a:ext cx="9356075" cy="7086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2199" y="533400"/>
            <a:ext cx="56388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chia sẻ với các bạn cách em phòng, tránh bị bỏng.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599" y="2743200"/>
            <a:ext cx="88845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Không chơi đùa với diêm và bật lửa.</a:t>
            </a:r>
          </a:p>
          <a:p>
            <a:pPr algn="just"/>
            <a:r>
              <a:rPr lang="en-US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Không đến gần khu vực bếp đang nấu ăn, nước đun sôi,bàn là nóng,..</a:t>
            </a:r>
          </a:p>
          <a:p>
            <a:pPr algn="just"/>
            <a:r>
              <a:rPr lang="en-US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Không dùng tay bốc thức ăn khi còn nóng.</a:t>
            </a:r>
          </a:p>
          <a:p>
            <a:pPr algn="just"/>
            <a:endParaRPr lang="en-US" sz="32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pic>
        <p:nvPicPr>
          <p:cNvPr id="7" name="Picture 6" descr="E:\2020-2021\Giáo án điện tử các môn - 2020\Dao duc\tranh anh dao duc\Daoduc1 chu de 8 (LAN) - ẢNH\dd26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5" t="56447" r="22472" b="25428"/>
          <a:stretch/>
        </p:blipFill>
        <p:spPr bwMode="auto">
          <a:xfrm>
            <a:off x="1600200" y="2286000"/>
            <a:ext cx="6124352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4765" y="-90051"/>
            <a:ext cx="11054281" cy="7086600"/>
          </a:xfrm>
          <a:prstGeom prst="rect">
            <a:avLst/>
          </a:prstGeom>
        </p:spPr>
      </p:pic>
      <p:pic>
        <p:nvPicPr>
          <p:cNvPr id="8" name="Picture 7" descr="E:\2020-2021\Giáo án điện tử các môn - 2020\Dao duc\tranh anh dao duc\Daoduc1 chu de 8 (LAN) - ẢNH\dd26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5" t="56447" r="22472" b="25428"/>
          <a:stretch/>
        </p:blipFill>
        <p:spPr bwMode="auto">
          <a:xfrm>
            <a:off x="-762000" y="2590800"/>
            <a:ext cx="9601200" cy="402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01845" y="66254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Em sẽ khuyên bạn điều gì trong các tình huống sau?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5345">
            <a:off x="1042448" y="611719"/>
            <a:ext cx="2387205" cy="102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249</Words>
  <Application>Microsoft Office PowerPoint</Application>
  <PresentationFormat>On-screen Show (4:3)</PresentationFormat>
  <Paragraphs>28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Unicode MS</vt:lpstr>
      <vt:lpstr>Calibri</vt:lpstr>
      <vt:lpstr>HP001 TD 4H</vt:lpstr>
      <vt:lpstr>HP-089</vt:lpstr>
      <vt:lpstr>Mali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Ms Quyen</cp:lastModifiedBy>
  <cp:revision>68</cp:revision>
  <dcterms:created xsi:type="dcterms:W3CDTF">2006-08-16T00:00:00Z</dcterms:created>
  <dcterms:modified xsi:type="dcterms:W3CDTF">2023-04-09T15:03:48Z</dcterms:modified>
</cp:coreProperties>
</file>