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074036-A10E-9916-5ABF-6651D073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5E8492-D9BA-5DF8-856C-5E685ADE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 descr="C:\Users\admin\Desktop\Slide PP\10.jpg">
            <a:extLst>
              <a:ext uri="{FF2B5EF4-FFF2-40B4-BE49-F238E27FC236}">
                <a16:creationId xmlns:a16="http://schemas.microsoft.com/office/drawing/2014/main" id="{DADDE6D3-FD23-D052-275E-62062A10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C3C8882A-19CB-2FBF-CCD4-81D3C4D24190}"/>
              </a:ext>
            </a:extLst>
          </p:cNvPr>
          <p:cNvSpPr/>
          <p:nvPr/>
        </p:nvSpPr>
        <p:spPr>
          <a:xfrm>
            <a:off x="244351" y="2345062"/>
            <a:ext cx="865529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NHIÊN VÀ XÃ HỘI</a:t>
            </a:r>
            <a:endParaRPr lang="en-US" altLang="zh-CN" sz="66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30AE0788-715D-AD3E-E536-B8E71C9AA0B6}"/>
              </a:ext>
            </a:extLst>
          </p:cNvPr>
          <p:cNvSpPr/>
          <p:nvPr/>
        </p:nvSpPr>
        <p:spPr>
          <a:xfrm>
            <a:off x="244351" y="731837"/>
            <a:ext cx="865529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33861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hơi quần áo ngoài nắng không phải lúc nào cũng tốt thật mà như đ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8248650" cy="58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48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ững thói quen giúp bạn có năng lượng dồi d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1048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5250543" y="3882571"/>
            <a:ext cx="3741057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1121297" y="3882571"/>
            <a:ext cx="3733800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8978" r="52403" b="73061"/>
          <a:stretch>
            <a:fillRect/>
          </a:stretch>
        </p:blipFill>
        <p:spPr bwMode="auto">
          <a:xfrm>
            <a:off x="990600" y="762000"/>
            <a:ext cx="39951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5257800" y="775299"/>
            <a:ext cx="3733800" cy="27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Tại sao 1 + 1 =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76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Hoạt động nào diễn ra vào ban ngày, ban đêm?</a:t>
            </a:r>
          </a:p>
        </p:txBody>
      </p:sp>
    </p:spTree>
    <p:extLst>
      <p:ext uri="{BB962C8B-B14F-4D97-AF65-F5344CB8AC3E}">
        <p14:creationId xmlns:p14="http://schemas.microsoft.com/office/powerpoint/2010/main" val="2705632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05070"/>
              </p:ext>
            </p:extLst>
          </p:nvPr>
        </p:nvGraphicFramePr>
        <p:xfrm>
          <a:off x="533400" y="254000"/>
          <a:ext cx="8305800" cy="4742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285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6928184" y="5063671"/>
            <a:ext cx="2215816" cy="16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4451615" y="5078328"/>
            <a:ext cx="2476570" cy="16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8978" r="54382" b="73597"/>
          <a:stretch/>
        </p:blipFill>
        <p:spPr bwMode="auto">
          <a:xfrm>
            <a:off x="116114" y="4952999"/>
            <a:ext cx="2169885" cy="17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2327373" y="4996858"/>
            <a:ext cx="2326843" cy="17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1 L 0.12917 -0.51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26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93642E-7 L -0.1151 -0.25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5434E-6 L 0.10278 -0.51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25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1503E-6 L -0.14566 -0.234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1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ngày ở gia đình 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đêm ở gia đình em</a:t>
            </a:r>
          </a:p>
        </p:txBody>
      </p:sp>
    </p:spTree>
    <p:extLst>
      <p:ext uri="{BB962C8B-B14F-4D97-AF65-F5344CB8AC3E}">
        <p14:creationId xmlns:p14="http://schemas.microsoft.com/office/powerpoint/2010/main" val="9067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Phạm Duyên- TỰ NHIÊN VÀ XÃ HỘI LỚP 1\1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71389" r="45673" b="9059"/>
          <a:stretch/>
        </p:blipFill>
        <p:spPr bwMode="auto">
          <a:xfrm>
            <a:off x="609600" y="1295400"/>
            <a:ext cx="6105525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B91-6D46-1302-8EC8-00B5FB9E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ADDF-D6D0-BDBA-E760-2000A87B5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\Desktop\Slide PP\10.jpg">
            <a:extLst>
              <a:ext uri="{FF2B5EF4-FFF2-40B4-BE49-F238E27FC236}">
                <a16:creationId xmlns:a16="http://schemas.microsoft.com/office/drawing/2014/main" id="{A579BE55-6C45-74A5-EC06-5764E881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4A1F478B-CF5C-FF07-D318-033862C9CBD0}"/>
              </a:ext>
            </a:extLst>
          </p:cNvPr>
          <p:cNvSpPr/>
          <p:nvPr/>
        </p:nvSpPr>
        <p:spPr>
          <a:xfrm>
            <a:off x="244351" y="1756160"/>
            <a:ext cx="865529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altLang="zh-CN" sz="66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0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(Tiết 3)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574143"/>
            <a:ext cx="7696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21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63227"/>
              </p:ext>
            </p:extLst>
          </p:nvPr>
        </p:nvGraphicFramePr>
        <p:xfrm>
          <a:off x="685800" y="1187094"/>
          <a:ext cx="7962900" cy="53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3200" baseline="0" dirty="0"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của trời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320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320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403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 thấy</a:t>
            </a:r>
          </a:p>
        </p:txBody>
      </p:sp>
    </p:spTree>
    <p:extLst>
      <p:ext uri="{BB962C8B-B14F-4D97-AF65-F5344CB8AC3E}">
        <p14:creationId xmlns:p14="http://schemas.microsoft.com/office/powerpoint/2010/main" val="204805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41377" r="51610" b="38116"/>
          <a:stretch>
            <a:fillRect/>
          </a:stretch>
        </p:blipFill>
        <p:spPr bwMode="auto">
          <a:xfrm>
            <a:off x="304800" y="1135743"/>
            <a:ext cx="401011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1" t="41377" r="20506" b="38715"/>
          <a:stretch>
            <a:fillRect/>
          </a:stretch>
        </p:blipFill>
        <p:spPr bwMode="auto">
          <a:xfrm>
            <a:off x="4800600" y="1219200"/>
            <a:ext cx="3962400" cy="26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61086" r="50922" b="18608"/>
          <a:stretch>
            <a:fillRect/>
          </a:stretch>
        </p:blipFill>
        <p:spPr bwMode="auto">
          <a:xfrm>
            <a:off x="304800" y="3940629"/>
            <a:ext cx="4114800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4" t="61285" r="20409" b="18608"/>
          <a:stretch>
            <a:fillRect/>
          </a:stretch>
        </p:blipFill>
        <p:spPr bwMode="auto">
          <a:xfrm>
            <a:off x="5267325" y="4038599"/>
            <a:ext cx="3495675" cy="24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School Clipart - student_with_an_idea_16 - Classroom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69"/>
            <a:ext cx="970153" cy="10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9725" y="11997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 hãy nói về vai trò của ánh sáng mặt trời trong các hình dưới đây</a:t>
            </a:r>
          </a:p>
        </p:txBody>
      </p:sp>
    </p:spTree>
    <p:extLst>
      <p:ext uri="{BB962C8B-B14F-4D97-AF65-F5344CB8AC3E}">
        <p14:creationId xmlns:p14="http://schemas.microsoft.com/office/powerpoint/2010/main" val="1193129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 Trời chiếu sáng và sưởi ấm cho Trái Đất. Nhờ có Mặt Trời, cây cối tốt tươi, con người sống khỏe mạnh.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C:\Users\admin\Desktop\quang-hop-la-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5137"/>
            <a:ext cx="8596455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ghề làm muối ở Ninh Thuận | Tạp chí điện tử Thế giới Di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8824365" cy="58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8431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171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12</cp:revision>
  <dcterms:created xsi:type="dcterms:W3CDTF">2020-08-19T04:16:16Z</dcterms:created>
  <dcterms:modified xsi:type="dcterms:W3CDTF">2023-04-23T14:45:56Z</dcterms:modified>
</cp:coreProperties>
</file>