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4" r:id="rId2"/>
    <p:sldId id="271" r:id="rId3"/>
    <p:sldId id="261" r:id="rId4"/>
    <p:sldId id="282" r:id="rId5"/>
    <p:sldId id="262" r:id="rId6"/>
    <p:sldId id="281" r:id="rId7"/>
    <p:sldId id="263" r:id="rId8"/>
    <p:sldId id="264" r:id="rId9"/>
    <p:sldId id="265" r:id="rId10"/>
    <p:sldId id="28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38FB-6140-4AD7-AE0E-CA9FA80FC4C5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0625-4EBC-4C82-A809-52B09212B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sv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svg"/><Relationship Id="rId7" Type="http://schemas.openxmlformats.org/officeDocument/2006/relationships/image" Target="../media/image3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0963CA8-AC58-7F27-6D92-C27787EB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48037" cy="102870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804546" y="1628144"/>
            <a:ext cx="11774958" cy="163387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231" tIns="82115" rIns="164231" bIns="82115" anchor="ctr"/>
          <a:lstStyle/>
          <a:p>
            <a:pPr algn="ctr" defTabSz="2189253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TRẢI </a:t>
            </a: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0415" y="266700"/>
            <a:ext cx="10563221" cy="9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5864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PHÚC LỢI</a:t>
            </a:r>
            <a:endParaRPr lang="vi-VN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" y="3573840"/>
            <a:ext cx="1744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9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9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9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9600" b="1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22"/>
            <a:ext cx="18288000" cy="10295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082" y="2446640"/>
            <a:ext cx="12591048" cy="36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54646">
            <a:off x="-1975732" y="1985120"/>
            <a:ext cx="5019330" cy="1624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34679">
            <a:off x="15175939" y="1521246"/>
            <a:ext cx="3170920" cy="1960205"/>
          </a:xfrm>
          <a:prstGeom prst="rect">
            <a:avLst/>
          </a:prstGeom>
        </p:spPr>
      </p:pic>
      <p:grpSp>
        <p:nvGrpSpPr>
          <p:cNvPr id="21" name="组合 1">
            <a:extLst>
              <a:ext uri="{FF2B5EF4-FFF2-40B4-BE49-F238E27FC236}">
                <a16:creationId xmlns:a16="http://schemas.microsoft.com/office/drawing/2014/main" id="{88166F78-9D34-40A0-892D-8D0A97EAB054}"/>
              </a:ext>
            </a:extLst>
          </p:cNvPr>
          <p:cNvGrpSpPr/>
          <p:nvPr/>
        </p:nvGrpSpPr>
        <p:grpSpPr>
          <a:xfrm>
            <a:off x="5257802" y="1256272"/>
            <a:ext cx="6476998" cy="6198774"/>
            <a:chOff x="2635700" y="942204"/>
            <a:chExt cx="3682042" cy="3653136"/>
          </a:xfrm>
        </p:grpSpPr>
        <p:grpSp>
          <p:nvGrpSpPr>
            <p:cNvPr id="22" name="组合 4">
              <a:extLst>
                <a:ext uri="{FF2B5EF4-FFF2-40B4-BE49-F238E27FC236}">
                  <a16:creationId xmlns:a16="http://schemas.microsoft.com/office/drawing/2014/main" id="{F642C544-1C46-48C9-8EAD-B8A6051F0009}"/>
                </a:ext>
              </a:extLst>
            </p:cNvPr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>
                <a:extLst>
                  <a:ext uri="{FF2B5EF4-FFF2-40B4-BE49-F238E27FC236}">
                    <a16:creationId xmlns:a16="http://schemas.microsoft.com/office/drawing/2014/main" id="{89EFA894-F964-426E-9768-0DCC90F13D13}"/>
                  </a:ext>
                </a:extLst>
              </p:cNvPr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AutoShape 8">
                <a:extLst>
                  <a:ext uri="{FF2B5EF4-FFF2-40B4-BE49-F238E27FC236}">
                    <a16:creationId xmlns:a16="http://schemas.microsoft.com/office/drawing/2014/main" id="{2541D4E9-3DF9-4833-9C86-B22F7388F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369F6183-A088-454D-9D5A-9487226EDCF5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>
                <a:extLst>
                  <a:ext uri="{FF2B5EF4-FFF2-40B4-BE49-F238E27FC236}">
                    <a16:creationId xmlns:a16="http://schemas.microsoft.com/office/drawing/2014/main" id="{464707AB-C82C-42F7-A2F7-357872FDBB69}"/>
                  </a:ext>
                </a:extLst>
              </p:cNvPr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AutoShape 7">
                <a:extLst>
                  <a:ext uri="{FF2B5EF4-FFF2-40B4-BE49-F238E27FC236}">
                    <a16:creationId xmlns:a16="http://schemas.microsoft.com/office/drawing/2014/main" id="{D5B8D9B8-5A89-4287-80AE-71A5F55BA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>
              <a:extLst>
                <a:ext uri="{FF2B5EF4-FFF2-40B4-BE49-F238E27FC236}">
                  <a16:creationId xmlns:a16="http://schemas.microsoft.com/office/drawing/2014/main" id="{B3900D2A-7BE9-44A5-9AC4-19332393060F}"/>
                </a:ext>
              </a:extLst>
            </p:cNvPr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>
                <a:extLst>
                  <a:ext uri="{FF2B5EF4-FFF2-40B4-BE49-F238E27FC236}">
                    <a16:creationId xmlns:a16="http://schemas.microsoft.com/office/drawing/2014/main" id="{27EA69B4-588A-42D9-94AD-BD2BEAF80332}"/>
                  </a:ext>
                </a:extLst>
              </p:cNvPr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AutoShape 9">
                <a:extLst>
                  <a:ext uri="{FF2B5EF4-FFF2-40B4-BE49-F238E27FC236}">
                    <a16:creationId xmlns:a16="http://schemas.microsoft.com/office/drawing/2014/main" id="{E75ACC8A-7C35-4C92-9506-C8921D49A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>
              <a:extLst>
                <a:ext uri="{FF2B5EF4-FFF2-40B4-BE49-F238E27FC236}">
                  <a16:creationId xmlns:a16="http://schemas.microsoft.com/office/drawing/2014/main" id="{C360841C-2807-4266-9592-59EABCEC56C6}"/>
                </a:ext>
              </a:extLst>
            </p:cNvPr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>
                <a:extLst>
                  <a:ext uri="{FF2B5EF4-FFF2-40B4-BE49-F238E27FC236}">
                    <a16:creationId xmlns:a16="http://schemas.microsoft.com/office/drawing/2014/main" id="{8C93154C-9393-4DF0-BDC9-508A923A619C}"/>
                  </a:ext>
                </a:extLst>
              </p:cNvPr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0DFEE667-E281-4ECA-A3B4-EBBD5684C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>
                  <a:extLst>
                    <a:ext uri="{FF2B5EF4-FFF2-40B4-BE49-F238E27FC236}">
                      <a16:creationId xmlns:a16="http://schemas.microsoft.com/office/drawing/2014/main" id="{6E257A85-FA71-48DC-B3F0-D0145309C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>
                <a:extLst>
                  <a:ext uri="{FF2B5EF4-FFF2-40B4-BE49-F238E27FC236}">
                    <a16:creationId xmlns:a16="http://schemas.microsoft.com/office/drawing/2014/main" id="{E56A044E-2039-47A6-BE53-29AF3D7AE157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b="1" kern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</a:t>
                </a:r>
                <a:endParaRPr lang="zh-CN" altLang="en-US" sz="2400" b="1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484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67853" y="1766141"/>
            <a:ext cx="14519927" cy="8025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290" y="6524114"/>
            <a:ext cx="3290815" cy="37628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15534097" y="291224"/>
            <a:ext cx="2763229" cy="1708178"/>
          </a:xfrm>
          <a:prstGeom prst="rect">
            <a:avLst/>
          </a:prstGeom>
        </p:spPr>
      </p:pic>
      <p:pic>
        <p:nvPicPr>
          <p:cNvPr id="8" name="Hình ảnh 19">
            <a:extLst>
              <a:ext uri="{FF2B5EF4-FFF2-40B4-BE49-F238E27FC236}">
                <a16:creationId xmlns:a16="http://schemas.microsoft.com/office/drawing/2014/main" id="{7B575713-BAA7-4C40-BBDC-F60773D3FC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>
            <a:fillRect/>
          </a:stretch>
        </p:blipFill>
        <p:spPr>
          <a:xfrm>
            <a:off x="120759" y="0"/>
            <a:ext cx="1962933" cy="254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9D2BB7C2-E27E-40D0-95C5-8D458D21732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9031" y="1098256"/>
            <a:ext cx="157916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cách làm quen với bạn mới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191989A0-3C12-4815-A315-80759363C6E6}"/>
              </a:ext>
            </a:extLst>
          </p:cNvPr>
          <p:cNvSpPr txBox="1"/>
          <p:nvPr/>
        </p:nvSpPr>
        <p:spPr>
          <a:xfrm>
            <a:off x="6464482" y="151313"/>
            <a:ext cx="595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1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59833B-1061-4620-9C44-AFDC93DA38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67" t="11305"/>
          <a:stretch/>
        </p:blipFill>
        <p:spPr>
          <a:xfrm>
            <a:off x="4208116" y="2436844"/>
            <a:ext cx="10439400" cy="69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680" y="815532"/>
            <a:ext cx="14762735" cy="8025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  <p:grpSp>
        <p:nvGrpSpPr>
          <p:cNvPr id="10" name="组合 1">
            <a:extLst>
              <a:ext uri="{FF2B5EF4-FFF2-40B4-BE49-F238E27FC236}">
                <a16:creationId xmlns:a16="http://schemas.microsoft.com/office/drawing/2014/main" id="{6396B3FD-0600-471D-9A98-22A4A2635A9B}"/>
              </a:ext>
            </a:extLst>
          </p:cNvPr>
          <p:cNvGrpSpPr/>
          <p:nvPr/>
        </p:nvGrpSpPr>
        <p:grpSpPr>
          <a:xfrm>
            <a:off x="5191761" y="1714500"/>
            <a:ext cx="6150941" cy="6019800"/>
            <a:chOff x="2635700" y="942204"/>
            <a:chExt cx="3682042" cy="3625941"/>
          </a:xfrm>
        </p:grpSpPr>
        <p:grpSp>
          <p:nvGrpSpPr>
            <p:cNvPr id="11" name="组合 4">
              <a:extLst>
                <a:ext uri="{FF2B5EF4-FFF2-40B4-BE49-F238E27FC236}">
                  <a16:creationId xmlns:a16="http://schemas.microsoft.com/office/drawing/2014/main" id="{84E0D8A5-A647-4089-840A-F72E4E1E7D3B}"/>
                </a:ext>
              </a:extLst>
            </p:cNvPr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3" name="未知">
                <a:extLst>
                  <a:ext uri="{FF2B5EF4-FFF2-40B4-BE49-F238E27FC236}">
                    <a16:creationId xmlns:a16="http://schemas.microsoft.com/office/drawing/2014/main" id="{13E64B30-7197-4842-88E2-01A14AE7DF8B}"/>
                  </a:ext>
                </a:extLst>
              </p:cNvPr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AutoShape 8">
                <a:extLst>
                  <a:ext uri="{FF2B5EF4-FFF2-40B4-BE49-F238E27FC236}">
                    <a16:creationId xmlns:a16="http://schemas.microsoft.com/office/drawing/2014/main" id="{1E21F842-DFE3-4825-BCD5-159D78B4E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8">
              <a:extLst>
                <a:ext uri="{FF2B5EF4-FFF2-40B4-BE49-F238E27FC236}">
                  <a16:creationId xmlns:a16="http://schemas.microsoft.com/office/drawing/2014/main" id="{E197CADD-EAEA-48A3-88AE-6FAD1AECBC72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21" name="未知">
                <a:extLst>
                  <a:ext uri="{FF2B5EF4-FFF2-40B4-BE49-F238E27FC236}">
                    <a16:creationId xmlns:a16="http://schemas.microsoft.com/office/drawing/2014/main" id="{E1E11104-4CDF-47CF-BBB4-88EF760D9BBF}"/>
                  </a:ext>
                </a:extLst>
              </p:cNvPr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AutoShape 7">
                <a:extLst>
                  <a:ext uri="{FF2B5EF4-FFF2-40B4-BE49-F238E27FC236}">
                    <a16:creationId xmlns:a16="http://schemas.microsoft.com/office/drawing/2014/main" id="{C2A0EF95-CB99-48EE-9B3C-42568334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98BBB6E-44E3-4D68-86A0-7029B1C8AE2E}"/>
                </a:ext>
              </a:extLst>
            </p:cNvPr>
            <p:cNvGrpSpPr/>
            <p:nvPr/>
          </p:nvGrpSpPr>
          <p:grpSpPr>
            <a:xfrm>
              <a:off x="2886213" y="2747499"/>
              <a:ext cx="3177793" cy="1820646"/>
              <a:chOff x="2627453" y="3835945"/>
              <a:chExt cx="3885155" cy="2225913"/>
            </a:xfrm>
            <a:solidFill>
              <a:schemeClr val="accent3"/>
            </a:solidFill>
          </p:grpSpPr>
          <p:sp>
            <p:nvSpPr>
              <p:cNvPr id="19" name="未知">
                <a:extLst>
                  <a:ext uri="{FF2B5EF4-FFF2-40B4-BE49-F238E27FC236}">
                    <a16:creationId xmlns:a16="http://schemas.microsoft.com/office/drawing/2014/main" id="{7B9DA30F-18BF-42FC-B186-3448D1750D3F}"/>
                  </a:ext>
                </a:extLst>
              </p:cNvPr>
              <p:cNvSpPr/>
              <p:nvPr/>
            </p:nvSpPr>
            <p:spPr bwMode="auto">
              <a:xfrm>
                <a:off x="2627453" y="3835945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63394953-D368-48A6-B2D8-63E3504D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6">
              <a:extLst>
                <a:ext uri="{FF2B5EF4-FFF2-40B4-BE49-F238E27FC236}">
                  <a16:creationId xmlns:a16="http://schemas.microsoft.com/office/drawing/2014/main" id="{23574462-A327-49F2-ACAB-C2B668BC21A7}"/>
                </a:ext>
              </a:extLst>
            </p:cNvPr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5" name="Group 10">
                <a:extLst>
                  <a:ext uri="{FF2B5EF4-FFF2-40B4-BE49-F238E27FC236}">
                    <a16:creationId xmlns:a16="http://schemas.microsoft.com/office/drawing/2014/main" id="{B12C830D-CD9F-4227-A056-0A0A97EE08F8}"/>
                  </a:ext>
                </a:extLst>
              </p:cNvPr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7" name="Oval 11">
                  <a:extLst>
                    <a:ext uri="{FF2B5EF4-FFF2-40B4-BE49-F238E27FC236}">
                      <a16:creationId xmlns:a16="http://schemas.microsoft.com/office/drawing/2014/main" id="{4E650E23-99DF-464A-9FA9-094D17388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Oval 12">
                  <a:extLst>
                    <a:ext uri="{FF2B5EF4-FFF2-40B4-BE49-F238E27FC236}">
                      <a16:creationId xmlns:a16="http://schemas.microsoft.com/office/drawing/2014/main" id="{A009CCEC-90A7-4003-89B4-9137AD8A8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WordArt 17">
                <a:extLst>
                  <a:ext uri="{FF2B5EF4-FFF2-40B4-BE49-F238E27FC236}">
                    <a16:creationId xmlns:a16="http://schemas.microsoft.com/office/drawing/2014/main" id="{0C95CAC1-1000-467A-A481-0AB982F915AF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3600" b="1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THỰC HÀNH</a:t>
                </a:r>
                <a:endParaRPr lang="zh-CN" altLang="en-US" sz="3600" b="1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64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1780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36363" y="5808975"/>
            <a:ext cx="3942923" cy="3785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14871">
            <a:off x="311447" y="1295335"/>
            <a:ext cx="3695481" cy="1195992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BACD19FF-FB22-47F2-B86D-9B4A61BC47D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1496" y="1236046"/>
            <a:ext cx="125250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động 2</a:t>
            </a:r>
          </a:p>
          <a:p>
            <a:pPr lvl="0">
              <a:defRPr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Sắm vai thực hành làm quen bạn mới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2BB9F-411E-4E74-8094-8C93858AF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3543300"/>
            <a:ext cx="9906000" cy="588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680" y="815532"/>
            <a:ext cx="14762735" cy="8025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  <p:grpSp>
        <p:nvGrpSpPr>
          <p:cNvPr id="10" name="组合 1">
            <a:extLst>
              <a:ext uri="{FF2B5EF4-FFF2-40B4-BE49-F238E27FC236}">
                <a16:creationId xmlns:a16="http://schemas.microsoft.com/office/drawing/2014/main" id="{6396B3FD-0600-471D-9A98-22A4A2635A9B}"/>
              </a:ext>
            </a:extLst>
          </p:cNvPr>
          <p:cNvGrpSpPr/>
          <p:nvPr/>
        </p:nvGrpSpPr>
        <p:grpSpPr>
          <a:xfrm>
            <a:off x="5191761" y="1714500"/>
            <a:ext cx="6150941" cy="6019800"/>
            <a:chOff x="2635700" y="942204"/>
            <a:chExt cx="3682042" cy="3625941"/>
          </a:xfrm>
        </p:grpSpPr>
        <p:grpSp>
          <p:nvGrpSpPr>
            <p:cNvPr id="11" name="组合 4">
              <a:extLst>
                <a:ext uri="{FF2B5EF4-FFF2-40B4-BE49-F238E27FC236}">
                  <a16:creationId xmlns:a16="http://schemas.microsoft.com/office/drawing/2014/main" id="{84E0D8A5-A647-4089-840A-F72E4E1E7D3B}"/>
                </a:ext>
              </a:extLst>
            </p:cNvPr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3" name="未知">
                <a:extLst>
                  <a:ext uri="{FF2B5EF4-FFF2-40B4-BE49-F238E27FC236}">
                    <a16:creationId xmlns:a16="http://schemas.microsoft.com/office/drawing/2014/main" id="{13E64B30-7197-4842-88E2-01A14AE7DF8B}"/>
                  </a:ext>
                </a:extLst>
              </p:cNvPr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AutoShape 8">
                <a:extLst>
                  <a:ext uri="{FF2B5EF4-FFF2-40B4-BE49-F238E27FC236}">
                    <a16:creationId xmlns:a16="http://schemas.microsoft.com/office/drawing/2014/main" id="{1E21F842-DFE3-4825-BCD5-159D78B4E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8">
              <a:extLst>
                <a:ext uri="{FF2B5EF4-FFF2-40B4-BE49-F238E27FC236}">
                  <a16:creationId xmlns:a16="http://schemas.microsoft.com/office/drawing/2014/main" id="{E197CADD-EAEA-48A3-88AE-6FAD1AECBC72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21" name="未知">
                <a:extLst>
                  <a:ext uri="{FF2B5EF4-FFF2-40B4-BE49-F238E27FC236}">
                    <a16:creationId xmlns:a16="http://schemas.microsoft.com/office/drawing/2014/main" id="{E1E11104-4CDF-47CF-BBB4-88EF760D9BBF}"/>
                  </a:ext>
                </a:extLst>
              </p:cNvPr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AutoShape 7">
                <a:extLst>
                  <a:ext uri="{FF2B5EF4-FFF2-40B4-BE49-F238E27FC236}">
                    <a16:creationId xmlns:a16="http://schemas.microsoft.com/office/drawing/2014/main" id="{C2A0EF95-CB99-48EE-9B3C-42568334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98BBB6E-44E3-4D68-86A0-7029B1C8AE2E}"/>
                </a:ext>
              </a:extLst>
            </p:cNvPr>
            <p:cNvGrpSpPr/>
            <p:nvPr/>
          </p:nvGrpSpPr>
          <p:grpSpPr>
            <a:xfrm>
              <a:off x="2886213" y="2747499"/>
              <a:ext cx="3177793" cy="1820646"/>
              <a:chOff x="2627453" y="3835945"/>
              <a:chExt cx="3885155" cy="2225913"/>
            </a:xfrm>
            <a:solidFill>
              <a:schemeClr val="accent3"/>
            </a:solidFill>
          </p:grpSpPr>
          <p:sp>
            <p:nvSpPr>
              <p:cNvPr id="19" name="未知">
                <a:extLst>
                  <a:ext uri="{FF2B5EF4-FFF2-40B4-BE49-F238E27FC236}">
                    <a16:creationId xmlns:a16="http://schemas.microsoft.com/office/drawing/2014/main" id="{7B9DA30F-18BF-42FC-B186-3448D1750D3F}"/>
                  </a:ext>
                </a:extLst>
              </p:cNvPr>
              <p:cNvSpPr/>
              <p:nvPr/>
            </p:nvSpPr>
            <p:spPr bwMode="auto">
              <a:xfrm>
                <a:off x="2627453" y="3835945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63394953-D368-48A6-B2D8-63E3504D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6">
              <a:extLst>
                <a:ext uri="{FF2B5EF4-FFF2-40B4-BE49-F238E27FC236}">
                  <a16:creationId xmlns:a16="http://schemas.microsoft.com/office/drawing/2014/main" id="{23574462-A327-49F2-ACAB-C2B668BC21A7}"/>
                </a:ext>
              </a:extLst>
            </p:cNvPr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5" name="Group 10">
                <a:extLst>
                  <a:ext uri="{FF2B5EF4-FFF2-40B4-BE49-F238E27FC236}">
                    <a16:creationId xmlns:a16="http://schemas.microsoft.com/office/drawing/2014/main" id="{B12C830D-CD9F-4227-A056-0A0A97EE08F8}"/>
                  </a:ext>
                </a:extLst>
              </p:cNvPr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7" name="Oval 11">
                  <a:extLst>
                    <a:ext uri="{FF2B5EF4-FFF2-40B4-BE49-F238E27FC236}">
                      <a16:creationId xmlns:a16="http://schemas.microsoft.com/office/drawing/2014/main" id="{4E650E23-99DF-464A-9FA9-094D17388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Oval 12">
                  <a:extLst>
                    <a:ext uri="{FF2B5EF4-FFF2-40B4-BE49-F238E27FC236}">
                      <a16:creationId xmlns:a16="http://schemas.microsoft.com/office/drawing/2014/main" id="{A009CCEC-90A7-4003-89B4-9137AD8A8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WordArt 17">
                <a:extLst>
                  <a:ext uri="{FF2B5EF4-FFF2-40B4-BE49-F238E27FC236}">
                    <a16:creationId xmlns:a16="http://schemas.microsoft.com/office/drawing/2014/main" id="{0C95CAC1-1000-467A-A481-0AB982F915AF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3600" b="1" kern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VẬN DỤNG</a:t>
                </a:r>
                <a:endParaRPr lang="zh-CN" altLang="en-US" sz="3600" b="1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293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52848">
            <a:off x="-159818" y="8760221"/>
            <a:ext cx="3564719" cy="113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40443" y="379730"/>
            <a:ext cx="3703136" cy="2740321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D838EF83-52AB-4845-B0BB-B4404E3B734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1759" y="1171961"/>
            <a:ext cx="135360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3</a:t>
            </a:r>
          </a:p>
          <a:p>
            <a:pPr algn="ctr" defTabSz="685800"/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 quen với bạn em gặp và ở nơi em sống</a:t>
            </a:r>
            <a:endParaRPr lang="vi-VN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668CB-BBA2-47C9-8815-20CA02822C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48" t="17206"/>
          <a:stretch/>
        </p:blipFill>
        <p:spPr>
          <a:xfrm>
            <a:off x="4038600" y="3787234"/>
            <a:ext cx="9848407" cy="489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816921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7235">
            <a:off x="13936018" y="1306228"/>
            <a:ext cx="3674331" cy="10822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795837"/>
            <a:ext cx="2773012" cy="3170804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DA27595C-6C7A-43BC-84BB-D66F191C8E47}"/>
              </a:ext>
            </a:extLst>
          </p:cNvPr>
          <p:cNvSpPr txBox="1"/>
          <p:nvPr/>
        </p:nvSpPr>
        <p:spPr>
          <a:xfrm>
            <a:off x="3072703" y="1691682"/>
            <a:ext cx="12016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 về những người bạn em đã làm quen</a:t>
            </a:r>
            <a:endParaRPr lang="zh-CN" alt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21AEE-4FCF-48B7-9E06-593F36556C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78" t="17475" b="7540"/>
          <a:stretch/>
        </p:blipFill>
        <p:spPr>
          <a:xfrm>
            <a:off x="6172200" y="2845003"/>
            <a:ext cx="5050665" cy="656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780" y="692818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6400" y="4001276"/>
            <a:ext cx="1366010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ng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bạn mới,  hãy nói lời chào bạn cùng với nụ c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thân thiện, giới thiệu về bản thân sau đó hỏi tên, tuổi, địa chỉ, lớp, tr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ờng, sở thích…..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3903" y="1871399"/>
            <a:ext cx="2674653" cy="2567667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0759DDA-75D0-49B9-8AFA-F92EE61B39F1}"/>
              </a:ext>
            </a:extLst>
          </p:cNvPr>
          <p:cNvSpPr/>
          <p:nvPr/>
        </p:nvSpPr>
        <p:spPr>
          <a:xfrm>
            <a:off x="6248400" y="1555569"/>
            <a:ext cx="4952499" cy="10922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149</Words>
  <Application>Microsoft Office PowerPoint</Application>
  <PresentationFormat>Custom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 Quyen</cp:lastModifiedBy>
  <cp:revision>25</cp:revision>
  <dcterms:created xsi:type="dcterms:W3CDTF">2006-08-16T00:00:00Z</dcterms:created>
  <dcterms:modified xsi:type="dcterms:W3CDTF">2023-09-03T14:38:16Z</dcterms:modified>
  <dc:identifier>DAEmmYwaJ8M</dc:identifier>
</cp:coreProperties>
</file>