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3" r:id="rId2"/>
    <p:sldId id="270" r:id="rId3"/>
    <p:sldId id="259" r:id="rId4"/>
    <p:sldId id="276" r:id="rId5"/>
    <p:sldId id="271" r:id="rId6"/>
    <p:sldId id="260" r:id="rId7"/>
    <p:sldId id="278" r:id="rId8"/>
    <p:sldId id="275" r:id="rId9"/>
    <p:sldId id="281" r:id="rId10"/>
    <p:sldId id="282" r:id="rId11"/>
    <p:sldId id="280" r:id="rId12"/>
    <p:sldId id="277" r:id="rId13"/>
    <p:sldId id="26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9218-0B59-44A1-875E-C125E60AA0A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E1FE6-96F2-4263-95F7-1FE0642D7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4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53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60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1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3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7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4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0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90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66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HĐTN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8" y="2490146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68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2"/>
            <a:ext cx="7985211" cy="25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267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57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1"/>
    </mc:Choice>
    <mc:Fallback xmlns="">
      <p:transition spd="slow" advTm="2040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3B104E-6A87-8E8A-3406-DD8CDA641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29B6A-D297-FBFA-EB3E-10568629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92" y="481298"/>
            <a:ext cx="10943574" cy="55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6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56"/>
    </mc:Choice>
    <mc:Fallback xmlns="">
      <p:transition spd="slow" advTm="69456"/>
    </mc:Fallback>
  </mc:AlternateContent>
  <p:extLst>
    <p:ext uri="{E180D4A7-C9FB-4DFB-919C-405C955672EB}">
      <p14:showEvtLst xmlns:p14="http://schemas.microsoft.com/office/powerpoint/2010/main">
        <p14:playEvt time="7309" objId="4"/>
        <p14:stopEvt time="37786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08" y="3276452"/>
            <a:ext cx="5277141" cy="3218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99" y="160439"/>
            <a:ext cx="4810125" cy="2657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3276452"/>
            <a:ext cx="4953000" cy="3176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" y="160439"/>
            <a:ext cx="5314950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865612" y="0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235974" y="707886"/>
            <a:ext cx="11169445" cy="2890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6" y="3733878"/>
            <a:ext cx="5486401" cy="3136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05"/>
          <a:stretch/>
        </p:blipFill>
        <p:spPr>
          <a:xfrm>
            <a:off x="6037006" y="3733878"/>
            <a:ext cx="5161936" cy="3124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4"/>
    </mc:Choice>
    <mc:Fallback xmlns="">
      <p:transition spd="slow" advTm="2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4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3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C41D-F7D8-49E5-9367-A22E81DF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/>
              <a:t>MỤC TIÊU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7F28F-4EFA-4AFB-876B-033ADEE59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64" y="1590746"/>
            <a:ext cx="8596668" cy="3880773"/>
          </a:xfrm>
        </p:spPr>
        <p:txBody>
          <a:bodyPr/>
          <a:lstStyle/>
          <a:p>
            <a:pPr lvl="0"/>
            <a:r>
              <a:rPr lang="vi-VN" sz="3600" b="1"/>
              <a:t>Thấy được những hành vi đã thay đổi của các bạn, của mình.</a:t>
            </a:r>
            <a:endParaRPr lang="vi-VN" sz="3600"/>
          </a:p>
          <a:p>
            <a:pPr lvl="0"/>
            <a:r>
              <a:rPr lang="vi-VN" sz="3600" b="1"/>
              <a:t>Biết chia sẻ những việc làm tích cực em đã thực hiện được trong giờ học, giờ chơi.</a:t>
            </a:r>
            <a:endParaRPr lang="vi-VN" sz="3600"/>
          </a:p>
          <a:p>
            <a:pPr marL="0" indent="0">
              <a:buNone/>
            </a:pP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7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9"/>
    </mc:Choice>
    <mc:Fallback xmlns="">
      <p:transition spd="slow" advTm="17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8"/>
    </mc:Choice>
    <mc:Fallback xmlns="">
      <p:transition spd="slow" advTm="3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3" y="1113184"/>
            <a:ext cx="3880238" cy="3474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11" y="1608871"/>
            <a:ext cx="4357314" cy="3774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1566" y="4983195"/>
            <a:ext cx="344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trong giờ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0111" y="5899090"/>
            <a:ext cx="344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gật trong lớp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3024" y="219839"/>
            <a:ext cx="639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chưa tích cực trong giờ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2"/>
    </mc:Choice>
    <mc:Fallback xmlns="">
      <p:transition spd="slow" advTm="2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5EFD34-C45A-4F0D-9827-CC694CEA7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1" y="1076822"/>
            <a:ext cx="5280073" cy="358726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88E0D-A784-4333-97D1-05412CBF48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52" y="2073864"/>
            <a:ext cx="3845984" cy="3587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8598" y="5261017"/>
            <a:ext cx="357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lên cửa sổ hái quả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7643" y="6052268"/>
            <a:ext cx="357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 bạn ngã, trêu chọc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4824" y="194672"/>
            <a:ext cx="658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hành vi chưa tích cực trong giờ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44"/>
    </mc:Choice>
    <mc:Fallback xmlns="">
      <p:transition spd="slow" advTm="5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-119064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học,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0"/>
    </mc:Choice>
    <mc:Fallback xmlns="">
      <p:transition spd="slow" advTm="3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 txBox="1">
            <a:spLocks/>
          </p:cNvSpPr>
          <p:nvPr/>
        </p:nvSpPr>
        <p:spPr>
          <a:xfrm>
            <a:off x="1310087" y="2158078"/>
            <a:ext cx="9553786" cy="1936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Chia sẻ của bạn Nhật Minh khi ngồi trong lớp học.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2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9"/>
    </mc:Choice>
    <mc:Fallback xmlns="">
      <p:transition spd="slow" advTm="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"/>
    </mc:Choice>
    <mc:Fallback xmlns="">
      <p:transition spd="slow" advTm="1682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5" y="439145"/>
            <a:ext cx="9778739" cy="60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2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1"/>
    </mc:Choice>
    <mc:Fallback xmlns="">
      <p:transition spd="slow" advTm="2087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1.7|1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2|6.6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5|1.8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4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1950</TotalTime>
  <Words>221</Words>
  <Application>Microsoft Office PowerPoint</Application>
  <PresentationFormat>Widescreen</PresentationFormat>
  <Paragraphs>21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Arial-Rounded</vt:lpstr>
      <vt:lpstr>Calibri</vt:lpstr>
      <vt:lpstr>Tahoma</vt:lpstr>
      <vt:lpstr>Times New Roman</vt:lpstr>
      <vt:lpstr>Trebuchet MS</vt:lpstr>
      <vt:lpstr>UVN Minh Map</vt:lpstr>
      <vt:lpstr>Wingdings 3</vt:lpstr>
      <vt:lpstr>Facet</vt:lpstr>
      <vt:lpstr>PowerPoint Presentation</vt:lpstr>
      <vt:lpstr>MỤC TIÊU</vt:lpstr>
      <vt:lpstr>Hoạt động 5: Nhận xét hành vi đã thay đổi của các bạn. </vt:lpstr>
      <vt:lpstr>PowerPoint Presentation</vt:lpstr>
      <vt:lpstr>PowerPoint Presentation</vt:lpstr>
      <vt:lpstr>Hoạt động 6: Chia sẻ những việc làm tích cực em đã thực hiện trong giờ học, giờ chơi.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Ms Quyen</cp:lastModifiedBy>
  <cp:revision>55</cp:revision>
  <dcterms:created xsi:type="dcterms:W3CDTF">2020-08-16T09:52:33Z</dcterms:created>
  <dcterms:modified xsi:type="dcterms:W3CDTF">2023-09-24T16:14:12Z</dcterms:modified>
</cp:coreProperties>
</file>