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91" r:id="rId2"/>
  </p:sldMasterIdLst>
  <p:notesMasterIdLst>
    <p:notesMasterId r:id="rId20"/>
  </p:notesMasterIdLst>
  <p:sldIdLst>
    <p:sldId id="343" r:id="rId3"/>
    <p:sldId id="327" r:id="rId4"/>
    <p:sldId id="331" r:id="rId5"/>
    <p:sldId id="332" r:id="rId6"/>
    <p:sldId id="256" r:id="rId7"/>
    <p:sldId id="338" r:id="rId8"/>
    <p:sldId id="333" r:id="rId9"/>
    <p:sldId id="342" r:id="rId10"/>
    <p:sldId id="339" r:id="rId11"/>
    <p:sldId id="340" r:id="rId12"/>
    <p:sldId id="341" r:id="rId13"/>
    <p:sldId id="261" r:id="rId14"/>
    <p:sldId id="284" r:id="rId15"/>
    <p:sldId id="282" r:id="rId16"/>
    <p:sldId id="335" r:id="rId17"/>
    <p:sldId id="336" r:id="rId18"/>
    <p:sldId id="344" r:id="rId19"/>
  </p:sldIdLst>
  <p:sldSz cx="9144000" cy="5143500" type="screen16x9"/>
  <p:notesSz cx="6858000" cy="9144000"/>
  <p:embeddedFontLst>
    <p:embeddedFont>
      <p:font typeface="Adobe Gothic Std B" panose="020B0800000000000000" pitchFamily="34" charset="-128"/>
      <p:bold r:id="rId21"/>
    </p:embeddedFont>
    <p:embeddedFont>
      <p:font typeface="Bodoni MT Black" panose="02070A03080606020203" pitchFamily="18" charset="0"/>
      <p:bold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ndara" panose="020E0502030303020204" pitchFamily="34" charset="0"/>
      <p:regular r:id="rId28"/>
      <p:bold r:id="rId29"/>
      <p:italic r:id="rId30"/>
      <p:boldItalic r:id="rId31"/>
    </p:embeddedFont>
    <p:embeddedFont>
      <p:font typeface="Caveat Brush" pitchFamily="2" charset="0"/>
      <p:regular r:id="rId32"/>
    </p:embeddedFont>
    <p:embeddedFont>
      <p:font typeface="Hammersmith One" panose="02010703030501060504" pitchFamily="2" charset="0"/>
      <p:regular r:id="rId33"/>
    </p:embeddedFont>
    <p:embeddedFont>
      <p:font typeface="Josefin Sans" pitchFamily="2" charset="0"/>
      <p:regular r:id="rId34"/>
      <p:bold r:id="rId35"/>
      <p:italic r:id="rId36"/>
      <p:boldItalic r:id="rId37"/>
    </p:embeddedFont>
    <p:embeddedFont>
      <p:font typeface="Raleway" panose="020B0503030101060003" pitchFamily="34" charset="0"/>
      <p:regular r:id="rId38"/>
      <p:bold r:id="rId39"/>
      <p:italic r:id="rId40"/>
      <p:boldItalic r:id="rId41"/>
    </p:embeddedFont>
    <p:embeddedFont>
      <p:font typeface="Stencil" panose="040409050D0802020404" pitchFamily="82" charset="0"/>
      <p:regular r:id="rId42"/>
    </p:embeddedFont>
    <p:embeddedFont>
      <p:font typeface="UVN Minh Map" panose="00000400000000000000" pitchFamily="2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 thi thanh binh" initials="dttb" lastIdx="2" clrIdx="0">
    <p:extLst>
      <p:ext uri="{19B8F6BF-5375-455C-9EA6-DF929625EA0E}">
        <p15:presenceInfo xmlns:p15="http://schemas.microsoft.com/office/powerpoint/2012/main" userId="S::216201205@ms.daihocthudo.edu.vn::61e42a41-b3fe-41ba-be81-6b9437460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6C821D-124B-48DA-9E17-5BC2A4AA12DB}">
  <a:tblStyle styleId="{7A6C821D-124B-48DA-9E17-5BC2A4AA12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02566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1470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5" name="Google Shape;8055;g9eef0a043f_0_4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6" name="Google Shape;8056;g9eef0a043f_0_4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3487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9" name="Google Shape;7149;g9eef0a04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0" name="Google Shape;7150;g9eef0a043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4981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7" name="Google Shape;7317;g9eef0a043f_0_1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8" name="Google Shape;7318;g9eef0a043f_0_1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" name="Google Shape;8807;g540b121389_2_2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8" name="Google Shape;8808;g540b121389_2_2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4" name="Google Shape;8594;g9eef0a043f_0_8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5" name="Google Shape;8595;g9eef0a043f_0_8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625100" y="1153123"/>
            <a:ext cx="5893800" cy="23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1925850" y="3369725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4459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788711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-346382" y="790541"/>
            <a:ext cx="2258379" cy="640553"/>
            <a:chOff x="-2810250" y="3572525"/>
            <a:chExt cx="2106500" cy="597475"/>
          </a:xfrm>
        </p:grpSpPr>
        <p:sp>
          <p:nvSpPr>
            <p:cNvPr id="16" name="Google Shape;16;p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7629873" y="4385269"/>
            <a:ext cx="1773362" cy="564914"/>
            <a:chOff x="-4380075" y="3780200"/>
            <a:chExt cx="1637000" cy="521475"/>
          </a:xfrm>
        </p:grpSpPr>
        <p:sp>
          <p:nvSpPr>
            <p:cNvPr id="127" name="Google Shape;127;p2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_1_1_1">
    <p:spTree>
      <p:nvGrpSpPr>
        <p:cNvPr id="1" name="Shape 6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1" name="Google Shape;6961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2" name="Google Shape;6962;p38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6963" name="Google Shape;6963;p3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3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3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3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3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3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3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3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3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3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3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3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3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3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3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3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3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3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3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3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3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3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3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3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3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3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3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3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3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3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3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3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3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3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3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3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3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3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3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3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3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3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3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3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3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3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3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3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3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3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3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3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3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3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3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3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3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3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3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3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3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3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3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3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3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3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3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3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3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3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3" name="Google Shape;7073;p38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7074" name="Google Shape;7074;p38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8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38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38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38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38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38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38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38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38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38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38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38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38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38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38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38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38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38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38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38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38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38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38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38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38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38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38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38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38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38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38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38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38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38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38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38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38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38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38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38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38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38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38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38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38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38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38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38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38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38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38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38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38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38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38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38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38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38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38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38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38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38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38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38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38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38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38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42" name="Google Shape;7142;p38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4087981">
            <a:off x="-1035713" y="2978796"/>
            <a:ext cx="2995599" cy="196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3" name="Google Shape;7143;p38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7867873">
            <a:off x="6954277" y="-481791"/>
            <a:ext cx="3426521" cy="2246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D2944-14DC-45D9-800C-B782F1FDE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C0059-32C3-4F1E-8A6D-2B8E8F072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FEFA9-EB4C-4334-90F7-E46538617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5E72-9C48-4863-A448-B89061842C9C}" type="datetimeFigureOut">
              <a:rPr lang="vi-VN" smtClean="0"/>
              <a:t>10/09/2023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739FB-5533-4629-8C50-581E41498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6C620-A658-4316-9ACD-8AAE2FC1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62AC-2E0D-4DB5-B3C3-3626D3A685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6197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1_Background 2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>
            <a:spLocks noGrp="1"/>
          </p:cNvSpPr>
          <p:nvPr>
            <p:ph type="sldNum" idx="12"/>
          </p:nvPr>
        </p:nvSpPr>
        <p:spPr>
          <a:xfrm>
            <a:off x="357525" y="4513500"/>
            <a:ext cx="410700" cy="43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1" name="Google Shape;241;p28"/>
          <p:cNvCxnSpPr/>
          <p:nvPr/>
        </p:nvCxnSpPr>
        <p:spPr>
          <a:xfrm rot="10800000">
            <a:off x="357600" y="705825"/>
            <a:ext cx="8428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2" name="Google Shape;242;p28"/>
          <p:cNvCxnSpPr/>
          <p:nvPr/>
        </p:nvCxnSpPr>
        <p:spPr>
          <a:xfrm rot="10800000">
            <a:off x="963900" y="4729650"/>
            <a:ext cx="7822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" name="Google Shape;243;p28"/>
          <p:cNvSpPr txBox="1">
            <a:spLocks noGrp="1"/>
          </p:cNvSpPr>
          <p:nvPr>
            <p:ph type="ctrTitle"/>
          </p:nvPr>
        </p:nvSpPr>
        <p:spPr>
          <a:xfrm>
            <a:off x="357520" y="234507"/>
            <a:ext cx="2490900" cy="4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064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66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20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6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10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85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31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0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0" name="Google Shape;690;p6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691" name="Google Shape;691;p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6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802" name="Google Shape;802;p6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6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6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6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6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6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6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6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6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6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6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6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6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6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6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6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6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6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6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6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6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6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6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6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6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6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70" name="Google Shape;870;p6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7370661" y="331788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6"/>
          <p:cNvPicPr preferRelativeResize="0"/>
          <p:nvPr/>
        </p:nvPicPr>
        <p:blipFill rotWithShape="1">
          <a:blip r:embed="rId4">
            <a:alphaModFix amt="58000"/>
          </a:blip>
          <a:srcRect l="6060" r="-6059"/>
          <a:stretch/>
        </p:blipFill>
        <p:spPr>
          <a:xfrm>
            <a:off x="-1047375" y="4636612"/>
            <a:ext cx="3793026" cy="6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6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7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79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88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Google Shape;106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8"/>
          <p:cNvSpPr txBox="1">
            <a:spLocks noGrp="1"/>
          </p:cNvSpPr>
          <p:nvPr>
            <p:ph type="title"/>
          </p:nvPr>
        </p:nvSpPr>
        <p:spPr>
          <a:xfrm>
            <a:off x="907050" y="1516421"/>
            <a:ext cx="7329900" cy="16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062" name="Google Shape;1062;p8"/>
          <p:cNvGrpSpPr/>
          <p:nvPr/>
        </p:nvGrpSpPr>
        <p:grpSpPr>
          <a:xfrm>
            <a:off x="7037488" y="4160450"/>
            <a:ext cx="2106500" cy="597475"/>
            <a:chOff x="-2810250" y="3572525"/>
            <a:chExt cx="2106500" cy="597475"/>
          </a:xfrm>
        </p:grpSpPr>
        <p:sp>
          <p:nvSpPr>
            <p:cNvPr id="1063" name="Google Shape;1063;p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" name="Google Shape;1173;p8"/>
          <p:cNvGrpSpPr/>
          <p:nvPr/>
        </p:nvGrpSpPr>
        <p:grpSpPr>
          <a:xfrm flipH="1">
            <a:off x="-12" y="757134"/>
            <a:ext cx="2106500" cy="597475"/>
            <a:chOff x="-2810250" y="3572525"/>
            <a:chExt cx="2106500" cy="597475"/>
          </a:xfrm>
        </p:grpSpPr>
        <p:sp>
          <p:nvSpPr>
            <p:cNvPr id="1174" name="Google Shape;1174;p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" name="Google Shape;128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9"/>
          <p:cNvSpPr txBox="1">
            <a:spLocks noGrp="1"/>
          </p:cNvSpPr>
          <p:nvPr>
            <p:ph type="title"/>
          </p:nvPr>
        </p:nvSpPr>
        <p:spPr>
          <a:xfrm>
            <a:off x="1955250" y="1521421"/>
            <a:ext cx="5233500" cy="1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8" name="Google Shape;1288;p9"/>
          <p:cNvSpPr txBox="1">
            <a:spLocks noGrp="1"/>
          </p:cNvSpPr>
          <p:nvPr>
            <p:ph type="body" idx="1"/>
          </p:nvPr>
        </p:nvSpPr>
        <p:spPr>
          <a:xfrm>
            <a:off x="1931064" y="3012590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89" name="Google Shape;1289;p9"/>
          <p:cNvSpPr/>
          <p:nvPr/>
        </p:nvSpPr>
        <p:spPr>
          <a:xfrm>
            <a:off x="-28174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9"/>
          <p:cNvSpPr/>
          <p:nvPr/>
        </p:nvSpPr>
        <p:spPr>
          <a:xfrm flipH="1">
            <a:off x="792426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1" name="Google Shape;1291;p9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1292" name="Google Shape;1292;p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2" name="Google Shape;1402;p9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1403" name="Google Shape;1403;p9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9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9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9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9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9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9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9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9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9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9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9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9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9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9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9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9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9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9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9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9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9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9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9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9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9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9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9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9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9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9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1" name="Google Shape;231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2" name="Google Shape;2312;p16"/>
          <p:cNvSpPr txBox="1">
            <a:spLocks noGrp="1"/>
          </p:cNvSpPr>
          <p:nvPr>
            <p:ph type="subTitle" idx="1"/>
          </p:nvPr>
        </p:nvSpPr>
        <p:spPr>
          <a:xfrm>
            <a:off x="1299261" y="1727887"/>
            <a:ext cx="6536700" cy="12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13" name="Google Shape;2313;p16"/>
          <p:cNvSpPr txBox="1">
            <a:spLocks noGrp="1"/>
          </p:cNvSpPr>
          <p:nvPr>
            <p:ph type="ctrTitle"/>
          </p:nvPr>
        </p:nvSpPr>
        <p:spPr>
          <a:xfrm>
            <a:off x="5010925" y="3107337"/>
            <a:ext cx="28251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2314" name="Google Shape;2314;p16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2315" name="Google Shape;2315;p1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5" name="Google Shape;2425;p16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2426" name="Google Shape;2426;p1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1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1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1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1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1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36" name="Google Shape;2536;p16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-2976215">
            <a:off x="6883871" y="3813840"/>
            <a:ext cx="2763900" cy="181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7" name="Google Shape;2537;p16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-161568" y="-1450279"/>
            <a:ext cx="1962538" cy="3718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4"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5" name="Google Shape;385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56" name="Google Shape;3856;p23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3857" name="Google Shape;3857;p2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2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2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2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2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2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2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2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2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2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2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2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67" name="Google Shape;3967;p23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8" name="Google Shape;3968;p23"/>
          <p:cNvPicPr preferRelativeResize="0"/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69" name="Google Shape;3969;p23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3970" name="Google Shape;3970;p2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0" name="Google Shape;4080;p23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9">
    <p:spTree>
      <p:nvGrpSpPr>
        <p:cNvPr id="1" name="Shape 6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6" name="Google Shape;6136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37" name="Google Shape;6137;p34"/>
          <p:cNvSpPr txBox="1">
            <a:spLocks noGrp="1"/>
          </p:cNvSpPr>
          <p:nvPr>
            <p:ph type="subTitle" idx="1"/>
          </p:nvPr>
        </p:nvSpPr>
        <p:spPr>
          <a:xfrm>
            <a:off x="3396689" y="3153975"/>
            <a:ext cx="3857100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38" name="Google Shape;6138;p34"/>
          <p:cNvSpPr txBox="1">
            <a:spLocks noGrp="1"/>
          </p:cNvSpPr>
          <p:nvPr>
            <p:ph type="title"/>
          </p:nvPr>
        </p:nvSpPr>
        <p:spPr>
          <a:xfrm>
            <a:off x="714875" y="646650"/>
            <a:ext cx="7714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6139" name="Google Shape;6139;p34"/>
          <p:cNvGrpSpPr/>
          <p:nvPr/>
        </p:nvGrpSpPr>
        <p:grpSpPr>
          <a:xfrm>
            <a:off x="-942425" y="646563"/>
            <a:ext cx="2106500" cy="597475"/>
            <a:chOff x="-2810250" y="3572525"/>
            <a:chExt cx="2106500" cy="597475"/>
          </a:xfrm>
        </p:grpSpPr>
        <p:sp>
          <p:nvSpPr>
            <p:cNvPr id="6140" name="Google Shape;6140;p3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3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3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3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3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3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3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3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3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3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3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3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3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3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3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3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3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3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3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3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3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3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3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3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3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3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3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3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3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3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3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3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3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3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3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3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3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3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3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3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3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3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3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3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3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3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3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3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3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3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3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3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3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3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3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3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3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3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3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3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3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3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3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3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3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3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3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3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3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3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3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3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3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3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3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3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3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3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3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3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3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3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3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3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3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3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3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3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3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3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3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3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3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3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3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3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3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3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3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3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3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3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3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3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3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3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3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3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3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3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0" name="Google Shape;6250;p34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6251" name="Google Shape;6251;p34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34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34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34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34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34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34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34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34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34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34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34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34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34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34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34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34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34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34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34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34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34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34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34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34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34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34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34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34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34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34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34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34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34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34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34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34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34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34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34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34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34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34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34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34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34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34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34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34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34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34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34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34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34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34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34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34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34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34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34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34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34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34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34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34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34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34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34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319" name="Google Shape;6319;p34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24">
            <a:off x="-1443738" y="3484257"/>
            <a:ext cx="2763902" cy="221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0" name="Google Shape;6320;p34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10338121">
            <a:off x="7254874" y="-569443"/>
            <a:ext cx="2763902" cy="2215487"/>
          </a:xfrm>
          <a:prstGeom prst="rect">
            <a:avLst/>
          </a:prstGeom>
          <a:noFill/>
          <a:ln>
            <a:noFill/>
          </a:ln>
        </p:spPr>
      </p:pic>
      <p:sp>
        <p:nvSpPr>
          <p:cNvPr id="6321" name="Google Shape;6321;p34"/>
          <p:cNvSpPr txBox="1">
            <a:spLocks noGrp="1"/>
          </p:cNvSpPr>
          <p:nvPr>
            <p:ph type="title" idx="2" hasCustomPrompt="1"/>
          </p:nvPr>
        </p:nvSpPr>
        <p:spPr>
          <a:xfrm>
            <a:off x="2182400" y="1785450"/>
            <a:ext cx="7929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322" name="Google Shape;6322;p34"/>
          <p:cNvSpPr txBox="1">
            <a:spLocks noGrp="1"/>
          </p:cNvSpPr>
          <p:nvPr>
            <p:ph type="subTitle" idx="3"/>
          </p:nvPr>
        </p:nvSpPr>
        <p:spPr>
          <a:xfrm>
            <a:off x="3387625" y="1541250"/>
            <a:ext cx="3857100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23" name="Google Shape;6323;p34"/>
          <p:cNvSpPr txBox="1">
            <a:spLocks noGrp="1"/>
          </p:cNvSpPr>
          <p:nvPr>
            <p:ph type="title" idx="4" hasCustomPrompt="1"/>
          </p:nvPr>
        </p:nvSpPr>
        <p:spPr>
          <a:xfrm>
            <a:off x="2191452" y="3398175"/>
            <a:ext cx="7929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1">
    <p:spTree>
      <p:nvGrpSpPr>
        <p:cNvPr id="1" name="Shape 6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1" name="Google Shape;655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52" name="Google Shape;6552;p36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6553" name="Google Shape;6553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3" name="Google Shape;6663;p36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6664" name="Google Shape;6664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74" name="Google Shape;6774;p36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3318291">
            <a:off x="-431438" y="-1270594"/>
            <a:ext cx="1956100" cy="296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5" name="Google Shape;6775;p36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rot="-2700011">
            <a:off x="6742811" y="3651283"/>
            <a:ext cx="3372624" cy="221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8_1_1">
    <p:spTree>
      <p:nvGrpSpPr>
        <p:cNvPr id="1" name="Shape 6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7" name="Google Shape;6777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78" name="Google Shape;6778;p37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6779" name="Google Shape;6779;p3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3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3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3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3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3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3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3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3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3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3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3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3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3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3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3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3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3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3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3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3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3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3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3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3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3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3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3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3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3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3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3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3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3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3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3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3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3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3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3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3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3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3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3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3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3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3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3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3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3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9" name="Google Shape;6889;p37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6890" name="Google Shape;6890;p37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37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37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37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37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37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37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37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37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37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37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37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7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7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7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7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7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7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7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7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7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7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7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7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7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37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7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37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37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7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7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7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7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7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37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37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7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7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37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37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37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37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37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37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37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37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37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37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37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37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37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37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37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37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37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37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37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7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7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7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7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7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7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7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7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7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7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7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958" name="Google Shape;6958;p37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6785838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9" name="Google Shape;6959;p37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-731575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238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5" r:id="rId4"/>
    <p:sldLayoutId id="2147483662" r:id="rId5"/>
    <p:sldLayoutId id="2147483669" r:id="rId6"/>
    <p:sldLayoutId id="2147483680" r:id="rId7"/>
    <p:sldLayoutId id="2147483682" r:id="rId8"/>
    <p:sldLayoutId id="2147483683" r:id="rId9"/>
    <p:sldLayoutId id="2147483684" r:id="rId10"/>
    <p:sldLayoutId id="2147483688" r:id="rId11"/>
    <p:sldLayoutId id="214748369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2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15528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2" y="528042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4" y="1828801"/>
            <a:ext cx="9143998" cy="300423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9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42" y="86370"/>
            <a:ext cx="9457764" cy="8201289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177887" y="1565695"/>
            <a:ext cx="6512706" cy="3135927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zh-CN" altLang="en-US" sz="180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24714"/>
            <a:ext cx="2545494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" y="363061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3" y="2610931"/>
            <a:ext cx="1053960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10" y="3600546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81" y="2497734"/>
            <a:ext cx="1632418" cy="2532924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23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zh-CN" altLang="en-US" sz="180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800"/>
            <a:ext cx="9144000" cy="42677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zh-CN" altLang="en-US" sz="180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602"/>
            <a:ext cx="9144000" cy="27423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zh-CN" altLang="en-US" sz="180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54953" y="2582472"/>
            <a:ext cx="5887479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16" tIns="41058" rIns="82116" bIns="41058" anchor="ctr"/>
          <a:lstStyle/>
          <a:p>
            <a:pPr algn="ctr" defTabSz="1094627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US" altLang="zh-CN" sz="2100" b="1" dirty="0">
                <a:solidFill>
                  <a:srgbClr val="FF0000"/>
                </a:solidFill>
                <a:latin typeface="UVN Minh Map" panose="00000400000000000000" pitchFamily="2" charset="0"/>
                <a:cs typeface="Times New Roman" panose="02020603050405020304" pitchFamily="18" charset="0"/>
              </a:rPr>
              <a:t>HOẠT ĐỘNG </a:t>
            </a:r>
          </a:p>
          <a:p>
            <a:pPr algn="ctr" defTabSz="1094627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US" altLang="zh-CN" sz="2100" b="1" dirty="0">
                <a:solidFill>
                  <a:srgbClr val="FF0000"/>
                </a:solidFill>
                <a:latin typeface="UVN Minh Map" panose="00000400000000000000" pitchFamily="2" charset="0"/>
                <a:cs typeface="Times New Roman" panose="02020603050405020304" pitchFamily="18" charset="0"/>
              </a:rPr>
              <a:t>TRẢI NGHIỆM</a:t>
            </a:r>
            <a:endParaRPr lang="zh-CN" altLang="en-US" sz="2100" b="1" dirty="0">
              <a:solidFill>
                <a:srgbClr val="FF0000"/>
              </a:solidFill>
              <a:latin typeface="UVN Minh Map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3436" y="1867609"/>
            <a:ext cx="52816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7932">
              <a:lnSpc>
                <a:spcPct val="150000"/>
              </a:lnSpc>
              <a:buClrTx/>
            </a:pP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98758" y="3465055"/>
            <a:ext cx="5988909" cy="1077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</a:pPr>
            <a:r>
              <a:rPr lang="en-US" sz="3201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1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1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1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1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1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1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1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1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1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1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9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38"/>
    </mc:Choice>
    <mc:Fallback xmlns="">
      <p:transition advTm="13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1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66C6187-AAC3-436B-BCAD-F4282E9E7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0" t="50999" r="49485" b="1746"/>
          <a:stretch/>
        </p:blipFill>
        <p:spPr>
          <a:xfrm>
            <a:off x="172299" y="978283"/>
            <a:ext cx="4712010" cy="3344693"/>
          </a:xfrm>
          <a:prstGeom prst="rect">
            <a:avLst/>
          </a:prstGeom>
        </p:spPr>
      </p:pic>
      <p:sp>
        <p:nvSpPr>
          <p:cNvPr id="4" name="Mũi tên: Hình ngũ giác 3">
            <a:extLst>
              <a:ext uri="{FF2B5EF4-FFF2-40B4-BE49-F238E27FC236}">
                <a16:creationId xmlns:a16="http://schemas.microsoft.com/office/drawing/2014/main" id="{2D29C33F-2C57-40C6-B397-4352ABEF9A44}"/>
              </a:ext>
            </a:extLst>
          </p:cNvPr>
          <p:cNvSpPr/>
          <p:nvPr/>
        </p:nvSpPr>
        <p:spPr>
          <a:xfrm>
            <a:off x="4731129" y="1014571"/>
            <a:ext cx="3361966" cy="84564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Bốn</a:t>
            </a:r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bạn</a:t>
            </a:r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đang </a:t>
            </a:r>
            <a:r>
              <a:rPr lang="vi-VN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học</a:t>
            </a:r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nhóm</a:t>
            </a:r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, trao </a:t>
            </a:r>
            <a:r>
              <a:rPr lang="vi-VN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đổi</a:t>
            </a:r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bài</a:t>
            </a:r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tập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Mũi tên: Hình ngũ giác 4">
            <a:extLst>
              <a:ext uri="{FF2B5EF4-FFF2-40B4-BE49-F238E27FC236}">
                <a16:creationId xmlns:a16="http://schemas.microsoft.com/office/drawing/2014/main" id="{E5345CB5-1748-4ADE-9D16-F2428BADEA9E}"/>
              </a:ext>
            </a:extLst>
          </p:cNvPr>
          <p:cNvSpPr/>
          <p:nvPr/>
        </p:nvSpPr>
        <p:spPr>
          <a:xfrm>
            <a:off x="5361302" y="2571750"/>
            <a:ext cx="3508065" cy="68637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</a:rPr>
              <a:t>Địa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điểm</a:t>
            </a:r>
            <a:r>
              <a:rPr lang="en-US" sz="1800" b="1" dirty="0">
                <a:solidFill>
                  <a:schemeClr val="tx1"/>
                </a:solidFill>
              </a:rPr>
              <a:t>: </a:t>
            </a:r>
            <a:r>
              <a:rPr lang="en-US" sz="1800" b="1" dirty="0" err="1">
                <a:solidFill>
                  <a:schemeClr val="tx1"/>
                </a:solidFill>
              </a:rPr>
              <a:t>trong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lớp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học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0D7C0901-FA28-4700-A183-2E90C830F002}"/>
              </a:ext>
            </a:extLst>
          </p:cNvPr>
          <p:cNvSpPr/>
          <p:nvPr/>
        </p:nvSpPr>
        <p:spPr>
          <a:xfrm>
            <a:off x="4520434" y="4096579"/>
            <a:ext cx="611892" cy="240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67FC87E-06D4-4E38-B9FC-9039B5ABADE9}"/>
              </a:ext>
            </a:extLst>
          </p:cNvPr>
          <p:cNvSpPr txBox="1"/>
          <p:nvPr/>
        </p:nvSpPr>
        <p:spPr>
          <a:xfrm>
            <a:off x="5337631" y="3834969"/>
            <a:ext cx="35317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HÀNH ĐỘNG NÊN LÀM</a:t>
            </a:r>
          </a:p>
          <a:p>
            <a:pPr algn="ctr"/>
            <a:r>
              <a:rPr lang="en-US" sz="28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TRONG GIỜ HỌC</a:t>
            </a:r>
          </a:p>
        </p:txBody>
      </p:sp>
    </p:spTree>
    <p:extLst>
      <p:ext uri="{BB962C8B-B14F-4D97-AF65-F5344CB8AC3E}">
        <p14:creationId xmlns:p14="http://schemas.microsoft.com/office/powerpoint/2010/main" val="220453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B6BF7E3-8E66-4AD4-AA06-AC8EE1090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92" t="52570" r="3111" b="1630"/>
          <a:stretch/>
        </p:blipFill>
        <p:spPr>
          <a:xfrm>
            <a:off x="4146110" y="1056811"/>
            <a:ext cx="4760067" cy="3373726"/>
          </a:xfrm>
          <a:prstGeom prst="rect">
            <a:avLst/>
          </a:prstGeom>
        </p:spPr>
      </p:pic>
      <p:sp>
        <p:nvSpPr>
          <p:cNvPr id="4" name="Mũi tên: Hình ngũ giác 3">
            <a:extLst>
              <a:ext uri="{FF2B5EF4-FFF2-40B4-BE49-F238E27FC236}">
                <a16:creationId xmlns:a16="http://schemas.microsoft.com/office/drawing/2014/main" id="{60F61CBF-0F6C-4FAA-A25F-5702EC591BB4}"/>
              </a:ext>
            </a:extLst>
          </p:cNvPr>
          <p:cNvSpPr/>
          <p:nvPr/>
        </p:nvSpPr>
        <p:spPr>
          <a:xfrm>
            <a:off x="237823" y="1186779"/>
            <a:ext cx="3361966" cy="84564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Hai </a:t>
            </a:r>
            <a:r>
              <a:rPr lang="vi-VN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bạn</a:t>
            </a:r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gái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đang chơi </a:t>
            </a:r>
            <a:r>
              <a:rPr lang="vi-VN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nhảy</a:t>
            </a:r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dây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Mũi tên: Hình ngũ giác 4">
            <a:extLst>
              <a:ext uri="{FF2B5EF4-FFF2-40B4-BE49-F238E27FC236}">
                <a16:creationId xmlns:a16="http://schemas.microsoft.com/office/drawing/2014/main" id="{AB703CD9-4676-4C92-96BC-B315B1337414}"/>
              </a:ext>
            </a:extLst>
          </p:cNvPr>
          <p:cNvSpPr/>
          <p:nvPr/>
        </p:nvSpPr>
        <p:spPr>
          <a:xfrm>
            <a:off x="712726" y="2571750"/>
            <a:ext cx="3209261" cy="68637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</a:rPr>
              <a:t>Địa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điểm</a:t>
            </a:r>
            <a:r>
              <a:rPr lang="en-US" sz="1800" b="1" dirty="0">
                <a:solidFill>
                  <a:schemeClr val="tx1"/>
                </a:solidFill>
              </a:rPr>
              <a:t>: </a:t>
            </a:r>
            <a:r>
              <a:rPr lang="en-US" sz="1800" b="1" dirty="0" err="1">
                <a:solidFill>
                  <a:schemeClr val="tx1"/>
                </a:solidFill>
              </a:rPr>
              <a:t>sân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trường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4D18A98A-8DB8-41BB-A1AA-71FAE37CE2CD}"/>
              </a:ext>
            </a:extLst>
          </p:cNvPr>
          <p:cNvSpPr/>
          <p:nvPr/>
        </p:nvSpPr>
        <p:spPr>
          <a:xfrm>
            <a:off x="52563" y="4007701"/>
            <a:ext cx="516397" cy="2188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466E34B-088D-4258-B9D2-12F74E67396C}"/>
              </a:ext>
            </a:extLst>
          </p:cNvPr>
          <p:cNvSpPr txBox="1"/>
          <p:nvPr/>
        </p:nvSpPr>
        <p:spPr>
          <a:xfrm>
            <a:off x="712726" y="3749506"/>
            <a:ext cx="361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HÀNH ĐỘNG NÊN LÀM</a:t>
            </a:r>
          </a:p>
          <a:p>
            <a:pPr algn="ctr"/>
            <a:r>
              <a:rPr lang="en-US" sz="28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GIỜ RA CHƠI</a:t>
            </a:r>
          </a:p>
        </p:txBody>
      </p:sp>
    </p:spTree>
    <p:extLst>
      <p:ext uri="{BB962C8B-B14F-4D97-AF65-F5344CB8AC3E}">
        <p14:creationId xmlns:p14="http://schemas.microsoft.com/office/powerpoint/2010/main" val="5393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22" name="Google Shape;7322;p46"/>
          <p:cNvGrpSpPr/>
          <p:nvPr/>
        </p:nvGrpSpPr>
        <p:grpSpPr>
          <a:xfrm>
            <a:off x="5824349" y="3535573"/>
            <a:ext cx="2324125" cy="174750"/>
            <a:chOff x="3962000" y="4060525"/>
            <a:chExt cx="2324125" cy="174750"/>
          </a:xfrm>
        </p:grpSpPr>
        <p:sp>
          <p:nvSpPr>
            <p:cNvPr id="7323" name="Google Shape;7323;p46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46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46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46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46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46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46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46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46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46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46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46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46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46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46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46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46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46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46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46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46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46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46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46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46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46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46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46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46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46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46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46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EAC48E-634C-49F7-BE3A-F5351838077B}"/>
              </a:ext>
            </a:extLst>
          </p:cNvPr>
          <p:cNvSpPr/>
          <p:nvPr/>
        </p:nvSpPr>
        <p:spPr>
          <a:xfrm>
            <a:off x="1651878" y="109718"/>
            <a:ext cx="2775571" cy="6903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Nên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trong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học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D69CE81-54B8-43E7-913B-A1C87C58EA49}"/>
              </a:ext>
            </a:extLst>
          </p:cNvPr>
          <p:cNvSpPr/>
          <p:nvPr/>
        </p:nvSpPr>
        <p:spPr>
          <a:xfrm>
            <a:off x="5275277" y="103082"/>
            <a:ext cx="3014743" cy="6903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Nên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trong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ra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B4DCE400-81B4-405A-AD46-5099E78B82DC}"/>
              </a:ext>
            </a:extLst>
          </p:cNvPr>
          <p:cNvCxnSpPr>
            <a:cxnSpLocks/>
          </p:cNvCxnSpPr>
          <p:nvPr/>
        </p:nvCxnSpPr>
        <p:spPr>
          <a:xfrm flipH="1">
            <a:off x="4266611" y="300292"/>
            <a:ext cx="770566" cy="473349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6" name="Hình ảnh 45">
            <a:extLst>
              <a:ext uri="{FF2B5EF4-FFF2-40B4-BE49-F238E27FC236}">
                <a16:creationId xmlns:a16="http://schemas.microsoft.com/office/drawing/2014/main" id="{86167843-B8D7-4903-9A2D-BA35CABE98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566" b="50000"/>
          <a:stretch/>
        </p:blipFill>
        <p:spPr>
          <a:xfrm>
            <a:off x="-75074" y="650537"/>
            <a:ext cx="3328122" cy="2375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Hình ảnh 47">
            <a:extLst>
              <a:ext uri="{FF2B5EF4-FFF2-40B4-BE49-F238E27FC236}">
                <a16:creationId xmlns:a16="http://schemas.microsoft.com/office/drawing/2014/main" id="{A66CEE43-349E-4A13-BEC2-41E97FD80F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40" t="50999" r="49485" b="1746"/>
          <a:stretch/>
        </p:blipFill>
        <p:spPr>
          <a:xfrm>
            <a:off x="1255165" y="3025813"/>
            <a:ext cx="2997871" cy="2045826"/>
          </a:xfrm>
          <a:prstGeom prst="rect">
            <a:avLst/>
          </a:prstGeom>
        </p:spPr>
      </p:pic>
      <p:pic>
        <p:nvPicPr>
          <p:cNvPr id="49" name="Hình ảnh 48">
            <a:extLst>
              <a:ext uri="{FF2B5EF4-FFF2-40B4-BE49-F238E27FC236}">
                <a16:creationId xmlns:a16="http://schemas.microsoft.com/office/drawing/2014/main" id="{45CF91BB-28D7-4297-866B-84AC52E0FC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859" t="1895" r="1707" b="48106"/>
          <a:stretch/>
        </p:blipFill>
        <p:spPr>
          <a:xfrm>
            <a:off x="4861911" y="953541"/>
            <a:ext cx="3036885" cy="2167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Hình ảnh 49">
            <a:extLst>
              <a:ext uri="{FF2B5EF4-FFF2-40B4-BE49-F238E27FC236}">
                <a16:creationId xmlns:a16="http://schemas.microsoft.com/office/drawing/2014/main" id="{22F67CE3-F754-4968-9970-9C93CF0552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292" t="52570" r="3111" b="1630"/>
          <a:stretch/>
        </p:blipFill>
        <p:spPr>
          <a:xfrm>
            <a:off x="6208056" y="3025813"/>
            <a:ext cx="2833536" cy="2008286"/>
          </a:xfrm>
          <a:prstGeom prst="rect">
            <a:avLst/>
          </a:prstGeom>
        </p:spPr>
      </p:pic>
      <p:pic>
        <p:nvPicPr>
          <p:cNvPr id="52" name="Hình ảnh 51">
            <a:extLst>
              <a:ext uri="{FF2B5EF4-FFF2-40B4-BE49-F238E27FC236}">
                <a16:creationId xmlns:a16="http://schemas.microsoft.com/office/drawing/2014/main" id="{9981246B-A0EE-42DF-B5FF-71329E160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208" y="65191"/>
            <a:ext cx="875392" cy="77629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52"/>
    </mc:Choice>
    <mc:Fallback xmlns="">
      <p:transition spd="slow" advTm="44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0" name="Google Shape;8810;p69"/>
          <p:cNvPicPr preferRelativeResize="0"/>
          <p:nvPr/>
        </p:nvPicPr>
        <p:blipFill>
          <a:blip r:embed="rId4">
            <a:alphaModFix amt="69000"/>
          </a:blip>
          <a:stretch>
            <a:fillRect/>
          </a:stretch>
        </p:blipFill>
        <p:spPr>
          <a:xfrm flipH="1">
            <a:off x="1337580" y="2396812"/>
            <a:ext cx="1063260" cy="112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1" name="Google Shape;8811;p69"/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1244303" y="884094"/>
            <a:ext cx="1063261" cy="1127956"/>
          </a:xfrm>
          <a:prstGeom prst="rect">
            <a:avLst/>
          </a:prstGeom>
          <a:noFill/>
          <a:ln>
            <a:noFill/>
          </a:ln>
        </p:spPr>
      </p:pic>
      <p:sp>
        <p:nvSpPr>
          <p:cNvPr id="8812" name="Google Shape;8812;p69"/>
          <p:cNvSpPr txBox="1">
            <a:spLocks noGrp="1"/>
          </p:cNvSpPr>
          <p:nvPr>
            <p:ph type="title"/>
          </p:nvPr>
        </p:nvSpPr>
        <p:spPr>
          <a:xfrm>
            <a:off x="714900" y="172345"/>
            <a:ext cx="7714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Bodoni MT Black" panose="02070A03080606020203" pitchFamily="18" charset="0"/>
              </a:rPr>
              <a:t>Liên hệ thực tế:</a:t>
            </a:r>
            <a:endParaRPr sz="4000" dirty="0">
              <a:latin typeface="Bodoni MT Black" panose="02070A03080606020203" pitchFamily="18" charset="0"/>
            </a:endParaRPr>
          </a:p>
        </p:txBody>
      </p:sp>
      <p:sp>
        <p:nvSpPr>
          <p:cNvPr id="8815" name="Google Shape;8815;p69"/>
          <p:cNvSpPr txBox="1">
            <a:spLocks noGrp="1"/>
          </p:cNvSpPr>
          <p:nvPr>
            <p:ph type="subTitle" idx="3"/>
          </p:nvPr>
        </p:nvSpPr>
        <p:spPr>
          <a:xfrm>
            <a:off x="2605118" y="906365"/>
            <a:ext cx="6070273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36195" algn="just"/>
            <a:r>
              <a:rPr lang="vi-VN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Giờ</a:t>
            </a:r>
            <a:r>
              <a:rPr lang="vi-VN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ra chơi </a:t>
            </a:r>
            <a:r>
              <a:rPr lang="vi-VN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trước</a:t>
            </a:r>
            <a:r>
              <a:rPr lang="vi-VN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em </a:t>
            </a:r>
            <a:r>
              <a:rPr lang="vi-VN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và</a:t>
            </a:r>
            <a:r>
              <a:rPr lang="vi-VN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các</a:t>
            </a:r>
            <a:r>
              <a:rPr lang="vi-VN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bạn</a:t>
            </a:r>
            <a:r>
              <a:rPr lang="vi-VN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đã</a:t>
            </a:r>
            <a:r>
              <a:rPr lang="vi-VN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cùng</a:t>
            </a:r>
            <a:r>
              <a:rPr lang="vi-VN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nhau </a:t>
            </a:r>
            <a:r>
              <a:rPr lang="vi-VN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làm</a:t>
            </a:r>
            <a:r>
              <a:rPr lang="vi-VN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gì</a:t>
            </a:r>
            <a:r>
              <a:rPr lang="vi-VN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? </a:t>
            </a:r>
            <a:endParaRPr lang="en-US" sz="28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6" name="Google Shape;8815;p69">
            <a:extLst>
              <a:ext uri="{FF2B5EF4-FFF2-40B4-BE49-F238E27FC236}">
                <a16:creationId xmlns:a16="http://schemas.microsoft.com/office/drawing/2014/main" id="{4849395B-8A91-4BF8-B5C0-93D08AD79EEF}"/>
              </a:ext>
            </a:extLst>
          </p:cNvPr>
          <p:cNvSpPr txBox="1">
            <a:spLocks/>
          </p:cNvSpPr>
          <p:nvPr/>
        </p:nvSpPr>
        <p:spPr>
          <a:xfrm>
            <a:off x="2669919" y="2292735"/>
            <a:ext cx="6070273" cy="12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36195" algn="just"/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nhảy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,…</a:t>
            </a:r>
            <a:endParaRPr lang="en-US" sz="2800" b="1" dirty="0"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4EC7C15-8B4D-437D-A0E1-4FAF832C74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022" y="99443"/>
            <a:ext cx="1001756" cy="8883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781"/>
    </mc:Choice>
    <mc:Fallback xmlns="">
      <p:transition spd="slow" advTm="252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8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2" grpId="0"/>
      <p:bldP spid="8815" grpId="0" build="p"/>
      <p:bldP spid="16" grpId="0" build="p"/>
    </p:bldLst>
  </p:timing>
  <p:extLst>
    <p:ext uri="{E180D4A7-C9FB-4DFB-919C-405C955672EB}">
      <p14:showEvtLst xmlns:p14="http://schemas.microsoft.com/office/powerpoint/2010/main">
        <p14:playEvt time="118576" objId="8"/>
        <p14:stopEvt time="119894" objId="8"/>
        <p14:playEvt time="119895" objId="8"/>
        <p14:pauseEvt time="223888" objId="8"/>
        <p14:stopEvt time="252781" objId="8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7" name="Google Shape;8597;p67"/>
          <p:cNvSpPr/>
          <p:nvPr/>
        </p:nvSpPr>
        <p:spPr>
          <a:xfrm>
            <a:off x="783958" y="1128680"/>
            <a:ext cx="7577387" cy="1431347"/>
          </a:xfrm>
          <a:custGeom>
            <a:avLst/>
            <a:gdLst/>
            <a:ahLst/>
            <a:cxnLst/>
            <a:rect l="l" t="t" r="r" b="b"/>
            <a:pathLst>
              <a:path w="31923" h="19070" extrusionOk="0">
                <a:moveTo>
                  <a:pt x="22575" y="1"/>
                </a:moveTo>
                <a:cubicBezTo>
                  <a:pt x="13530" y="1"/>
                  <a:pt x="1" y="23"/>
                  <a:pt x="1" y="23"/>
                </a:cubicBezTo>
                <a:lnTo>
                  <a:pt x="1" y="19070"/>
                </a:lnTo>
                <a:lnTo>
                  <a:pt x="30441" y="19070"/>
                </a:lnTo>
                <a:cubicBezTo>
                  <a:pt x="30441" y="18835"/>
                  <a:pt x="30466" y="18600"/>
                  <a:pt x="30515" y="18366"/>
                </a:cubicBezTo>
                <a:cubicBezTo>
                  <a:pt x="30601" y="18057"/>
                  <a:pt x="30787" y="17502"/>
                  <a:pt x="30762" y="17267"/>
                </a:cubicBezTo>
                <a:cubicBezTo>
                  <a:pt x="30737" y="17033"/>
                  <a:pt x="30638" y="16971"/>
                  <a:pt x="30614" y="16798"/>
                </a:cubicBezTo>
                <a:cubicBezTo>
                  <a:pt x="30589" y="16638"/>
                  <a:pt x="30638" y="16317"/>
                  <a:pt x="30589" y="16033"/>
                </a:cubicBezTo>
                <a:cubicBezTo>
                  <a:pt x="30552" y="15749"/>
                  <a:pt x="30256" y="15663"/>
                  <a:pt x="30379" y="15576"/>
                </a:cubicBezTo>
                <a:cubicBezTo>
                  <a:pt x="30515" y="15502"/>
                  <a:pt x="30552" y="15626"/>
                  <a:pt x="30552" y="15342"/>
                </a:cubicBezTo>
                <a:cubicBezTo>
                  <a:pt x="30552" y="15070"/>
                  <a:pt x="30466" y="15070"/>
                  <a:pt x="30527" y="14527"/>
                </a:cubicBezTo>
                <a:cubicBezTo>
                  <a:pt x="30589" y="13996"/>
                  <a:pt x="30700" y="13626"/>
                  <a:pt x="30836" y="13515"/>
                </a:cubicBezTo>
                <a:cubicBezTo>
                  <a:pt x="30959" y="13416"/>
                  <a:pt x="31478" y="12182"/>
                  <a:pt x="31391" y="10997"/>
                </a:cubicBezTo>
                <a:cubicBezTo>
                  <a:pt x="31305" y="9824"/>
                  <a:pt x="31182" y="9392"/>
                  <a:pt x="31182" y="9392"/>
                </a:cubicBezTo>
                <a:cubicBezTo>
                  <a:pt x="31182" y="9392"/>
                  <a:pt x="31157" y="8293"/>
                  <a:pt x="31157" y="8182"/>
                </a:cubicBezTo>
                <a:cubicBezTo>
                  <a:pt x="31120" y="8022"/>
                  <a:pt x="31070" y="7861"/>
                  <a:pt x="30996" y="7713"/>
                </a:cubicBezTo>
                <a:cubicBezTo>
                  <a:pt x="31058" y="7602"/>
                  <a:pt x="31107" y="7491"/>
                  <a:pt x="31132" y="7368"/>
                </a:cubicBezTo>
                <a:cubicBezTo>
                  <a:pt x="31132" y="7281"/>
                  <a:pt x="31021" y="6578"/>
                  <a:pt x="31021" y="6578"/>
                </a:cubicBezTo>
                <a:cubicBezTo>
                  <a:pt x="31083" y="5738"/>
                  <a:pt x="31256" y="4923"/>
                  <a:pt x="31564" y="4146"/>
                </a:cubicBezTo>
                <a:cubicBezTo>
                  <a:pt x="31564" y="4146"/>
                  <a:pt x="31663" y="4084"/>
                  <a:pt x="31478" y="3627"/>
                </a:cubicBezTo>
                <a:cubicBezTo>
                  <a:pt x="31317" y="3282"/>
                  <a:pt x="31256" y="2899"/>
                  <a:pt x="31305" y="2516"/>
                </a:cubicBezTo>
                <a:cubicBezTo>
                  <a:pt x="31342" y="2257"/>
                  <a:pt x="31503" y="2208"/>
                  <a:pt x="31601" y="1825"/>
                </a:cubicBezTo>
                <a:cubicBezTo>
                  <a:pt x="31663" y="1652"/>
                  <a:pt x="31700" y="1479"/>
                  <a:pt x="31712" y="1307"/>
                </a:cubicBezTo>
                <a:cubicBezTo>
                  <a:pt x="31712" y="1301"/>
                  <a:pt x="31710" y="1298"/>
                  <a:pt x="31705" y="1298"/>
                </a:cubicBezTo>
                <a:cubicBezTo>
                  <a:pt x="31681" y="1298"/>
                  <a:pt x="31612" y="1354"/>
                  <a:pt x="31581" y="1354"/>
                </a:cubicBezTo>
                <a:cubicBezTo>
                  <a:pt x="31551" y="1354"/>
                  <a:pt x="31555" y="1304"/>
                  <a:pt x="31663" y="1109"/>
                </a:cubicBezTo>
                <a:cubicBezTo>
                  <a:pt x="31922" y="677"/>
                  <a:pt x="31095" y="702"/>
                  <a:pt x="30935" y="369"/>
                </a:cubicBezTo>
                <a:cubicBezTo>
                  <a:pt x="30885" y="171"/>
                  <a:pt x="30725" y="48"/>
                  <a:pt x="30527" y="23"/>
                </a:cubicBezTo>
                <a:cubicBezTo>
                  <a:pt x="30499" y="6"/>
                  <a:pt x="27097" y="1"/>
                  <a:pt x="22575" y="1"/>
                </a:cubicBez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00" name="Google Shape;8600;p67"/>
          <p:cNvSpPr/>
          <p:nvPr/>
        </p:nvSpPr>
        <p:spPr>
          <a:xfrm>
            <a:off x="737709" y="2760655"/>
            <a:ext cx="7921261" cy="1431339"/>
          </a:xfrm>
          <a:custGeom>
            <a:avLst/>
            <a:gdLst/>
            <a:ahLst/>
            <a:cxnLst/>
            <a:rect l="l" t="t" r="r" b="b"/>
            <a:pathLst>
              <a:path w="31885" h="19110" extrusionOk="0">
                <a:moveTo>
                  <a:pt x="0" y="50"/>
                </a:moveTo>
                <a:cubicBezTo>
                  <a:pt x="0" y="50"/>
                  <a:pt x="30416" y="1"/>
                  <a:pt x="30502" y="50"/>
                </a:cubicBezTo>
                <a:cubicBezTo>
                  <a:pt x="30700" y="75"/>
                  <a:pt x="30848" y="198"/>
                  <a:pt x="30910" y="384"/>
                </a:cubicBezTo>
                <a:cubicBezTo>
                  <a:pt x="31058" y="729"/>
                  <a:pt x="31885" y="692"/>
                  <a:pt x="31626" y="1137"/>
                </a:cubicBezTo>
                <a:cubicBezTo>
                  <a:pt x="31379" y="1593"/>
                  <a:pt x="31675" y="1272"/>
                  <a:pt x="31675" y="1334"/>
                </a:cubicBezTo>
                <a:cubicBezTo>
                  <a:pt x="31663" y="1507"/>
                  <a:pt x="31626" y="1680"/>
                  <a:pt x="31564" y="1852"/>
                </a:cubicBezTo>
                <a:cubicBezTo>
                  <a:pt x="31453" y="2235"/>
                  <a:pt x="31305" y="2285"/>
                  <a:pt x="31255" y="2544"/>
                </a:cubicBezTo>
                <a:cubicBezTo>
                  <a:pt x="31218" y="2914"/>
                  <a:pt x="31268" y="3309"/>
                  <a:pt x="31428" y="3655"/>
                </a:cubicBezTo>
                <a:cubicBezTo>
                  <a:pt x="31626" y="4111"/>
                  <a:pt x="31515" y="4173"/>
                  <a:pt x="31515" y="4173"/>
                </a:cubicBezTo>
                <a:cubicBezTo>
                  <a:pt x="31218" y="4951"/>
                  <a:pt x="31033" y="5765"/>
                  <a:pt x="30984" y="6605"/>
                </a:cubicBezTo>
                <a:cubicBezTo>
                  <a:pt x="30984" y="6605"/>
                  <a:pt x="31082" y="7308"/>
                  <a:pt x="31082" y="7395"/>
                </a:cubicBezTo>
                <a:cubicBezTo>
                  <a:pt x="31058" y="7518"/>
                  <a:pt x="31021" y="7629"/>
                  <a:pt x="30959" y="7741"/>
                </a:cubicBezTo>
                <a:cubicBezTo>
                  <a:pt x="31021" y="7889"/>
                  <a:pt x="31082" y="8049"/>
                  <a:pt x="31107" y="8210"/>
                </a:cubicBezTo>
                <a:cubicBezTo>
                  <a:pt x="31107" y="8321"/>
                  <a:pt x="31132" y="9419"/>
                  <a:pt x="31132" y="9419"/>
                </a:cubicBezTo>
                <a:cubicBezTo>
                  <a:pt x="31132" y="9419"/>
                  <a:pt x="31268" y="9851"/>
                  <a:pt x="31354" y="11024"/>
                </a:cubicBezTo>
                <a:cubicBezTo>
                  <a:pt x="31440" y="12209"/>
                  <a:pt x="30922" y="13431"/>
                  <a:pt x="30786" y="13542"/>
                </a:cubicBezTo>
                <a:cubicBezTo>
                  <a:pt x="30663" y="13653"/>
                  <a:pt x="30552" y="14011"/>
                  <a:pt x="30490" y="14554"/>
                </a:cubicBezTo>
                <a:cubicBezTo>
                  <a:pt x="30428" y="15085"/>
                  <a:pt x="30515" y="15098"/>
                  <a:pt x="30515" y="15369"/>
                </a:cubicBezTo>
                <a:cubicBezTo>
                  <a:pt x="30515" y="15653"/>
                  <a:pt x="30465" y="15530"/>
                  <a:pt x="30342" y="15604"/>
                </a:cubicBezTo>
                <a:cubicBezTo>
                  <a:pt x="30206" y="15690"/>
                  <a:pt x="30515" y="15776"/>
                  <a:pt x="30552" y="16060"/>
                </a:cubicBezTo>
                <a:cubicBezTo>
                  <a:pt x="30601" y="16344"/>
                  <a:pt x="30552" y="16665"/>
                  <a:pt x="30576" y="16826"/>
                </a:cubicBezTo>
                <a:cubicBezTo>
                  <a:pt x="30601" y="16998"/>
                  <a:pt x="30687" y="17060"/>
                  <a:pt x="30712" y="17295"/>
                </a:cubicBezTo>
                <a:cubicBezTo>
                  <a:pt x="30749" y="17529"/>
                  <a:pt x="30564" y="18085"/>
                  <a:pt x="30478" y="18406"/>
                </a:cubicBezTo>
                <a:cubicBezTo>
                  <a:pt x="30416" y="18640"/>
                  <a:pt x="30391" y="18875"/>
                  <a:pt x="30404" y="19109"/>
                </a:cubicBezTo>
                <a:lnTo>
                  <a:pt x="0" y="19109"/>
                </a:lnTo>
                <a:close/>
              </a:path>
            </a:pathLst>
          </a:custGeom>
          <a:solidFill>
            <a:schemeClr val="accent4">
              <a:alpha val="334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1" name="Google Shape;8601;p67"/>
          <p:cNvSpPr txBox="1">
            <a:spLocks noGrp="1"/>
          </p:cNvSpPr>
          <p:nvPr>
            <p:ph type="title"/>
          </p:nvPr>
        </p:nvSpPr>
        <p:spPr>
          <a:xfrm>
            <a:off x="371665" y="67161"/>
            <a:ext cx="8772335" cy="7025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3600" dirty="0" err="1">
                <a:latin typeface="Bodoni MT Black" panose="02070A03080606020203" pitchFamily="18" charset="0"/>
              </a:rPr>
              <a:t>Kể</a:t>
            </a:r>
            <a:r>
              <a:rPr lang="vi-VN" sz="3600" dirty="0">
                <a:latin typeface="Bodoni MT Black" panose="02070A03080606020203" pitchFamily="18" charset="0"/>
              </a:rPr>
              <a:t> </a:t>
            </a:r>
            <a:r>
              <a:rPr lang="en-US" sz="3600" dirty="0" err="1">
                <a:latin typeface="Bodoni MT Black" panose="02070A03080606020203" pitchFamily="18" charset="0"/>
              </a:rPr>
              <a:t>tên</a:t>
            </a:r>
            <a:r>
              <a:rPr lang="en-US" sz="3600" dirty="0">
                <a:latin typeface="Bodoni MT Black" panose="02070A03080606020203" pitchFamily="18" charset="0"/>
              </a:rPr>
              <a:t> </a:t>
            </a:r>
            <a:r>
              <a:rPr lang="en-US" sz="3600" dirty="0" err="1">
                <a:latin typeface="Bodoni MT Black" panose="02070A03080606020203" pitchFamily="18" charset="0"/>
              </a:rPr>
              <a:t>các</a:t>
            </a:r>
            <a:r>
              <a:rPr lang="en-US" sz="3600" dirty="0">
                <a:latin typeface="Bodoni MT Black" panose="02070A03080606020203" pitchFamily="18" charset="0"/>
              </a:rPr>
              <a:t>:</a:t>
            </a:r>
            <a:endParaRPr sz="3600" dirty="0">
              <a:latin typeface="Bodoni MT Black" panose="02070A03080606020203" pitchFamily="18" charset="0"/>
            </a:endParaRPr>
          </a:p>
        </p:txBody>
      </p:sp>
      <p:sp>
        <p:nvSpPr>
          <p:cNvPr id="8604" name="Google Shape;8604;p67"/>
          <p:cNvSpPr txBox="1"/>
          <p:nvPr/>
        </p:nvSpPr>
        <p:spPr>
          <a:xfrm>
            <a:off x="815234" y="3220390"/>
            <a:ext cx="1018059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02</a:t>
            </a:r>
            <a:endParaRPr sz="4500" b="1" dirty="0">
              <a:solidFill>
                <a:schemeClr val="accent3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607" name="Google Shape;8607;p67"/>
          <p:cNvSpPr txBox="1"/>
          <p:nvPr/>
        </p:nvSpPr>
        <p:spPr>
          <a:xfrm>
            <a:off x="806425" y="1647611"/>
            <a:ext cx="1018059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01</a:t>
            </a:r>
            <a:endParaRPr sz="4500" b="1" dirty="0">
              <a:solidFill>
                <a:schemeClr val="accent3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grpSp>
        <p:nvGrpSpPr>
          <p:cNvPr id="8614" name="Google Shape;8614;p67"/>
          <p:cNvGrpSpPr/>
          <p:nvPr/>
        </p:nvGrpSpPr>
        <p:grpSpPr>
          <a:xfrm>
            <a:off x="1789097" y="919812"/>
            <a:ext cx="355681" cy="354977"/>
            <a:chOff x="4410115" y="1356796"/>
            <a:chExt cx="355681" cy="354977"/>
          </a:xfrm>
        </p:grpSpPr>
        <p:sp>
          <p:nvSpPr>
            <p:cNvPr id="8615" name="Google Shape;8615;p67"/>
            <p:cNvSpPr/>
            <p:nvPr/>
          </p:nvSpPr>
          <p:spPr>
            <a:xfrm>
              <a:off x="4420422" y="1356796"/>
              <a:ext cx="345374" cy="351008"/>
            </a:xfrm>
            <a:custGeom>
              <a:avLst/>
              <a:gdLst/>
              <a:ahLst/>
              <a:cxnLst/>
              <a:rect l="l" t="t" r="r" b="b"/>
              <a:pathLst>
                <a:path w="5395" h="5483" extrusionOk="0">
                  <a:moveTo>
                    <a:pt x="904" y="1"/>
                  </a:moveTo>
                  <a:cubicBezTo>
                    <a:pt x="694" y="1"/>
                    <a:pt x="496" y="89"/>
                    <a:pt x="321" y="269"/>
                  </a:cubicBezTo>
                  <a:cubicBezTo>
                    <a:pt x="37" y="553"/>
                    <a:pt x="0" y="1010"/>
                    <a:pt x="235" y="1331"/>
                  </a:cubicBezTo>
                  <a:lnTo>
                    <a:pt x="1395" y="2491"/>
                  </a:lnTo>
                  <a:lnTo>
                    <a:pt x="1580" y="2306"/>
                  </a:lnTo>
                  <a:lnTo>
                    <a:pt x="445" y="1170"/>
                  </a:lnTo>
                  <a:cubicBezTo>
                    <a:pt x="296" y="948"/>
                    <a:pt x="321" y="639"/>
                    <a:pt x="506" y="454"/>
                  </a:cubicBezTo>
                  <a:cubicBezTo>
                    <a:pt x="628" y="327"/>
                    <a:pt x="763" y="264"/>
                    <a:pt x="909" y="264"/>
                  </a:cubicBezTo>
                  <a:cubicBezTo>
                    <a:pt x="1104" y="264"/>
                    <a:pt x="1317" y="377"/>
                    <a:pt x="1543" y="602"/>
                  </a:cubicBezTo>
                  <a:lnTo>
                    <a:pt x="4901" y="3972"/>
                  </a:lnTo>
                  <a:lnTo>
                    <a:pt x="4913" y="3985"/>
                  </a:lnTo>
                  <a:cubicBezTo>
                    <a:pt x="5036" y="4083"/>
                    <a:pt x="5111" y="4244"/>
                    <a:pt x="5135" y="4404"/>
                  </a:cubicBezTo>
                  <a:cubicBezTo>
                    <a:pt x="5123" y="4614"/>
                    <a:pt x="5036" y="4812"/>
                    <a:pt x="4876" y="4948"/>
                  </a:cubicBezTo>
                  <a:cubicBezTo>
                    <a:pt x="4684" y="5135"/>
                    <a:pt x="4503" y="5221"/>
                    <a:pt x="4317" y="5221"/>
                  </a:cubicBezTo>
                  <a:cubicBezTo>
                    <a:pt x="3991" y="5221"/>
                    <a:pt x="3650" y="4956"/>
                    <a:pt x="3210" y="4515"/>
                  </a:cubicBezTo>
                  <a:lnTo>
                    <a:pt x="1235" y="2540"/>
                  </a:lnTo>
                  <a:cubicBezTo>
                    <a:pt x="1210" y="2516"/>
                    <a:pt x="1176" y="2503"/>
                    <a:pt x="1142" y="2503"/>
                  </a:cubicBezTo>
                  <a:cubicBezTo>
                    <a:pt x="1108" y="2503"/>
                    <a:pt x="1074" y="2516"/>
                    <a:pt x="1049" y="2540"/>
                  </a:cubicBezTo>
                  <a:cubicBezTo>
                    <a:pt x="1000" y="2590"/>
                    <a:pt x="1000" y="2676"/>
                    <a:pt x="1049" y="2726"/>
                  </a:cubicBezTo>
                  <a:lnTo>
                    <a:pt x="3024" y="4701"/>
                  </a:lnTo>
                  <a:cubicBezTo>
                    <a:pt x="3337" y="5022"/>
                    <a:pt x="3801" y="5482"/>
                    <a:pt x="4320" y="5482"/>
                  </a:cubicBezTo>
                  <a:cubicBezTo>
                    <a:pt x="4558" y="5482"/>
                    <a:pt x="4809" y="5385"/>
                    <a:pt x="5061" y="5133"/>
                  </a:cubicBezTo>
                  <a:cubicBezTo>
                    <a:pt x="5271" y="4948"/>
                    <a:pt x="5394" y="4676"/>
                    <a:pt x="5394" y="4392"/>
                  </a:cubicBezTo>
                  <a:cubicBezTo>
                    <a:pt x="5382" y="4145"/>
                    <a:pt x="5271" y="3935"/>
                    <a:pt x="5086" y="3775"/>
                  </a:cubicBezTo>
                  <a:lnTo>
                    <a:pt x="1728" y="417"/>
                  </a:lnTo>
                  <a:cubicBezTo>
                    <a:pt x="1453" y="142"/>
                    <a:pt x="1170" y="1"/>
                    <a:pt x="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67"/>
            <p:cNvSpPr/>
            <p:nvPr/>
          </p:nvSpPr>
          <p:spPr>
            <a:xfrm>
              <a:off x="4410115" y="1360381"/>
              <a:ext cx="345374" cy="351392"/>
            </a:xfrm>
            <a:custGeom>
              <a:avLst/>
              <a:gdLst/>
              <a:ahLst/>
              <a:cxnLst/>
              <a:rect l="l" t="t" r="r" b="b"/>
              <a:pathLst>
                <a:path w="5395" h="5489" extrusionOk="0">
                  <a:moveTo>
                    <a:pt x="898" y="0"/>
                  </a:moveTo>
                  <a:cubicBezTo>
                    <a:pt x="688" y="0"/>
                    <a:pt x="489" y="88"/>
                    <a:pt x="309" y="263"/>
                  </a:cubicBezTo>
                  <a:cubicBezTo>
                    <a:pt x="25" y="559"/>
                    <a:pt x="1" y="1003"/>
                    <a:pt x="235" y="1336"/>
                  </a:cubicBezTo>
                  <a:lnTo>
                    <a:pt x="1396" y="2484"/>
                  </a:lnTo>
                  <a:lnTo>
                    <a:pt x="1581" y="2299"/>
                  </a:lnTo>
                  <a:lnTo>
                    <a:pt x="457" y="1176"/>
                  </a:lnTo>
                  <a:cubicBezTo>
                    <a:pt x="297" y="954"/>
                    <a:pt x="322" y="658"/>
                    <a:pt x="507" y="460"/>
                  </a:cubicBezTo>
                  <a:cubicBezTo>
                    <a:pt x="634" y="333"/>
                    <a:pt x="770" y="270"/>
                    <a:pt x="915" y="270"/>
                  </a:cubicBezTo>
                  <a:cubicBezTo>
                    <a:pt x="1108" y="270"/>
                    <a:pt x="1318" y="382"/>
                    <a:pt x="1544" y="608"/>
                  </a:cubicBezTo>
                  <a:lnTo>
                    <a:pt x="4914" y="3978"/>
                  </a:lnTo>
                  <a:lnTo>
                    <a:pt x="4914" y="3990"/>
                  </a:lnTo>
                  <a:cubicBezTo>
                    <a:pt x="5037" y="4089"/>
                    <a:pt x="5123" y="4250"/>
                    <a:pt x="5136" y="4410"/>
                  </a:cubicBezTo>
                  <a:cubicBezTo>
                    <a:pt x="5136" y="4620"/>
                    <a:pt x="5037" y="4817"/>
                    <a:pt x="4877" y="4953"/>
                  </a:cubicBezTo>
                  <a:cubicBezTo>
                    <a:pt x="4689" y="5141"/>
                    <a:pt x="4510" y="5227"/>
                    <a:pt x="4326" y="5227"/>
                  </a:cubicBezTo>
                  <a:cubicBezTo>
                    <a:pt x="4002" y="5227"/>
                    <a:pt x="3659" y="4962"/>
                    <a:pt x="3210" y="4521"/>
                  </a:cubicBezTo>
                  <a:lnTo>
                    <a:pt x="1235" y="2546"/>
                  </a:lnTo>
                  <a:cubicBezTo>
                    <a:pt x="1210" y="2521"/>
                    <a:pt x="1176" y="2509"/>
                    <a:pt x="1143" y="2509"/>
                  </a:cubicBezTo>
                  <a:cubicBezTo>
                    <a:pt x="1109" y="2509"/>
                    <a:pt x="1075" y="2521"/>
                    <a:pt x="1050" y="2546"/>
                  </a:cubicBezTo>
                  <a:cubicBezTo>
                    <a:pt x="1001" y="2596"/>
                    <a:pt x="1001" y="2682"/>
                    <a:pt x="1050" y="2731"/>
                  </a:cubicBezTo>
                  <a:lnTo>
                    <a:pt x="3025" y="4706"/>
                  </a:lnTo>
                  <a:cubicBezTo>
                    <a:pt x="3346" y="5028"/>
                    <a:pt x="3807" y="5488"/>
                    <a:pt x="4323" y="5488"/>
                  </a:cubicBezTo>
                  <a:cubicBezTo>
                    <a:pt x="4560" y="5488"/>
                    <a:pt x="4809" y="5391"/>
                    <a:pt x="5062" y="5138"/>
                  </a:cubicBezTo>
                  <a:cubicBezTo>
                    <a:pt x="5284" y="4941"/>
                    <a:pt x="5395" y="4669"/>
                    <a:pt x="5395" y="4385"/>
                  </a:cubicBezTo>
                  <a:cubicBezTo>
                    <a:pt x="5370" y="4151"/>
                    <a:pt x="5259" y="3929"/>
                    <a:pt x="5086" y="3781"/>
                  </a:cubicBezTo>
                  <a:lnTo>
                    <a:pt x="1729" y="423"/>
                  </a:lnTo>
                  <a:cubicBezTo>
                    <a:pt x="1446" y="140"/>
                    <a:pt x="1164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0" name="Google Shape;8620;p67"/>
          <p:cNvGrpSpPr/>
          <p:nvPr/>
        </p:nvGrpSpPr>
        <p:grpSpPr>
          <a:xfrm>
            <a:off x="1807674" y="2615414"/>
            <a:ext cx="356261" cy="354977"/>
            <a:chOff x="4212790" y="3026909"/>
            <a:chExt cx="355681" cy="354977"/>
          </a:xfrm>
        </p:grpSpPr>
        <p:sp>
          <p:nvSpPr>
            <p:cNvPr id="8621" name="Google Shape;8621;p67"/>
            <p:cNvSpPr/>
            <p:nvPr/>
          </p:nvSpPr>
          <p:spPr>
            <a:xfrm>
              <a:off x="4223097" y="3026909"/>
              <a:ext cx="345374" cy="351008"/>
            </a:xfrm>
            <a:custGeom>
              <a:avLst/>
              <a:gdLst/>
              <a:ahLst/>
              <a:cxnLst/>
              <a:rect l="l" t="t" r="r" b="b"/>
              <a:pathLst>
                <a:path w="5395" h="5483" extrusionOk="0">
                  <a:moveTo>
                    <a:pt x="904" y="1"/>
                  </a:moveTo>
                  <a:cubicBezTo>
                    <a:pt x="694" y="1"/>
                    <a:pt x="496" y="89"/>
                    <a:pt x="321" y="269"/>
                  </a:cubicBezTo>
                  <a:cubicBezTo>
                    <a:pt x="37" y="553"/>
                    <a:pt x="0" y="1010"/>
                    <a:pt x="235" y="1331"/>
                  </a:cubicBezTo>
                  <a:lnTo>
                    <a:pt x="1395" y="2491"/>
                  </a:lnTo>
                  <a:lnTo>
                    <a:pt x="1580" y="2306"/>
                  </a:lnTo>
                  <a:lnTo>
                    <a:pt x="445" y="1170"/>
                  </a:lnTo>
                  <a:cubicBezTo>
                    <a:pt x="296" y="948"/>
                    <a:pt x="321" y="639"/>
                    <a:pt x="506" y="454"/>
                  </a:cubicBezTo>
                  <a:cubicBezTo>
                    <a:pt x="628" y="327"/>
                    <a:pt x="763" y="264"/>
                    <a:pt x="909" y="264"/>
                  </a:cubicBezTo>
                  <a:cubicBezTo>
                    <a:pt x="1104" y="264"/>
                    <a:pt x="1317" y="377"/>
                    <a:pt x="1543" y="602"/>
                  </a:cubicBezTo>
                  <a:lnTo>
                    <a:pt x="4901" y="3972"/>
                  </a:lnTo>
                  <a:lnTo>
                    <a:pt x="4913" y="3985"/>
                  </a:lnTo>
                  <a:cubicBezTo>
                    <a:pt x="5036" y="4083"/>
                    <a:pt x="5111" y="4244"/>
                    <a:pt x="5135" y="4404"/>
                  </a:cubicBezTo>
                  <a:cubicBezTo>
                    <a:pt x="5123" y="4614"/>
                    <a:pt x="5036" y="4812"/>
                    <a:pt x="4876" y="4948"/>
                  </a:cubicBezTo>
                  <a:cubicBezTo>
                    <a:pt x="4684" y="5135"/>
                    <a:pt x="4503" y="5221"/>
                    <a:pt x="4317" y="5221"/>
                  </a:cubicBezTo>
                  <a:cubicBezTo>
                    <a:pt x="3991" y="5221"/>
                    <a:pt x="3650" y="4956"/>
                    <a:pt x="3210" y="4515"/>
                  </a:cubicBezTo>
                  <a:lnTo>
                    <a:pt x="1235" y="2540"/>
                  </a:lnTo>
                  <a:cubicBezTo>
                    <a:pt x="1210" y="2516"/>
                    <a:pt x="1176" y="2503"/>
                    <a:pt x="1142" y="2503"/>
                  </a:cubicBezTo>
                  <a:cubicBezTo>
                    <a:pt x="1108" y="2503"/>
                    <a:pt x="1074" y="2516"/>
                    <a:pt x="1049" y="2540"/>
                  </a:cubicBezTo>
                  <a:cubicBezTo>
                    <a:pt x="1000" y="2590"/>
                    <a:pt x="1000" y="2676"/>
                    <a:pt x="1049" y="2726"/>
                  </a:cubicBezTo>
                  <a:lnTo>
                    <a:pt x="3024" y="4701"/>
                  </a:lnTo>
                  <a:cubicBezTo>
                    <a:pt x="3337" y="5022"/>
                    <a:pt x="3801" y="5482"/>
                    <a:pt x="4320" y="5482"/>
                  </a:cubicBezTo>
                  <a:cubicBezTo>
                    <a:pt x="4558" y="5482"/>
                    <a:pt x="4809" y="5385"/>
                    <a:pt x="5061" y="5133"/>
                  </a:cubicBezTo>
                  <a:cubicBezTo>
                    <a:pt x="5271" y="4948"/>
                    <a:pt x="5394" y="4676"/>
                    <a:pt x="5394" y="4392"/>
                  </a:cubicBezTo>
                  <a:cubicBezTo>
                    <a:pt x="5382" y="4145"/>
                    <a:pt x="5271" y="3935"/>
                    <a:pt x="5086" y="3775"/>
                  </a:cubicBezTo>
                  <a:lnTo>
                    <a:pt x="1728" y="417"/>
                  </a:lnTo>
                  <a:cubicBezTo>
                    <a:pt x="1453" y="142"/>
                    <a:pt x="1170" y="1"/>
                    <a:pt x="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67"/>
            <p:cNvSpPr/>
            <p:nvPr/>
          </p:nvSpPr>
          <p:spPr>
            <a:xfrm>
              <a:off x="4212790" y="3030494"/>
              <a:ext cx="345374" cy="351392"/>
            </a:xfrm>
            <a:custGeom>
              <a:avLst/>
              <a:gdLst/>
              <a:ahLst/>
              <a:cxnLst/>
              <a:rect l="l" t="t" r="r" b="b"/>
              <a:pathLst>
                <a:path w="5395" h="5489" extrusionOk="0">
                  <a:moveTo>
                    <a:pt x="898" y="0"/>
                  </a:moveTo>
                  <a:cubicBezTo>
                    <a:pt x="688" y="0"/>
                    <a:pt x="489" y="88"/>
                    <a:pt x="309" y="263"/>
                  </a:cubicBezTo>
                  <a:cubicBezTo>
                    <a:pt x="25" y="559"/>
                    <a:pt x="1" y="1003"/>
                    <a:pt x="235" y="1336"/>
                  </a:cubicBezTo>
                  <a:lnTo>
                    <a:pt x="1396" y="2484"/>
                  </a:lnTo>
                  <a:lnTo>
                    <a:pt x="1581" y="2299"/>
                  </a:lnTo>
                  <a:lnTo>
                    <a:pt x="457" y="1176"/>
                  </a:lnTo>
                  <a:cubicBezTo>
                    <a:pt x="297" y="954"/>
                    <a:pt x="322" y="658"/>
                    <a:pt x="507" y="460"/>
                  </a:cubicBezTo>
                  <a:cubicBezTo>
                    <a:pt x="634" y="333"/>
                    <a:pt x="770" y="270"/>
                    <a:pt x="915" y="270"/>
                  </a:cubicBezTo>
                  <a:cubicBezTo>
                    <a:pt x="1108" y="270"/>
                    <a:pt x="1318" y="382"/>
                    <a:pt x="1544" y="608"/>
                  </a:cubicBezTo>
                  <a:lnTo>
                    <a:pt x="4914" y="3978"/>
                  </a:lnTo>
                  <a:lnTo>
                    <a:pt x="4914" y="3990"/>
                  </a:lnTo>
                  <a:cubicBezTo>
                    <a:pt x="5037" y="4089"/>
                    <a:pt x="5123" y="4250"/>
                    <a:pt x="5136" y="4410"/>
                  </a:cubicBezTo>
                  <a:cubicBezTo>
                    <a:pt x="5136" y="4620"/>
                    <a:pt x="5037" y="4817"/>
                    <a:pt x="4877" y="4953"/>
                  </a:cubicBezTo>
                  <a:cubicBezTo>
                    <a:pt x="4689" y="5141"/>
                    <a:pt x="4510" y="5227"/>
                    <a:pt x="4326" y="5227"/>
                  </a:cubicBezTo>
                  <a:cubicBezTo>
                    <a:pt x="4002" y="5227"/>
                    <a:pt x="3659" y="4962"/>
                    <a:pt x="3210" y="4521"/>
                  </a:cubicBezTo>
                  <a:lnTo>
                    <a:pt x="1235" y="2546"/>
                  </a:lnTo>
                  <a:cubicBezTo>
                    <a:pt x="1210" y="2521"/>
                    <a:pt x="1176" y="2509"/>
                    <a:pt x="1143" y="2509"/>
                  </a:cubicBezTo>
                  <a:cubicBezTo>
                    <a:pt x="1109" y="2509"/>
                    <a:pt x="1075" y="2521"/>
                    <a:pt x="1050" y="2546"/>
                  </a:cubicBezTo>
                  <a:cubicBezTo>
                    <a:pt x="1001" y="2596"/>
                    <a:pt x="1001" y="2682"/>
                    <a:pt x="1050" y="2731"/>
                  </a:cubicBezTo>
                  <a:lnTo>
                    <a:pt x="3025" y="4706"/>
                  </a:lnTo>
                  <a:cubicBezTo>
                    <a:pt x="3346" y="5028"/>
                    <a:pt x="3807" y="5488"/>
                    <a:pt x="4323" y="5488"/>
                  </a:cubicBezTo>
                  <a:cubicBezTo>
                    <a:pt x="4560" y="5488"/>
                    <a:pt x="4809" y="5391"/>
                    <a:pt x="5062" y="5138"/>
                  </a:cubicBezTo>
                  <a:cubicBezTo>
                    <a:pt x="5284" y="4941"/>
                    <a:pt x="5395" y="4669"/>
                    <a:pt x="5395" y="4385"/>
                  </a:cubicBezTo>
                  <a:cubicBezTo>
                    <a:pt x="5370" y="4151"/>
                    <a:pt x="5259" y="3929"/>
                    <a:pt x="5086" y="3781"/>
                  </a:cubicBezTo>
                  <a:lnTo>
                    <a:pt x="1729" y="423"/>
                  </a:lnTo>
                  <a:cubicBezTo>
                    <a:pt x="1446" y="140"/>
                    <a:pt x="1164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6" name="Google Shape;8666;p67"/>
          <p:cNvGrpSpPr/>
          <p:nvPr/>
        </p:nvGrpSpPr>
        <p:grpSpPr>
          <a:xfrm rot="-5400000" flipH="1">
            <a:off x="1270840" y="1801858"/>
            <a:ext cx="1197789" cy="83058"/>
            <a:chOff x="3998100" y="4633825"/>
            <a:chExt cx="2329875" cy="175275"/>
          </a:xfrm>
        </p:grpSpPr>
        <p:sp>
          <p:nvSpPr>
            <p:cNvPr id="8667" name="Google Shape;8667;p67"/>
            <p:cNvSpPr/>
            <p:nvPr/>
          </p:nvSpPr>
          <p:spPr>
            <a:xfrm>
              <a:off x="4853875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67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67"/>
            <p:cNvSpPr/>
            <p:nvPr/>
          </p:nvSpPr>
          <p:spPr>
            <a:xfrm>
              <a:off x="5753075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67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67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67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67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67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67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67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67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67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67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67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67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67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67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67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67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67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67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67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67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67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67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67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67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67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67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67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67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67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67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67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67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67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67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67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67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6" name="Google Shape;8706;p67"/>
          <p:cNvGrpSpPr/>
          <p:nvPr/>
        </p:nvGrpSpPr>
        <p:grpSpPr>
          <a:xfrm rot="-5400000" flipH="1">
            <a:off x="1270840" y="3434796"/>
            <a:ext cx="1197789" cy="83058"/>
            <a:chOff x="3998100" y="4633825"/>
            <a:chExt cx="2329875" cy="175275"/>
          </a:xfrm>
        </p:grpSpPr>
        <p:sp>
          <p:nvSpPr>
            <p:cNvPr id="8707" name="Google Shape;8707;p67"/>
            <p:cNvSpPr/>
            <p:nvPr/>
          </p:nvSpPr>
          <p:spPr>
            <a:xfrm>
              <a:off x="4853875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67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67"/>
            <p:cNvSpPr/>
            <p:nvPr/>
          </p:nvSpPr>
          <p:spPr>
            <a:xfrm>
              <a:off x="5753075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67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67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67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67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67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67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67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67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67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67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67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67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67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67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67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67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67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67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67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67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67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67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67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67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67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67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67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67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67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67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67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67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67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67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67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67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TextBox 191">
            <a:extLst>
              <a:ext uri="{FF2B5EF4-FFF2-40B4-BE49-F238E27FC236}">
                <a16:creationId xmlns:a16="http://schemas.microsoft.com/office/drawing/2014/main" id="{84B4FC09-3106-488F-B972-FA648FDA4939}"/>
              </a:ext>
            </a:extLst>
          </p:cNvPr>
          <p:cNvSpPr txBox="1"/>
          <p:nvPr/>
        </p:nvSpPr>
        <p:spPr>
          <a:xfrm>
            <a:off x="2163935" y="1583889"/>
            <a:ext cx="55623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algn="just"/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Việc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nên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giờ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học</a:t>
            </a:r>
            <a:endParaRPr lang="en-US" sz="28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4FEA953C-87BA-497A-96BE-7E858F3F569C}"/>
              </a:ext>
            </a:extLst>
          </p:cNvPr>
          <p:cNvSpPr txBox="1"/>
          <p:nvPr/>
        </p:nvSpPr>
        <p:spPr>
          <a:xfrm>
            <a:off x="2225882" y="3163636"/>
            <a:ext cx="59664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algn="just"/>
            <a:r>
              <a:rPr lang="vi-VN" sz="3200" b="1" dirty="0" err="1">
                <a:latin typeface="+mn-lt"/>
                <a:ea typeface="Times New Roman" panose="02020603050405020304" pitchFamily="18" charset="0"/>
              </a:rPr>
              <a:t>Việc</a:t>
            </a:r>
            <a:r>
              <a:rPr lang="vi-VN" sz="3200" b="1" dirty="0">
                <a:latin typeface="+mn-lt"/>
                <a:ea typeface="Times New Roman" panose="02020603050405020304" pitchFamily="18" charset="0"/>
              </a:rPr>
              <a:t> nên </a:t>
            </a:r>
            <a:r>
              <a:rPr lang="vi-VN" sz="3200" b="1" dirty="0" err="1">
                <a:latin typeface="+mn-lt"/>
                <a:ea typeface="Times New Roman" panose="02020603050405020304" pitchFamily="18" charset="0"/>
              </a:rPr>
              <a:t>làm</a:t>
            </a:r>
            <a:r>
              <a:rPr lang="vi-VN" sz="3200" b="1" dirty="0">
                <a:latin typeface="+mn-lt"/>
                <a:ea typeface="Times New Roman" panose="02020603050405020304" pitchFamily="18" charset="0"/>
              </a:rPr>
              <a:t> trong </a:t>
            </a:r>
            <a:r>
              <a:rPr lang="vi-VN" sz="3200" b="1" dirty="0" err="1">
                <a:latin typeface="+mn-lt"/>
                <a:ea typeface="Times New Roman" panose="02020603050405020304" pitchFamily="18" charset="0"/>
              </a:rPr>
              <a:t>giờ</a:t>
            </a:r>
            <a:r>
              <a:rPr lang="vi-VN" sz="3200" b="1" dirty="0">
                <a:latin typeface="+mn-lt"/>
                <a:ea typeface="Times New Roman" panose="02020603050405020304" pitchFamily="18" charset="0"/>
              </a:rPr>
              <a:t> chơi</a:t>
            </a:r>
            <a:endParaRPr lang="en-US" sz="28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96" name="Hình ảnh 95">
            <a:extLst>
              <a:ext uri="{FF2B5EF4-FFF2-40B4-BE49-F238E27FC236}">
                <a16:creationId xmlns:a16="http://schemas.microsoft.com/office/drawing/2014/main" id="{F2CF1A4A-FC9F-4DE1-B929-A80AA94B6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15" y="106643"/>
            <a:ext cx="1001756" cy="8883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448"/>
    </mc:Choice>
    <mc:Fallback xmlns="">
      <p:transition spd="slow" advTm="73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" grpId="0"/>
      <p:bldP spid="8604" grpId="0"/>
      <p:bldP spid="8607" grpId="0"/>
      <p:bldP spid="192" grpId="0"/>
      <p:bldP spid="1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DC53C8FF-AFE9-4E35-9929-DB65843D4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313231"/>
              </p:ext>
            </p:extLst>
          </p:nvPr>
        </p:nvGraphicFramePr>
        <p:xfrm>
          <a:off x="267629" y="184445"/>
          <a:ext cx="4806176" cy="4706326"/>
        </p:xfrm>
        <a:graphic>
          <a:graphicData uri="http://schemas.openxmlformats.org/drawingml/2006/table">
            <a:tbl>
              <a:tblPr firstRow="1" firstCol="1" bandRow="1">
                <a:tableStyleId>{7A6C821D-124B-48DA-9E17-5BC2A4AA12DB}</a:tableStyleId>
              </a:tblPr>
              <a:tblGrid>
                <a:gridCol w="683857">
                  <a:extLst>
                    <a:ext uri="{9D8B030D-6E8A-4147-A177-3AD203B41FA5}">
                      <a16:colId xmlns:a16="http://schemas.microsoft.com/office/drawing/2014/main" val="1861896140"/>
                    </a:ext>
                  </a:extLst>
                </a:gridCol>
                <a:gridCol w="1838542">
                  <a:extLst>
                    <a:ext uri="{9D8B030D-6E8A-4147-A177-3AD203B41FA5}">
                      <a16:colId xmlns:a16="http://schemas.microsoft.com/office/drawing/2014/main" val="575573164"/>
                    </a:ext>
                  </a:extLst>
                </a:gridCol>
                <a:gridCol w="2283777">
                  <a:extLst>
                    <a:ext uri="{9D8B030D-6E8A-4147-A177-3AD203B41FA5}">
                      <a16:colId xmlns:a16="http://schemas.microsoft.com/office/drawing/2014/main" val="2888541132"/>
                    </a:ext>
                  </a:extLst>
                </a:gridCol>
              </a:tblGrid>
              <a:tr h="675780"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TT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Việc nên làm trong giờ học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Việc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nên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làm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trong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giờ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chơi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80505"/>
                  </a:ext>
                </a:extLst>
              </a:tr>
              <a:tr h="675780"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1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Trật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tự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Sử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dụng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thời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gian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chơi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hữu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ích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extLst>
                  <a:ext uri="{0D108BD9-81ED-4DB2-BD59-A6C34878D82A}">
                    <a16:rowId xmlns:a16="http://schemas.microsoft.com/office/drawing/2014/main" val="613797990"/>
                  </a:ext>
                </a:extLst>
              </a:tr>
              <a:tr h="1035337"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2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Tập trung, lắng nghe thầy cô giảng bài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Chơi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hoà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đồng</a:t>
                      </a:r>
                      <a:r>
                        <a:rPr lang="en-US" sz="1800" b="1" dirty="0">
                          <a:effectLst/>
                        </a:rPr>
                        <a:t>, </a:t>
                      </a:r>
                      <a:r>
                        <a:rPr lang="en-US" sz="1800" b="1" dirty="0" err="1">
                          <a:effectLst/>
                        </a:rPr>
                        <a:t>không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phân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biệt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extLst>
                  <a:ext uri="{0D108BD9-81ED-4DB2-BD59-A6C34878D82A}">
                    <a16:rowId xmlns:a16="http://schemas.microsoft.com/office/drawing/2014/main" val="1555112817"/>
                  </a:ext>
                </a:extLst>
              </a:tr>
              <a:tr h="939408"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3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Lắng nghe các bạn phát biểu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Chơi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các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trò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chơi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lành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mạnh</a:t>
                      </a:r>
                      <a:r>
                        <a:rPr lang="en-US" sz="1800" b="1" dirty="0">
                          <a:effectLst/>
                        </a:rPr>
                        <a:t>, an </a:t>
                      </a:r>
                      <a:r>
                        <a:rPr lang="en-US" sz="1800" b="1" dirty="0" err="1">
                          <a:effectLst/>
                        </a:rPr>
                        <a:t>toàn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extLst>
                  <a:ext uri="{0D108BD9-81ED-4DB2-BD59-A6C34878D82A}">
                    <a16:rowId xmlns:a16="http://schemas.microsoft.com/office/drawing/2014/main" val="4053125431"/>
                  </a:ext>
                </a:extLst>
              </a:tr>
              <a:tr h="1035337"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 4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Làm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nhiệm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vụ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được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giao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Chơi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những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nơi</a:t>
                      </a:r>
                      <a:r>
                        <a:rPr lang="en-US" sz="1800" b="1" dirty="0">
                          <a:effectLst/>
                        </a:rPr>
                        <a:t> an </a:t>
                      </a:r>
                      <a:r>
                        <a:rPr lang="en-US" sz="1800" b="1" dirty="0" err="1">
                          <a:effectLst/>
                        </a:rPr>
                        <a:t>toàn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extLst>
                  <a:ext uri="{0D108BD9-81ED-4DB2-BD59-A6C34878D82A}">
                    <a16:rowId xmlns:a16="http://schemas.microsoft.com/office/drawing/2014/main" val="2070262063"/>
                  </a:ext>
                </a:extLst>
              </a:tr>
            </a:tbl>
          </a:graphicData>
        </a:graphic>
      </p:graphicFrame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7F95CFC2-0FE9-4A88-8E1B-1A5E6E0FF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568053"/>
              </p:ext>
            </p:extLst>
          </p:nvPr>
        </p:nvGraphicFramePr>
        <p:xfrm>
          <a:off x="5207515" y="215449"/>
          <a:ext cx="3758066" cy="4675322"/>
        </p:xfrm>
        <a:graphic>
          <a:graphicData uri="http://schemas.openxmlformats.org/drawingml/2006/table">
            <a:tbl>
              <a:tblPr firstRow="1" firstCol="1" bandRow="1">
                <a:tableStyleId>{7A6C821D-124B-48DA-9E17-5BC2A4AA12DB}</a:tableStyleId>
              </a:tblPr>
              <a:tblGrid>
                <a:gridCol w="466432">
                  <a:extLst>
                    <a:ext uri="{9D8B030D-6E8A-4147-A177-3AD203B41FA5}">
                      <a16:colId xmlns:a16="http://schemas.microsoft.com/office/drawing/2014/main" val="1861896140"/>
                    </a:ext>
                  </a:extLst>
                </a:gridCol>
                <a:gridCol w="1663556">
                  <a:extLst>
                    <a:ext uri="{9D8B030D-6E8A-4147-A177-3AD203B41FA5}">
                      <a16:colId xmlns:a16="http://schemas.microsoft.com/office/drawing/2014/main" val="575573164"/>
                    </a:ext>
                  </a:extLst>
                </a:gridCol>
                <a:gridCol w="1628078">
                  <a:extLst>
                    <a:ext uri="{9D8B030D-6E8A-4147-A177-3AD203B41FA5}">
                      <a16:colId xmlns:a16="http://schemas.microsoft.com/office/drawing/2014/main" val="2888541132"/>
                    </a:ext>
                  </a:extLst>
                </a:gridCol>
              </a:tblGrid>
              <a:tr h="1132667"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TT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Việc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nên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làm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trong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giờ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học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Việc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nên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làm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trong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giờ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chơi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80505"/>
                  </a:ext>
                </a:extLst>
              </a:tr>
              <a:tr h="1315810"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5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Tích cực tham gia các hoạt động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effectLst/>
                        </a:rPr>
                        <a:t>Giao </a:t>
                      </a:r>
                      <a:r>
                        <a:rPr lang="en-US" sz="1800" b="1" dirty="0" err="1">
                          <a:effectLst/>
                        </a:rPr>
                        <a:t>tiếp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lịch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sự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extLst>
                  <a:ext uri="{0D108BD9-81ED-4DB2-BD59-A6C34878D82A}">
                    <a16:rowId xmlns:a16="http://schemas.microsoft.com/office/drawing/2014/main" val="841238211"/>
                  </a:ext>
                </a:extLst>
              </a:tr>
              <a:tr h="1315810"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6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Tích cực phát biểu ý kiến xây dựng bài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Giữ vệ sinh chung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extLst>
                  <a:ext uri="{0D108BD9-81ED-4DB2-BD59-A6C34878D82A}">
                    <a16:rowId xmlns:a16="http://schemas.microsoft.com/office/drawing/2014/main" val="553899688"/>
                  </a:ext>
                </a:extLst>
              </a:tr>
              <a:tr h="858855"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7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Ngồi học đúng tư thế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Vào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lớp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đúng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giờ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extLst>
                  <a:ext uri="{0D108BD9-81ED-4DB2-BD59-A6C34878D82A}">
                    <a16:rowId xmlns:a16="http://schemas.microsoft.com/office/drawing/2014/main" val="4211848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15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58"/>
    </mc:Choice>
    <mc:Fallback xmlns="">
      <p:transition spd="slow" advTm="11615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B67D31-1956-45CE-AD7E-015176D83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390" y="-436333"/>
            <a:ext cx="7329900" cy="1679700"/>
          </a:xfrm>
        </p:spPr>
        <p:txBody>
          <a:bodyPr/>
          <a:lstStyle/>
          <a:p>
            <a:r>
              <a:rPr lang="pt-BR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Vẽ</a:t>
            </a:r>
            <a:r>
              <a:rPr lang="pt-BR" sz="2400" dirty="0"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một bức tranh miêu tả lại giờ ra chơi của em</a:t>
            </a:r>
            <a:endParaRPr lang="en-US" sz="8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3074" name="Picture 2" descr="Tả cảnh sân trường giờ ra chơi (19 mẫu) - Văn 6">
            <a:extLst>
              <a:ext uri="{FF2B5EF4-FFF2-40B4-BE49-F238E27FC236}">
                <a16:creationId xmlns:a16="http://schemas.microsoft.com/office/drawing/2014/main" id="{560DAFB5-32DA-470A-839E-C31E074EA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64" y="682303"/>
            <a:ext cx="3471279" cy="181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ăn mẫu lớp 7: Miêu tả sân trường giờ ra chơi | Học cùng hocthoi.net">
            <a:extLst>
              <a:ext uri="{FF2B5EF4-FFF2-40B4-BE49-F238E27FC236}">
                <a16:creationId xmlns:a16="http://schemas.microsoft.com/office/drawing/2014/main" id="{8DF3C968-49BD-4B59-8572-F3D0D515E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64" y="2701007"/>
            <a:ext cx="3471279" cy="202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ả giờ ra chơi ở trường học của em - Văn miêu tả 6">
            <a:extLst>
              <a:ext uri="{FF2B5EF4-FFF2-40B4-BE49-F238E27FC236}">
                <a16:creationId xmlns:a16="http://schemas.microsoft.com/office/drawing/2014/main" id="{E256332E-6D4C-4510-8DDB-228A5F665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63" y="682303"/>
            <a:ext cx="3758968" cy="403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741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755"/>
    </mc:Choice>
    <mc:Fallback xmlns="">
      <p:transition spd="slow" advTm="155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61"/>
            <a:ext cx="9144000" cy="51478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41" y="1223320"/>
            <a:ext cx="6295524" cy="183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93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2" name="Google Shape;7302;p44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 rot="5400000">
            <a:off x="3566885" y="192516"/>
            <a:ext cx="3106983" cy="6246634"/>
          </a:xfrm>
          <a:prstGeom prst="rect">
            <a:avLst/>
          </a:prstGeom>
          <a:noFill/>
          <a:ln>
            <a:noFill/>
          </a:ln>
        </p:spPr>
      </p:pic>
      <p:sp>
        <p:nvSpPr>
          <p:cNvPr id="7303" name="Google Shape;7303;p44"/>
          <p:cNvSpPr txBox="1">
            <a:spLocks noGrp="1"/>
          </p:cNvSpPr>
          <p:nvPr>
            <p:ph type="title"/>
          </p:nvPr>
        </p:nvSpPr>
        <p:spPr>
          <a:xfrm>
            <a:off x="689745" y="662130"/>
            <a:ext cx="7986203" cy="1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>
                <a:latin typeface="Bodoni MT Black" panose="02070A03080606020203" pitchFamily="18" charset="0"/>
              </a:rPr>
              <a:t>Khởi động</a:t>
            </a:r>
            <a:endParaRPr sz="8800" dirty="0">
              <a:latin typeface="Bodoni MT Black" panose="02070A03080606020203" pitchFamily="18" charset="0"/>
            </a:endParaRPr>
          </a:p>
        </p:txBody>
      </p:sp>
      <p:pic>
        <p:nvPicPr>
          <p:cNvPr id="11268" name="Picture 4" descr="Ghim trên 颜文字 GIF">
            <a:extLst>
              <a:ext uri="{FF2B5EF4-FFF2-40B4-BE49-F238E27FC236}">
                <a16:creationId xmlns:a16="http://schemas.microsoft.com/office/drawing/2014/main" id="{131B52A2-7107-4B8F-A575-6FBAA8C220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22" y="1512696"/>
            <a:ext cx="3258047" cy="325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Launch Startup Ship Shuttle Mission Flat Color Icon Vector, Color Icons,  Business, Company PNG and Vector with Transparent Background for Free  Download">
            <a:extLst>
              <a:ext uri="{FF2B5EF4-FFF2-40B4-BE49-F238E27FC236}">
                <a16:creationId xmlns:a16="http://schemas.microsoft.com/office/drawing/2014/main" id="{B2F7F9AB-8750-4BF0-8A86-59163077DE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 t="15459" r="10735" b="11111"/>
          <a:stretch/>
        </p:blipFill>
        <p:spPr bwMode="auto">
          <a:xfrm rot="1326011">
            <a:off x="834339" y="265919"/>
            <a:ext cx="1000588" cy="9640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10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16">
        <p:split orient="vert"/>
      </p:transition>
    </mc:Choice>
    <mc:Fallback xmlns="">
      <p:transition spd="slow" advTm="10916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646EA5-7CF9-4346-B078-43825E02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9F69411-B537-420C-A034-E24803895F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DISONSCHOOLS] BÀI TẬP ĐỌC: CHUYỆN Ở LỚP (SGK TV 1 - tập 2, trang 100) -  YouTube">
            <a:extLst>
              <a:ext uri="{FF2B5EF4-FFF2-40B4-BE49-F238E27FC236}">
                <a16:creationId xmlns:a16="http://schemas.microsoft.com/office/drawing/2014/main" id="{63A7A983-8E1E-4D2A-8B4B-572F0F50B7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r="2836"/>
          <a:stretch/>
        </p:blipFill>
        <p:spPr bwMode="auto">
          <a:xfrm>
            <a:off x="291600" y="0"/>
            <a:ext cx="8676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07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56"/>
    </mc:Choice>
    <mc:Fallback xmlns="">
      <p:transition spd="slow" advTm="4355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8" name="Google Shape;8058;p56"/>
          <p:cNvPicPr preferRelativeResize="0"/>
          <p:nvPr/>
        </p:nvPicPr>
        <p:blipFill>
          <a:blip r:embed="rId4">
            <a:alphaModFix amt="78000"/>
          </a:blip>
          <a:stretch>
            <a:fillRect/>
          </a:stretch>
        </p:blipFill>
        <p:spPr>
          <a:xfrm flipH="1">
            <a:off x="2443209" y="604572"/>
            <a:ext cx="4925950" cy="333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810;p69">
            <a:extLst>
              <a:ext uri="{FF2B5EF4-FFF2-40B4-BE49-F238E27FC236}">
                <a16:creationId xmlns:a16="http://schemas.microsoft.com/office/drawing/2014/main" id="{ED18C579-E1F6-4D9E-9DDF-1945C8D543C0}"/>
              </a:ext>
            </a:extLst>
          </p:cNvPr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1472370" y="3101930"/>
            <a:ext cx="1071286" cy="62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811;p69">
            <a:extLst>
              <a:ext uri="{FF2B5EF4-FFF2-40B4-BE49-F238E27FC236}">
                <a16:creationId xmlns:a16="http://schemas.microsoft.com/office/drawing/2014/main" id="{781615D0-F518-4F90-BBD7-92B315337E8D}"/>
              </a:ext>
            </a:extLst>
          </p:cNvPr>
          <p:cNvPicPr preferRelativeResize="0"/>
          <p:nvPr/>
        </p:nvPicPr>
        <p:blipFill>
          <a:blip r:embed="rId6">
            <a:alphaModFix amt="69000"/>
          </a:blip>
          <a:stretch>
            <a:fillRect/>
          </a:stretch>
        </p:blipFill>
        <p:spPr>
          <a:xfrm flipH="1">
            <a:off x="571651" y="1238379"/>
            <a:ext cx="1071286" cy="6248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813;p69">
            <a:extLst>
              <a:ext uri="{FF2B5EF4-FFF2-40B4-BE49-F238E27FC236}">
                <a16:creationId xmlns:a16="http://schemas.microsoft.com/office/drawing/2014/main" id="{2D33B215-BCEE-45E8-804E-06F753D3AD5E}"/>
              </a:ext>
            </a:extLst>
          </p:cNvPr>
          <p:cNvSpPr txBox="1">
            <a:spLocks/>
          </p:cNvSpPr>
          <p:nvPr/>
        </p:nvSpPr>
        <p:spPr>
          <a:xfrm>
            <a:off x="2701129" y="3249051"/>
            <a:ext cx="6665600" cy="5960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 err="1"/>
              <a:t>Trêu</a:t>
            </a:r>
            <a:r>
              <a:rPr lang="en-US" sz="3200" b="1" dirty="0"/>
              <a:t> </a:t>
            </a:r>
            <a:r>
              <a:rPr lang="en-US" sz="3200" b="1" dirty="0" err="1"/>
              <a:t>chọc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, </a:t>
            </a:r>
            <a:r>
              <a:rPr lang="en-US" sz="3200" b="1" dirty="0" err="1"/>
              <a:t>tay</a:t>
            </a:r>
            <a:r>
              <a:rPr lang="en-US" sz="3200" b="1" dirty="0"/>
              <a:t> </a:t>
            </a:r>
            <a:r>
              <a:rPr lang="en-US" sz="3200" b="1" dirty="0" err="1"/>
              <a:t>dính</a:t>
            </a:r>
            <a:r>
              <a:rPr lang="en-US" sz="3200" b="1" dirty="0"/>
              <a:t> </a:t>
            </a:r>
            <a:r>
              <a:rPr lang="en-US" sz="3200" b="1" dirty="0" err="1"/>
              <a:t>mực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bôi</a:t>
            </a:r>
            <a:r>
              <a:rPr lang="en-US" sz="3200" b="1" dirty="0"/>
              <a:t> </a:t>
            </a:r>
            <a:r>
              <a:rPr lang="en-US" sz="3200" b="1" dirty="0" err="1"/>
              <a:t>bẩn</a:t>
            </a:r>
            <a:r>
              <a:rPr lang="en-US" sz="3200" b="1" dirty="0"/>
              <a:t> ra </a:t>
            </a:r>
            <a:r>
              <a:rPr lang="en-US" sz="3200" b="1" dirty="0" err="1"/>
              <a:t>bàn</a:t>
            </a:r>
            <a:endParaRPr lang="en-US" sz="3200" b="1" dirty="0"/>
          </a:p>
        </p:txBody>
      </p:sp>
      <p:sp>
        <p:nvSpPr>
          <p:cNvPr id="10" name="Google Shape;8816;p69">
            <a:extLst>
              <a:ext uri="{FF2B5EF4-FFF2-40B4-BE49-F238E27FC236}">
                <a16:creationId xmlns:a16="http://schemas.microsoft.com/office/drawing/2014/main" id="{82BC4C9A-7320-433D-BC49-A4D9D023A2CD}"/>
              </a:ext>
            </a:extLst>
          </p:cNvPr>
          <p:cNvSpPr txBox="1">
            <a:spLocks/>
          </p:cNvSpPr>
          <p:nvPr/>
        </p:nvSpPr>
        <p:spPr>
          <a:xfrm>
            <a:off x="4415214" y="3574390"/>
            <a:ext cx="647046" cy="3693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3200" b="1" dirty="0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C0DC17E-EC57-4C52-A94F-62EA4173CFA6}"/>
              </a:ext>
            </a:extLst>
          </p:cNvPr>
          <p:cNvSpPr txBox="1"/>
          <p:nvPr/>
        </p:nvSpPr>
        <p:spPr>
          <a:xfrm>
            <a:off x="1860016" y="1012218"/>
            <a:ext cx="73807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Các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bạn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đã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điều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gì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nên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j-lt"/>
                <a:ea typeface="Times New Roman" panose="02020603050405020304" pitchFamily="18" charset="0"/>
              </a:rPr>
              <a:t>lớp</a:t>
            </a:r>
            <a:r>
              <a:rPr lang="en-US" sz="3200" b="1" dirty="0">
                <a:effectLst/>
                <a:latin typeface="+mj-lt"/>
                <a:ea typeface="Times New Roman" panose="02020603050405020304" pitchFamily="18" charset="0"/>
              </a:rPr>
              <a:t>? </a:t>
            </a:r>
            <a:endParaRPr lang="en-US" sz="3200" b="1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406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08"/>
    </mc:Choice>
    <mc:Fallback xmlns="">
      <p:transition spd="slow" advTm="39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4" name="Google Shape;7154;p41"/>
          <p:cNvSpPr/>
          <p:nvPr/>
        </p:nvSpPr>
        <p:spPr>
          <a:xfrm>
            <a:off x="3122150" y="2991250"/>
            <a:ext cx="5775" cy="7725"/>
          </a:xfrm>
          <a:custGeom>
            <a:avLst/>
            <a:gdLst/>
            <a:ahLst/>
            <a:cxnLst/>
            <a:rect l="l" t="t" r="r" b="b"/>
            <a:pathLst>
              <a:path w="231" h="309" extrusionOk="0">
                <a:moveTo>
                  <a:pt x="231" y="0"/>
                </a:moveTo>
                <a:lnTo>
                  <a:pt x="0" y="103"/>
                </a:lnTo>
                <a:lnTo>
                  <a:pt x="77" y="308"/>
                </a:lnTo>
                <a:lnTo>
                  <a:pt x="2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5" name="Google Shape;7155;p41"/>
          <p:cNvSpPr/>
          <p:nvPr/>
        </p:nvSpPr>
        <p:spPr>
          <a:xfrm>
            <a:off x="3471525" y="2989975"/>
            <a:ext cx="2575" cy="25"/>
          </a:xfrm>
          <a:custGeom>
            <a:avLst/>
            <a:gdLst/>
            <a:ahLst/>
            <a:cxnLst/>
            <a:rect l="l" t="t" r="r" b="b"/>
            <a:pathLst>
              <a:path w="103" h="1" extrusionOk="0">
                <a:moveTo>
                  <a:pt x="103" y="0"/>
                </a:moveTo>
                <a:lnTo>
                  <a:pt x="0" y="0"/>
                </a:lnTo>
                <a:cubicBezTo>
                  <a:pt x="52" y="0"/>
                  <a:pt x="77" y="0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6" name="Google Shape;7156;p41"/>
          <p:cNvSpPr/>
          <p:nvPr/>
        </p:nvSpPr>
        <p:spPr>
          <a:xfrm>
            <a:off x="3503575" y="3002800"/>
            <a:ext cx="1950" cy="650"/>
          </a:xfrm>
          <a:custGeom>
            <a:avLst/>
            <a:gdLst/>
            <a:ahLst/>
            <a:cxnLst/>
            <a:rect l="l" t="t" r="r" b="b"/>
            <a:pathLst>
              <a:path w="78" h="26" extrusionOk="0">
                <a:moveTo>
                  <a:pt x="77" y="0"/>
                </a:moveTo>
                <a:cubicBezTo>
                  <a:pt x="64" y="0"/>
                  <a:pt x="52" y="6"/>
                  <a:pt x="39" y="13"/>
                </a:cubicBezTo>
                <a:lnTo>
                  <a:pt x="77" y="0"/>
                </a:lnTo>
                <a:close/>
                <a:moveTo>
                  <a:pt x="39" y="13"/>
                </a:moveTo>
                <a:lnTo>
                  <a:pt x="0" y="26"/>
                </a:lnTo>
                <a:cubicBezTo>
                  <a:pt x="13" y="26"/>
                  <a:pt x="26" y="19"/>
                  <a:pt x="39" y="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7" name="Google Shape;7157;p41"/>
          <p:cNvSpPr/>
          <p:nvPr/>
        </p:nvSpPr>
        <p:spPr>
          <a:xfrm>
            <a:off x="3553575" y="2991900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0" y="0"/>
                </a:moveTo>
                <a:lnTo>
                  <a:pt x="0" y="26"/>
                </a:lnTo>
                <a:cubicBezTo>
                  <a:pt x="26" y="0"/>
                  <a:pt x="26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8" name="Google Shape;7158;p41"/>
          <p:cNvSpPr/>
          <p:nvPr/>
        </p:nvSpPr>
        <p:spPr>
          <a:xfrm>
            <a:off x="3240750" y="2989975"/>
            <a:ext cx="5725" cy="2575"/>
          </a:xfrm>
          <a:custGeom>
            <a:avLst/>
            <a:gdLst/>
            <a:ahLst/>
            <a:cxnLst/>
            <a:rect l="l" t="t" r="r" b="b"/>
            <a:pathLst>
              <a:path w="229" h="103" extrusionOk="0">
                <a:moveTo>
                  <a:pt x="128" y="0"/>
                </a:moveTo>
                <a:lnTo>
                  <a:pt x="2" y="101"/>
                </a:lnTo>
                <a:lnTo>
                  <a:pt x="2" y="101"/>
                </a:lnTo>
                <a:cubicBezTo>
                  <a:pt x="37" y="78"/>
                  <a:pt x="228" y="100"/>
                  <a:pt x="128" y="0"/>
                </a:cubicBezTo>
                <a:close/>
                <a:moveTo>
                  <a:pt x="2" y="101"/>
                </a:moveTo>
                <a:cubicBezTo>
                  <a:pt x="2" y="101"/>
                  <a:pt x="1" y="102"/>
                  <a:pt x="0" y="103"/>
                </a:cubicBezTo>
                <a:lnTo>
                  <a:pt x="2" y="1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9" name="Google Shape;7159;p41"/>
          <p:cNvSpPr/>
          <p:nvPr/>
        </p:nvSpPr>
        <p:spPr>
          <a:xfrm>
            <a:off x="3465000" y="3001500"/>
            <a:ext cx="5250" cy="5475"/>
          </a:xfrm>
          <a:custGeom>
            <a:avLst/>
            <a:gdLst/>
            <a:ahLst/>
            <a:cxnLst/>
            <a:rect l="l" t="t" r="r" b="b"/>
            <a:pathLst>
              <a:path w="210" h="219" extrusionOk="0">
                <a:moveTo>
                  <a:pt x="82" y="1"/>
                </a:moveTo>
                <a:lnTo>
                  <a:pt x="82" y="1"/>
                </a:lnTo>
                <a:cubicBezTo>
                  <a:pt x="41" y="62"/>
                  <a:pt x="1" y="218"/>
                  <a:pt x="99" y="218"/>
                </a:cubicBezTo>
                <a:cubicBezTo>
                  <a:pt x="125" y="218"/>
                  <a:pt x="162" y="207"/>
                  <a:pt x="210" y="180"/>
                </a:cubicBezTo>
                <a:cubicBezTo>
                  <a:pt x="133" y="155"/>
                  <a:pt x="56" y="78"/>
                  <a:pt x="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0" name="Google Shape;7160;p41"/>
          <p:cNvSpPr/>
          <p:nvPr/>
        </p:nvSpPr>
        <p:spPr>
          <a:xfrm>
            <a:off x="3540125" y="2999700"/>
            <a:ext cx="4500" cy="3125"/>
          </a:xfrm>
          <a:custGeom>
            <a:avLst/>
            <a:gdLst/>
            <a:ahLst/>
            <a:cxnLst/>
            <a:rect l="l" t="t" r="r" b="b"/>
            <a:pathLst>
              <a:path w="180" h="125" extrusionOk="0">
                <a:moveTo>
                  <a:pt x="138" y="0"/>
                </a:moveTo>
                <a:lnTo>
                  <a:pt x="138" y="0"/>
                </a:lnTo>
                <a:cubicBezTo>
                  <a:pt x="136" y="0"/>
                  <a:pt x="133" y="6"/>
                  <a:pt x="128" y="21"/>
                </a:cubicBezTo>
                <a:lnTo>
                  <a:pt x="0" y="124"/>
                </a:lnTo>
                <a:lnTo>
                  <a:pt x="180" y="124"/>
                </a:lnTo>
                <a:cubicBezTo>
                  <a:pt x="138" y="103"/>
                  <a:pt x="147" y="0"/>
                  <a:pt x="1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1" name="Google Shape;7161;p41"/>
          <p:cNvSpPr/>
          <p:nvPr/>
        </p:nvSpPr>
        <p:spPr>
          <a:xfrm>
            <a:off x="3543950" y="300280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7" y="0"/>
                </a:moveTo>
                <a:lnTo>
                  <a:pt x="1" y="0"/>
                </a:ln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2" name="Google Shape;7162;p41"/>
          <p:cNvSpPr/>
          <p:nvPr/>
        </p:nvSpPr>
        <p:spPr>
          <a:xfrm>
            <a:off x="3320875" y="2995100"/>
            <a:ext cx="13175" cy="11750"/>
          </a:xfrm>
          <a:custGeom>
            <a:avLst/>
            <a:gdLst/>
            <a:ahLst/>
            <a:cxnLst/>
            <a:rect l="l" t="t" r="r" b="b"/>
            <a:pathLst>
              <a:path w="527" h="470" extrusionOk="0">
                <a:moveTo>
                  <a:pt x="129" y="0"/>
                </a:moveTo>
                <a:lnTo>
                  <a:pt x="129" y="0"/>
                </a:lnTo>
                <a:cubicBezTo>
                  <a:pt x="0" y="180"/>
                  <a:pt x="462" y="282"/>
                  <a:pt x="205" y="462"/>
                </a:cubicBezTo>
                <a:cubicBezTo>
                  <a:pt x="246" y="467"/>
                  <a:pt x="278" y="469"/>
                  <a:pt x="302" y="469"/>
                </a:cubicBezTo>
                <a:cubicBezTo>
                  <a:pt x="527" y="469"/>
                  <a:pt x="156" y="277"/>
                  <a:pt x="411" y="231"/>
                </a:cubicBezTo>
                <a:cubicBezTo>
                  <a:pt x="282" y="231"/>
                  <a:pt x="154" y="129"/>
                  <a:pt x="1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3" name="Google Shape;7163;p41"/>
          <p:cNvSpPr/>
          <p:nvPr/>
        </p:nvSpPr>
        <p:spPr>
          <a:xfrm>
            <a:off x="3331125" y="3000875"/>
            <a:ext cx="1950" cy="25"/>
          </a:xfrm>
          <a:custGeom>
            <a:avLst/>
            <a:gdLst/>
            <a:ahLst/>
            <a:cxnLst/>
            <a:rect l="l" t="t" r="r" b="b"/>
            <a:pathLst>
              <a:path w="78" h="1" extrusionOk="0">
                <a:moveTo>
                  <a:pt x="1" y="0"/>
                </a:moveTo>
                <a:cubicBezTo>
                  <a:pt x="26" y="0"/>
                  <a:pt x="52" y="0"/>
                  <a:pt x="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4" name="Google Shape;7164;p41"/>
          <p:cNvSpPr/>
          <p:nvPr/>
        </p:nvSpPr>
        <p:spPr>
          <a:xfrm>
            <a:off x="3719600" y="2993825"/>
            <a:ext cx="3875" cy="1300"/>
          </a:xfrm>
          <a:custGeom>
            <a:avLst/>
            <a:gdLst/>
            <a:ahLst/>
            <a:cxnLst/>
            <a:rect l="l" t="t" r="r" b="b"/>
            <a:pathLst>
              <a:path w="155" h="52" extrusionOk="0">
                <a:moveTo>
                  <a:pt x="155" y="0"/>
                </a:moveTo>
                <a:lnTo>
                  <a:pt x="78" y="26"/>
                </a:lnTo>
                <a:cubicBezTo>
                  <a:pt x="103" y="19"/>
                  <a:pt x="129" y="13"/>
                  <a:pt x="155" y="0"/>
                </a:cubicBezTo>
                <a:close/>
                <a:moveTo>
                  <a:pt x="78" y="26"/>
                </a:moveTo>
                <a:lnTo>
                  <a:pt x="78" y="26"/>
                </a:lnTo>
                <a:cubicBezTo>
                  <a:pt x="52" y="32"/>
                  <a:pt x="27" y="39"/>
                  <a:pt x="1" y="51"/>
                </a:cubicBezTo>
                <a:lnTo>
                  <a:pt x="78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5" name="Google Shape;7165;p41"/>
          <p:cNvSpPr/>
          <p:nvPr/>
        </p:nvSpPr>
        <p:spPr>
          <a:xfrm>
            <a:off x="4022200" y="300342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0" y="26"/>
                </a:moveTo>
                <a:cubicBezTo>
                  <a:pt x="0" y="26"/>
                  <a:pt x="26" y="1"/>
                  <a:pt x="26" y="1"/>
                </a:cubicBezTo>
                <a:cubicBezTo>
                  <a:pt x="26" y="1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6" name="Google Shape;7166;p41"/>
          <p:cNvSpPr/>
          <p:nvPr/>
        </p:nvSpPr>
        <p:spPr>
          <a:xfrm>
            <a:off x="3742050" y="2993825"/>
            <a:ext cx="650" cy="2575"/>
          </a:xfrm>
          <a:custGeom>
            <a:avLst/>
            <a:gdLst/>
            <a:ahLst/>
            <a:cxnLst/>
            <a:rect l="l" t="t" r="r" b="b"/>
            <a:pathLst>
              <a:path w="26" h="103" extrusionOk="0">
                <a:moveTo>
                  <a:pt x="26" y="0"/>
                </a:moveTo>
                <a:lnTo>
                  <a:pt x="26" y="0"/>
                </a:lnTo>
                <a:cubicBezTo>
                  <a:pt x="0" y="51"/>
                  <a:pt x="0" y="77"/>
                  <a:pt x="0" y="103"/>
                </a:cubicBezTo>
                <a:cubicBezTo>
                  <a:pt x="26" y="77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7" name="Google Shape;7167;p41"/>
          <p:cNvSpPr/>
          <p:nvPr/>
        </p:nvSpPr>
        <p:spPr>
          <a:xfrm>
            <a:off x="3741400" y="2996375"/>
            <a:ext cx="675" cy="1950"/>
          </a:xfrm>
          <a:custGeom>
            <a:avLst/>
            <a:gdLst/>
            <a:ahLst/>
            <a:cxnLst/>
            <a:rect l="l" t="t" r="r" b="b"/>
            <a:pathLst>
              <a:path w="27" h="78" extrusionOk="0">
                <a:moveTo>
                  <a:pt x="26" y="1"/>
                </a:moveTo>
                <a:cubicBezTo>
                  <a:pt x="1" y="26"/>
                  <a:pt x="1" y="52"/>
                  <a:pt x="1" y="78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8" name="Google Shape;7168;p41"/>
          <p:cNvSpPr/>
          <p:nvPr/>
        </p:nvSpPr>
        <p:spPr>
          <a:xfrm>
            <a:off x="4052950" y="2995100"/>
            <a:ext cx="25" cy="650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0"/>
                </a:moveTo>
                <a:lnTo>
                  <a:pt x="1" y="26"/>
                </a:lnTo>
                <a:cubicBezTo>
                  <a:pt x="1" y="26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9" name="Google Shape;7169;p41"/>
          <p:cNvSpPr/>
          <p:nvPr/>
        </p:nvSpPr>
        <p:spPr>
          <a:xfrm>
            <a:off x="3820900" y="2997650"/>
            <a:ext cx="5150" cy="3250"/>
          </a:xfrm>
          <a:custGeom>
            <a:avLst/>
            <a:gdLst/>
            <a:ahLst/>
            <a:cxnLst/>
            <a:rect l="l" t="t" r="r" b="b"/>
            <a:pathLst>
              <a:path w="206" h="130" extrusionOk="0">
                <a:moveTo>
                  <a:pt x="103" y="1"/>
                </a:moveTo>
                <a:cubicBezTo>
                  <a:pt x="52" y="1"/>
                  <a:pt x="52" y="78"/>
                  <a:pt x="0" y="129"/>
                </a:cubicBezTo>
                <a:cubicBezTo>
                  <a:pt x="26" y="103"/>
                  <a:pt x="58" y="91"/>
                  <a:pt x="93" y="91"/>
                </a:cubicBezTo>
                <a:cubicBezTo>
                  <a:pt x="129" y="91"/>
                  <a:pt x="167" y="103"/>
                  <a:pt x="206" y="129"/>
                </a:cubicBezTo>
                <a:cubicBezTo>
                  <a:pt x="154" y="78"/>
                  <a:pt x="129" y="27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0" name="Google Shape;7170;p41"/>
          <p:cNvSpPr/>
          <p:nvPr/>
        </p:nvSpPr>
        <p:spPr>
          <a:xfrm>
            <a:off x="3820900" y="300087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1" name="Google Shape;7171;p41"/>
          <p:cNvSpPr/>
          <p:nvPr/>
        </p:nvSpPr>
        <p:spPr>
          <a:xfrm>
            <a:off x="3724750" y="3003425"/>
            <a:ext cx="2575" cy="2600"/>
          </a:xfrm>
          <a:custGeom>
            <a:avLst/>
            <a:gdLst/>
            <a:ahLst/>
            <a:cxnLst/>
            <a:rect l="l" t="t" r="r" b="b"/>
            <a:pathLst>
              <a:path w="103" h="104" extrusionOk="0">
                <a:moveTo>
                  <a:pt x="103" y="1"/>
                </a:moveTo>
                <a:lnTo>
                  <a:pt x="0" y="103"/>
                </a:lnTo>
                <a:lnTo>
                  <a:pt x="26" y="103"/>
                </a:lnTo>
                <a:lnTo>
                  <a:pt x="1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2" name="Google Shape;7172;p41"/>
          <p:cNvSpPr/>
          <p:nvPr/>
        </p:nvSpPr>
        <p:spPr>
          <a:xfrm>
            <a:off x="3997450" y="3000875"/>
            <a:ext cx="3600" cy="4825"/>
          </a:xfrm>
          <a:custGeom>
            <a:avLst/>
            <a:gdLst/>
            <a:ahLst/>
            <a:cxnLst/>
            <a:rect l="l" t="t" r="r" b="b"/>
            <a:pathLst>
              <a:path w="144" h="193" extrusionOk="0">
                <a:moveTo>
                  <a:pt x="41" y="0"/>
                </a:moveTo>
                <a:lnTo>
                  <a:pt x="41" y="0"/>
                </a:lnTo>
                <a:cubicBezTo>
                  <a:pt x="21" y="41"/>
                  <a:pt x="1" y="192"/>
                  <a:pt x="68" y="192"/>
                </a:cubicBezTo>
                <a:cubicBezTo>
                  <a:pt x="87" y="192"/>
                  <a:pt x="111" y="181"/>
                  <a:pt x="144" y="154"/>
                </a:cubicBezTo>
                <a:cubicBezTo>
                  <a:pt x="93" y="154"/>
                  <a:pt x="41" y="77"/>
                  <a:pt x="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3" name="Google Shape;7173;p41"/>
          <p:cNvSpPr/>
          <p:nvPr/>
        </p:nvSpPr>
        <p:spPr>
          <a:xfrm>
            <a:off x="4045275" y="3002250"/>
            <a:ext cx="2575" cy="3125"/>
          </a:xfrm>
          <a:custGeom>
            <a:avLst/>
            <a:gdLst/>
            <a:ahLst/>
            <a:cxnLst/>
            <a:rect l="l" t="t" r="r" b="b"/>
            <a:pathLst>
              <a:path w="103" h="125" extrusionOk="0">
                <a:moveTo>
                  <a:pt x="64" y="1"/>
                </a:moveTo>
                <a:cubicBezTo>
                  <a:pt x="61" y="1"/>
                  <a:pt x="57" y="7"/>
                  <a:pt x="51" y="22"/>
                </a:cubicBezTo>
                <a:lnTo>
                  <a:pt x="0" y="125"/>
                </a:lnTo>
                <a:lnTo>
                  <a:pt x="103" y="125"/>
                </a:lnTo>
                <a:cubicBezTo>
                  <a:pt x="82" y="104"/>
                  <a:pt x="78" y="1"/>
                  <a:pt x="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4" name="Google Shape;7174;p41"/>
          <p:cNvSpPr/>
          <p:nvPr/>
        </p:nvSpPr>
        <p:spPr>
          <a:xfrm>
            <a:off x="4047825" y="300535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6" y="1"/>
                </a:moveTo>
                <a:lnTo>
                  <a:pt x="1" y="1"/>
                </a:lnTo>
                <a:cubicBezTo>
                  <a:pt x="1" y="1"/>
                  <a:pt x="26" y="1"/>
                  <a:pt x="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5" name="Google Shape;7175;p41"/>
          <p:cNvSpPr/>
          <p:nvPr/>
        </p:nvSpPr>
        <p:spPr>
          <a:xfrm>
            <a:off x="4055525" y="2991900"/>
            <a:ext cx="3225" cy="1950"/>
          </a:xfrm>
          <a:custGeom>
            <a:avLst/>
            <a:gdLst/>
            <a:ahLst/>
            <a:cxnLst/>
            <a:rect l="l" t="t" r="r" b="b"/>
            <a:pathLst>
              <a:path w="129" h="78" extrusionOk="0">
                <a:moveTo>
                  <a:pt x="129" y="0"/>
                </a:moveTo>
                <a:lnTo>
                  <a:pt x="0" y="77"/>
                </a:lnTo>
                <a:lnTo>
                  <a:pt x="1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6" name="Google Shape;7176;p41"/>
          <p:cNvSpPr/>
          <p:nvPr/>
        </p:nvSpPr>
        <p:spPr>
          <a:xfrm>
            <a:off x="4076050" y="2993825"/>
            <a:ext cx="3225" cy="3225"/>
          </a:xfrm>
          <a:custGeom>
            <a:avLst/>
            <a:gdLst/>
            <a:ahLst/>
            <a:cxnLst/>
            <a:rect l="l" t="t" r="r" b="b"/>
            <a:pathLst>
              <a:path w="129" h="129" extrusionOk="0">
                <a:moveTo>
                  <a:pt x="77" y="0"/>
                </a:moveTo>
                <a:lnTo>
                  <a:pt x="0" y="103"/>
                </a:lnTo>
                <a:lnTo>
                  <a:pt x="26" y="128"/>
                </a:lnTo>
                <a:lnTo>
                  <a:pt x="128" y="26"/>
                </a:lnTo>
                <a:lnTo>
                  <a:pt x="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7" name="Google Shape;7177;p41"/>
          <p:cNvSpPr/>
          <p:nvPr/>
        </p:nvSpPr>
        <p:spPr>
          <a:xfrm>
            <a:off x="3828600" y="3004700"/>
            <a:ext cx="15400" cy="14150"/>
          </a:xfrm>
          <a:custGeom>
            <a:avLst/>
            <a:gdLst/>
            <a:ahLst/>
            <a:cxnLst/>
            <a:rect l="l" t="t" r="r" b="b"/>
            <a:pathLst>
              <a:path w="616" h="566" extrusionOk="0">
                <a:moveTo>
                  <a:pt x="359" y="1"/>
                </a:moveTo>
                <a:cubicBezTo>
                  <a:pt x="308" y="129"/>
                  <a:pt x="257" y="1"/>
                  <a:pt x="308" y="232"/>
                </a:cubicBezTo>
                <a:cubicBezTo>
                  <a:pt x="300" y="270"/>
                  <a:pt x="286" y="286"/>
                  <a:pt x="270" y="286"/>
                </a:cubicBezTo>
                <a:cubicBezTo>
                  <a:pt x="235" y="286"/>
                  <a:pt x="195" y="201"/>
                  <a:pt x="231" y="129"/>
                </a:cubicBezTo>
                <a:lnTo>
                  <a:pt x="231" y="129"/>
                </a:lnTo>
                <a:lnTo>
                  <a:pt x="77" y="309"/>
                </a:lnTo>
                <a:lnTo>
                  <a:pt x="205" y="309"/>
                </a:lnTo>
                <a:cubicBezTo>
                  <a:pt x="231" y="514"/>
                  <a:pt x="0" y="309"/>
                  <a:pt x="51" y="539"/>
                </a:cubicBezTo>
                <a:lnTo>
                  <a:pt x="231" y="463"/>
                </a:lnTo>
                <a:lnTo>
                  <a:pt x="231" y="514"/>
                </a:lnTo>
                <a:cubicBezTo>
                  <a:pt x="250" y="476"/>
                  <a:pt x="296" y="452"/>
                  <a:pt x="339" y="452"/>
                </a:cubicBezTo>
                <a:cubicBezTo>
                  <a:pt x="355" y="452"/>
                  <a:pt x="371" y="456"/>
                  <a:pt x="385" y="463"/>
                </a:cubicBezTo>
                <a:cubicBezTo>
                  <a:pt x="385" y="488"/>
                  <a:pt x="410" y="539"/>
                  <a:pt x="385" y="565"/>
                </a:cubicBezTo>
                <a:cubicBezTo>
                  <a:pt x="615" y="514"/>
                  <a:pt x="359" y="206"/>
                  <a:pt x="539" y="104"/>
                </a:cubicBezTo>
                <a:lnTo>
                  <a:pt x="462" y="104"/>
                </a:lnTo>
                <a:cubicBezTo>
                  <a:pt x="458" y="107"/>
                  <a:pt x="454" y="109"/>
                  <a:pt x="449" y="109"/>
                </a:cubicBezTo>
                <a:cubicBezTo>
                  <a:pt x="416" y="109"/>
                  <a:pt x="359" y="45"/>
                  <a:pt x="3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8" name="Google Shape;7178;p41"/>
          <p:cNvSpPr/>
          <p:nvPr/>
        </p:nvSpPr>
        <p:spPr>
          <a:xfrm>
            <a:off x="3842050" y="2998950"/>
            <a:ext cx="12850" cy="25025"/>
          </a:xfrm>
          <a:custGeom>
            <a:avLst/>
            <a:gdLst/>
            <a:ahLst/>
            <a:cxnLst/>
            <a:rect l="l" t="t" r="r" b="b"/>
            <a:pathLst>
              <a:path w="514" h="1001" extrusionOk="0">
                <a:moveTo>
                  <a:pt x="411" y="0"/>
                </a:moveTo>
                <a:cubicBezTo>
                  <a:pt x="334" y="77"/>
                  <a:pt x="308" y="51"/>
                  <a:pt x="283" y="205"/>
                </a:cubicBezTo>
                <a:cubicBezTo>
                  <a:pt x="255" y="212"/>
                  <a:pt x="228" y="215"/>
                  <a:pt x="201" y="215"/>
                </a:cubicBezTo>
                <a:cubicBezTo>
                  <a:pt x="129" y="215"/>
                  <a:pt x="64" y="192"/>
                  <a:pt x="26" y="154"/>
                </a:cubicBezTo>
                <a:cubicBezTo>
                  <a:pt x="1" y="180"/>
                  <a:pt x="26" y="308"/>
                  <a:pt x="1" y="334"/>
                </a:cubicBezTo>
                <a:lnTo>
                  <a:pt x="26" y="334"/>
                </a:lnTo>
                <a:lnTo>
                  <a:pt x="103" y="590"/>
                </a:lnTo>
                <a:cubicBezTo>
                  <a:pt x="103" y="539"/>
                  <a:pt x="154" y="539"/>
                  <a:pt x="180" y="539"/>
                </a:cubicBezTo>
                <a:lnTo>
                  <a:pt x="103" y="872"/>
                </a:lnTo>
                <a:cubicBezTo>
                  <a:pt x="159" y="972"/>
                  <a:pt x="210" y="995"/>
                  <a:pt x="258" y="995"/>
                </a:cubicBezTo>
                <a:cubicBezTo>
                  <a:pt x="298" y="995"/>
                  <a:pt x="336" y="980"/>
                  <a:pt x="373" y="980"/>
                </a:cubicBezTo>
                <a:cubicBezTo>
                  <a:pt x="395" y="980"/>
                  <a:pt x="416" y="985"/>
                  <a:pt x="436" y="1000"/>
                </a:cubicBezTo>
                <a:cubicBezTo>
                  <a:pt x="308" y="795"/>
                  <a:pt x="462" y="872"/>
                  <a:pt x="257" y="718"/>
                </a:cubicBezTo>
                <a:lnTo>
                  <a:pt x="283" y="462"/>
                </a:lnTo>
                <a:lnTo>
                  <a:pt x="436" y="487"/>
                </a:lnTo>
                <a:cubicBezTo>
                  <a:pt x="411" y="410"/>
                  <a:pt x="488" y="308"/>
                  <a:pt x="411" y="257"/>
                </a:cubicBezTo>
                <a:cubicBezTo>
                  <a:pt x="411" y="257"/>
                  <a:pt x="385" y="308"/>
                  <a:pt x="360" y="308"/>
                </a:cubicBezTo>
                <a:cubicBezTo>
                  <a:pt x="308" y="128"/>
                  <a:pt x="513" y="180"/>
                  <a:pt x="4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9" name="Google Shape;7179;p41"/>
          <p:cNvSpPr/>
          <p:nvPr/>
        </p:nvSpPr>
        <p:spPr>
          <a:xfrm>
            <a:off x="4030525" y="2991250"/>
            <a:ext cx="1300" cy="1950"/>
          </a:xfrm>
          <a:custGeom>
            <a:avLst/>
            <a:gdLst/>
            <a:ahLst/>
            <a:cxnLst/>
            <a:rect l="l" t="t" r="r" b="b"/>
            <a:pathLst>
              <a:path w="52" h="78" extrusionOk="0">
                <a:moveTo>
                  <a:pt x="52" y="0"/>
                </a:moveTo>
                <a:lnTo>
                  <a:pt x="0" y="77"/>
                </a:lnTo>
                <a:cubicBezTo>
                  <a:pt x="26" y="52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0" name="Google Shape;7180;p41"/>
          <p:cNvSpPr/>
          <p:nvPr/>
        </p:nvSpPr>
        <p:spPr>
          <a:xfrm>
            <a:off x="3889500" y="30047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7"/>
                </a:moveTo>
                <a:lnTo>
                  <a:pt x="0" y="27"/>
                </a:ln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1" name="Google Shape;7181;p41"/>
          <p:cNvSpPr/>
          <p:nvPr/>
        </p:nvSpPr>
        <p:spPr>
          <a:xfrm>
            <a:off x="4032450" y="29906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1"/>
                </a:moveTo>
                <a:lnTo>
                  <a:pt x="0" y="1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2" name="Google Shape;7182;p41"/>
          <p:cNvSpPr/>
          <p:nvPr/>
        </p:nvSpPr>
        <p:spPr>
          <a:xfrm>
            <a:off x="3860650" y="299125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3" name="Google Shape;7183;p41"/>
          <p:cNvSpPr/>
          <p:nvPr/>
        </p:nvSpPr>
        <p:spPr>
          <a:xfrm>
            <a:off x="3858725" y="3002150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0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4" name="Google Shape;7184;p41"/>
          <p:cNvSpPr/>
          <p:nvPr/>
        </p:nvSpPr>
        <p:spPr>
          <a:xfrm>
            <a:off x="3852825" y="3002800"/>
            <a:ext cx="12975" cy="22450"/>
          </a:xfrm>
          <a:custGeom>
            <a:avLst/>
            <a:gdLst/>
            <a:ahLst/>
            <a:cxnLst/>
            <a:rect l="l" t="t" r="r" b="b"/>
            <a:pathLst>
              <a:path w="519" h="898" extrusionOk="0">
                <a:moveTo>
                  <a:pt x="159" y="0"/>
                </a:moveTo>
                <a:cubicBezTo>
                  <a:pt x="159" y="48"/>
                  <a:pt x="0" y="233"/>
                  <a:pt x="153" y="233"/>
                </a:cubicBezTo>
                <a:cubicBezTo>
                  <a:pt x="162" y="233"/>
                  <a:pt x="173" y="232"/>
                  <a:pt x="185" y="231"/>
                </a:cubicBezTo>
                <a:lnTo>
                  <a:pt x="185" y="231"/>
                </a:lnTo>
                <a:cubicBezTo>
                  <a:pt x="236" y="436"/>
                  <a:pt x="82" y="359"/>
                  <a:pt x="57" y="410"/>
                </a:cubicBezTo>
                <a:cubicBezTo>
                  <a:pt x="108" y="462"/>
                  <a:pt x="57" y="564"/>
                  <a:pt x="108" y="615"/>
                </a:cubicBezTo>
                <a:cubicBezTo>
                  <a:pt x="108" y="590"/>
                  <a:pt x="134" y="513"/>
                  <a:pt x="185" y="513"/>
                </a:cubicBezTo>
                <a:cubicBezTo>
                  <a:pt x="207" y="602"/>
                  <a:pt x="191" y="672"/>
                  <a:pt x="136" y="672"/>
                </a:cubicBezTo>
                <a:cubicBezTo>
                  <a:pt x="127" y="672"/>
                  <a:pt x="118" y="670"/>
                  <a:pt x="108" y="667"/>
                </a:cubicBezTo>
                <a:lnTo>
                  <a:pt x="108" y="667"/>
                </a:lnTo>
                <a:cubicBezTo>
                  <a:pt x="211" y="744"/>
                  <a:pt x="82" y="846"/>
                  <a:pt x="185" y="898"/>
                </a:cubicBezTo>
                <a:cubicBezTo>
                  <a:pt x="390" y="769"/>
                  <a:pt x="518" y="564"/>
                  <a:pt x="518" y="333"/>
                </a:cubicBezTo>
                <a:lnTo>
                  <a:pt x="518" y="333"/>
                </a:lnTo>
                <a:cubicBezTo>
                  <a:pt x="456" y="396"/>
                  <a:pt x="376" y="475"/>
                  <a:pt x="280" y="475"/>
                </a:cubicBezTo>
                <a:cubicBezTo>
                  <a:pt x="258" y="475"/>
                  <a:pt x="235" y="471"/>
                  <a:pt x="211" y="462"/>
                </a:cubicBezTo>
                <a:lnTo>
                  <a:pt x="211" y="282"/>
                </a:lnTo>
                <a:cubicBezTo>
                  <a:pt x="260" y="324"/>
                  <a:pt x="297" y="338"/>
                  <a:pt x="327" y="338"/>
                </a:cubicBezTo>
                <a:cubicBezTo>
                  <a:pt x="389" y="338"/>
                  <a:pt x="423" y="274"/>
                  <a:pt x="493" y="256"/>
                </a:cubicBezTo>
                <a:lnTo>
                  <a:pt x="236" y="231"/>
                </a:lnTo>
                <a:cubicBezTo>
                  <a:pt x="82" y="128"/>
                  <a:pt x="159" y="77"/>
                  <a:pt x="236" y="26"/>
                </a:cubicBezTo>
                <a:cubicBezTo>
                  <a:pt x="211" y="26"/>
                  <a:pt x="185" y="26"/>
                  <a:pt x="1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5" name="Google Shape;7185;p41"/>
          <p:cNvSpPr/>
          <p:nvPr/>
        </p:nvSpPr>
        <p:spPr>
          <a:xfrm>
            <a:off x="3959375" y="3002800"/>
            <a:ext cx="1300" cy="650"/>
          </a:xfrm>
          <a:custGeom>
            <a:avLst/>
            <a:gdLst/>
            <a:ahLst/>
            <a:cxnLst/>
            <a:rect l="l" t="t" r="r" b="b"/>
            <a:pathLst>
              <a:path w="52" h="26" extrusionOk="0">
                <a:moveTo>
                  <a:pt x="51" y="0"/>
                </a:moveTo>
                <a:cubicBezTo>
                  <a:pt x="26" y="0"/>
                  <a:pt x="0" y="26"/>
                  <a:pt x="0" y="26"/>
                </a:cubicBezTo>
                <a:cubicBezTo>
                  <a:pt x="0" y="26"/>
                  <a:pt x="26" y="26"/>
                  <a:pt x="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6" name="Google Shape;7186;p41"/>
          <p:cNvSpPr/>
          <p:nvPr/>
        </p:nvSpPr>
        <p:spPr>
          <a:xfrm>
            <a:off x="3856150" y="2991900"/>
            <a:ext cx="5150" cy="5150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103" y="77"/>
                  <a:pt x="1" y="77"/>
                  <a:pt x="78" y="205"/>
                </a:cubicBezTo>
                <a:cubicBezTo>
                  <a:pt x="26" y="51"/>
                  <a:pt x="206" y="128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7" name="Google Shape;7187;p41"/>
          <p:cNvSpPr/>
          <p:nvPr/>
        </p:nvSpPr>
        <p:spPr>
          <a:xfrm>
            <a:off x="3954875" y="2994450"/>
            <a:ext cx="4525" cy="10275"/>
          </a:xfrm>
          <a:custGeom>
            <a:avLst/>
            <a:gdLst/>
            <a:ahLst/>
            <a:cxnLst/>
            <a:rect l="l" t="t" r="r" b="b"/>
            <a:pathLst>
              <a:path w="181" h="411" extrusionOk="0">
                <a:moveTo>
                  <a:pt x="103" y="1"/>
                </a:moveTo>
                <a:lnTo>
                  <a:pt x="103" y="1"/>
                </a:lnTo>
                <a:cubicBezTo>
                  <a:pt x="1" y="78"/>
                  <a:pt x="103" y="206"/>
                  <a:pt x="1" y="206"/>
                </a:cubicBezTo>
                <a:lnTo>
                  <a:pt x="103" y="411"/>
                </a:lnTo>
                <a:cubicBezTo>
                  <a:pt x="26" y="206"/>
                  <a:pt x="180" y="155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8" name="Google Shape;7188;p41"/>
          <p:cNvSpPr/>
          <p:nvPr/>
        </p:nvSpPr>
        <p:spPr>
          <a:xfrm>
            <a:off x="3974750" y="2995100"/>
            <a:ext cx="2600" cy="1950"/>
          </a:xfrm>
          <a:custGeom>
            <a:avLst/>
            <a:gdLst/>
            <a:ahLst/>
            <a:cxnLst/>
            <a:rect l="l" t="t" r="r" b="b"/>
            <a:pathLst>
              <a:path w="104" h="78" extrusionOk="0">
                <a:moveTo>
                  <a:pt x="1" y="0"/>
                </a:moveTo>
                <a:lnTo>
                  <a:pt x="1" y="52"/>
                </a:lnTo>
                <a:lnTo>
                  <a:pt x="103" y="7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9" name="Google Shape;7189;p41"/>
          <p:cNvSpPr/>
          <p:nvPr/>
        </p:nvSpPr>
        <p:spPr>
          <a:xfrm>
            <a:off x="3974100" y="2996375"/>
            <a:ext cx="25" cy="1300"/>
          </a:xfrm>
          <a:custGeom>
            <a:avLst/>
            <a:gdLst/>
            <a:ahLst/>
            <a:cxnLst/>
            <a:rect l="l" t="t" r="r" b="b"/>
            <a:pathLst>
              <a:path w="1" h="52" extrusionOk="0">
                <a:moveTo>
                  <a:pt x="1" y="52"/>
                </a:move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0" name="Google Shape;7190;p41"/>
          <p:cNvSpPr/>
          <p:nvPr/>
        </p:nvSpPr>
        <p:spPr>
          <a:xfrm>
            <a:off x="3987575" y="299125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0"/>
                </a:moveTo>
                <a:lnTo>
                  <a:pt x="0" y="77"/>
                </a:lnTo>
                <a:lnTo>
                  <a:pt x="0" y="103"/>
                </a:lnTo>
                <a:lnTo>
                  <a:pt x="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1" name="Google Shape;7191;p41"/>
          <p:cNvSpPr/>
          <p:nvPr/>
        </p:nvSpPr>
        <p:spPr>
          <a:xfrm>
            <a:off x="4034375" y="299317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26" y="0"/>
                </a:moveTo>
                <a:lnTo>
                  <a:pt x="0" y="26"/>
                </a:lnTo>
                <a:cubicBezTo>
                  <a:pt x="0" y="26"/>
                  <a:pt x="26" y="0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2" name="Google Shape;7192;p41"/>
          <p:cNvSpPr/>
          <p:nvPr/>
        </p:nvSpPr>
        <p:spPr>
          <a:xfrm>
            <a:off x="4045275" y="2990600"/>
            <a:ext cx="2325" cy="1375"/>
          </a:xfrm>
          <a:custGeom>
            <a:avLst/>
            <a:gdLst/>
            <a:ahLst/>
            <a:cxnLst/>
            <a:rect l="l" t="t" r="r" b="b"/>
            <a:pathLst>
              <a:path w="93" h="55" extrusionOk="0">
                <a:moveTo>
                  <a:pt x="0" y="1"/>
                </a:moveTo>
                <a:lnTo>
                  <a:pt x="0" y="1"/>
                </a:lnTo>
                <a:cubicBezTo>
                  <a:pt x="10" y="42"/>
                  <a:pt x="29" y="54"/>
                  <a:pt x="46" y="54"/>
                </a:cubicBezTo>
                <a:cubicBezTo>
                  <a:pt x="71" y="54"/>
                  <a:pt x="93" y="26"/>
                  <a:pt x="77" y="26"/>
                </a:cubicBezTo>
                <a:cubicBezTo>
                  <a:pt x="51" y="26"/>
                  <a:pt x="26" y="26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3" name="Google Shape;7193;p41"/>
          <p:cNvSpPr/>
          <p:nvPr/>
        </p:nvSpPr>
        <p:spPr>
          <a:xfrm>
            <a:off x="3827950" y="2993175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0"/>
                </a:ln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4" name="Google Shape;7194;p41"/>
          <p:cNvSpPr/>
          <p:nvPr/>
        </p:nvSpPr>
        <p:spPr>
          <a:xfrm>
            <a:off x="3827300" y="2991725"/>
            <a:ext cx="1075" cy="2125"/>
          </a:xfrm>
          <a:custGeom>
            <a:avLst/>
            <a:gdLst/>
            <a:ahLst/>
            <a:cxnLst/>
            <a:rect l="l" t="t" r="r" b="b"/>
            <a:pathLst>
              <a:path w="43" h="85" extrusionOk="0">
                <a:moveTo>
                  <a:pt x="22" y="0"/>
                </a:moveTo>
                <a:cubicBezTo>
                  <a:pt x="17" y="0"/>
                  <a:pt x="10" y="2"/>
                  <a:pt x="1" y="7"/>
                </a:cubicBezTo>
                <a:lnTo>
                  <a:pt x="1" y="84"/>
                </a:lnTo>
                <a:cubicBezTo>
                  <a:pt x="22" y="42"/>
                  <a:pt x="43" y="0"/>
                  <a:pt x="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5" name="Google Shape;7195;p41"/>
          <p:cNvSpPr/>
          <p:nvPr/>
        </p:nvSpPr>
        <p:spPr>
          <a:xfrm>
            <a:off x="3990775" y="2993825"/>
            <a:ext cx="1300" cy="25"/>
          </a:xfrm>
          <a:custGeom>
            <a:avLst/>
            <a:gdLst/>
            <a:ahLst/>
            <a:cxnLst/>
            <a:rect l="l" t="t" r="r" b="b"/>
            <a:pathLst>
              <a:path w="52" h="1" extrusionOk="0">
                <a:moveTo>
                  <a:pt x="52" y="0"/>
                </a:moveTo>
                <a:cubicBezTo>
                  <a:pt x="26" y="0"/>
                  <a:pt x="1" y="0"/>
                  <a:pt x="1" y="0"/>
                </a:cubicBezTo>
                <a:cubicBezTo>
                  <a:pt x="1" y="0"/>
                  <a:pt x="26" y="0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6" name="Google Shape;7196;p41"/>
          <p:cNvSpPr/>
          <p:nvPr/>
        </p:nvSpPr>
        <p:spPr>
          <a:xfrm>
            <a:off x="3978600" y="3004075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26" y="0"/>
                </a:moveTo>
                <a:lnTo>
                  <a:pt x="26" y="0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7" name="Google Shape;7197;p41"/>
          <p:cNvSpPr/>
          <p:nvPr/>
        </p:nvSpPr>
        <p:spPr>
          <a:xfrm>
            <a:off x="3923475" y="2993175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26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8" name="Google Shape;7198;p41"/>
          <p:cNvSpPr/>
          <p:nvPr/>
        </p:nvSpPr>
        <p:spPr>
          <a:xfrm>
            <a:off x="3899100" y="2997650"/>
            <a:ext cx="4525" cy="5175"/>
          </a:xfrm>
          <a:custGeom>
            <a:avLst/>
            <a:gdLst/>
            <a:ahLst/>
            <a:cxnLst/>
            <a:rect l="l" t="t" r="r" b="b"/>
            <a:pathLst>
              <a:path w="181" h="207" extrusionOk="0">
                <a:moveTo>
                  <a:pt x="78" y="1"/>
                </a:moveTo>
                <a:cubicBezTo>
                  <a:pt x="78" y="52"/>
                  <a:pt x="1" y="129"/>
                  <a:pt x="52" y="206"/>
                </a:cubicBezTo>
                <a:lnTo>
                  <a:pt x="180" y="103"/>
                </a:lnTo>
                <a:cubicBezTo>
                  <a:pt x="129" y="103"/>
                  <a:pt x="103" y="52"/>
                  <a:pt x="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9" name="Google Shape;7199;p41"/>
          <p:cNvSpPr/>
          <p:nvPr/>
        </p:nvSpPr>
        <p:spPr>
          <a:xfrm>
            <a:off x="3903600" y="2998950"/>
            <a:ext cx="1300" cy="1300"/>
          </a:xfrm>
          <a:custGeom>
            <a:avLst/>
            <a:gdLst/>
            <a:ahLst/>
            <a:cxnLst/>
            <a:rect l="l" t="t" r="r" b="b"/>
            <a:pathLst>
              <a:path w="52" h="52" extrusionOk="0">
                <a:moveTo>
                  <a:pt x="52" y="0"/>
                </a:moveTo>
                <a:lnTo>
                  <a:pt x="0" y="51"/>
                </a:lnTo>
                <a:cubicBezTo>
                  <a:pt x="26" y="26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0" name="Google Shape;7200;p41"/>
          <p:cNvSpPr/>
          <p:nvPr/>
        </p:nvSpPr>
        <p:spPr>
          <a:xfrm>
            <a:off x="3900400" y="2997025"/>
            <a:ext cx="650" cy="650"/>
          </a:xfrm>
          <a:custGeom>
            <a:avLst/>
            <a:gdLst/>
            <a:ahLst/>
            <a:cxnLst/>
            <a:rect l="l" t="t" r="r" b="b"/>
            <a:pathLst>
              <a:path w="26" h="26" extrusionOk="0">
                <a:moveTo>
                  <a:pt x="0" y="0"/>
                </a:move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1" name="Google Shape;7201;p41"/>
          <p:cNvSpPr/>
          <p:nvPr/>
        </p:nvSpPr>
        <p:spPr>
          <a:xfrm>
            <a:off x="3760000" y="2989975"/>
            <a:ext cx="1950" cy="1300"/>
          </a:xfrm>
          <a:custGeom>
            <a:avLst/>
            <a:gdLst/>
            <a:ahLst/>
            <a:cxnLst/>
            <a:rect l="l" t="t" r="r" b="b"/>
            <a:pathLst>
              <a:path w="78" h="52" extrusionOk="0">
                <a:moveTo>
                  <a:pt x="0" y="0"/>
                </a:moveTo>
                <a:lnTo>
                  <a:pt x="0" y="0"/>
                </a:lnTo>
                <a:cubicBezTo>
                  <a:pt x="26" y="26"/>
                  <a:pt x="52" y="51"/>
                  <a:pt x="77" y="5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2" name="Google Shape;7202;p41"/>
          <p:cNvSpPr/>
          <p:nvPr/>
        </p:nvSpPr>
        <p:spPr>
          <a:xfrm>
            <a:off x="3924750" y="300150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1"/>
                </a:moveTo>
                <a:lnTo>
                  <a:pt x="52" y="1"/>
                </a:lnTo>
                <a:cubicBezTo>
                  <a:pt x="26" y="26"/>
                  <a:pt x="0" y="78"/>
                  <a:pt x="0" y="103"/>
                </a:cubicBezTo>
                <a:cubicBezTo>
                  <a:pt x="52" y="52"/>
                  <a:pt x="52" y="26"/>
                  <a:pt x="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3" name="Google Shape;7203;p41"/>
          <p:cNvSpPr/>
          <p:nvPr/>
        </p:nvSpPr>
        <p:spPr>
          <a:xfrm>
            <a:off x="4125400" y="3002450"/>
            <a:ext cx="2600" cy="2275"/>
          </a:xfrm>
          <a:custGeom>
            <a:avLst/>
            <a:gdLst/>
            <a:ahLst/>
            <a:cxnLst/>
            <a:rect l="l" t="t" r="r" b="b"/>
            <a:pathLst>
              <a:path w="104" h="91" extrusionOk="0">
                <a:moveTo>
                  <a:pt x="81" y="0"/>
                </a:moveTo>
                <a:cubicBezTo>
                  <a:pt x="61" y="0"/>
                  <a:pt x="38" y="72"/>
                  <a:pt x="1" y="91"/>
                </a:cubicBezTo>
                <a:cubicBezTo>
                  <a:pt x="52" y="91"/>
                  <a:pt x="77" y="65"/>
                  <a:pt x="103" y="40"/>
                </a:cubicBezTo>
                <a:cubicBezTo>
                  <a:pt x="96" y="11"/>
                  <a:pt x="89" y="0"/>
                  <a:pt x="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iêu đề 2">
            <a:extLst>
              <a:ext uri="{FF2B5EF4-FFF2-40B4-BE49-F238E27FC236}">
                <a16:creationId xmlns:a16="http://schemas.microsoft.com/office/drawing/2014/main" id="{0A774BC5-0663-482F-80C0-DAEFF6000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64" y="1197831"/>
            <a:ext cx="3705361" cy="2747838"/>
          </a:xfrm>
        </p:spPr>
        <p:txBody>
          <a:bodyPr/>
          <a:lstStyle/>
          <a:p>
            <a:pPr marR="36195" indent="457200">
              <a:lnSpc>
                <a:spcPct val="150000"/>
              </a:lnSpc>
            </a:pPr>
            <a:r>
              <a:rPr lang="vi-VN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en-US" sz="3600" b="1" dirty="0">
                <a:solidFill>
                  <a:schemeClr val="tx1"/>
                </a:solidFill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br>
              <a:rPr lang="en-US" sz="3600" b="1" dirty="0">
                <a:solidFill>
                  <a:schemeClr val="tx1"/>
                </a:solidFill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tx1"/>
                </a:solidFill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NHỮNG VIỆC NÊN LÀM TRONG GIỜ RA CHƠI (TIẾT 1)</a:t>
            </a:r>
            <a:endParaRPr lang="en-US" sz="3600" dirty="0">
              <a:solidFill>
                <a:schemeClr val="tx1"/>
              </a:solidFill>
              <a:effectLst/>
              <a:latin typeface="Stencil" panose="040409050D0802020404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Mô hình giờ ra chơi trải nghiệm, sáng tạo tại Liên đội ...">
            <a:extLst>
              <a:ext uri="{FF2B5EF4-FFF2-40B4-BE49-F238E27FC236}">
                <a16:creationId xmlns:a16="http://schemas.microsoft.com/office/drawing/2014/main" id="{03116511-FECC-4303-A914-5CAF6707C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74" y="983337"/>
            <a:ext cx="4734475" cy="355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05"/>
    </mc:Choice>
    <mc:Fallback xmlns="">
      <p:transition spd="slow" advTm="1330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2" name="Google Shape;7302;p44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 rot="5400000">
            <a:off x="3566885" y="192516"/>
            <a:ext cx="3106983" cy="6246634"/>
          </a:xfrm>
          <a:prstGeom prst="rect">
            <a:avLst/>
          </a:prstGeom>
          <a:noFill/>
          <a:ln>
            <a:noFill/>
          </a:ln>
        </p:spPr>
      </p:pic>
      <p:sp>
        <p:nvSpPr>
          <p:cNvPr id="7303" name="Google Shape;7303;p44"/>
          <p:cNvSpPr txBox="1">
            <a:spLocks noGrp="1"/>
          </p:cNvSpPr>
          <p:nvPr>
            <p:ph type="title"/>
          </p:nvPr>
        </p:nvSpPr>
        <p:spPr>
          <a:xfrm>
            <a:off x="689745" y="662130"/>
            <a:ext cx="7986203" cy="1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>
                <a:latin typeface="Bodoni MT Black" panose="02070A03080606020203" pitchFamily="18" charset="0"/>
              </a:rPr>
              <a:t>Khám phá</a:t>
            </a:r>
            <a:endParaRPr sz="8800" dirty="0">
              <a:latin typeface="Bodoni MT Black" panose="02070A03080606020203" pitchFamily="18" charset="0"/>
            </a:endParaRPr>
          </a:p>
        </p:txBody>
      </p:sp>
      <p:pic>
        <p:nvPicPr>
          <p:cNvPr id="11268" name="Picture 4" descr="Ghim trên 颜文字 GIF">
            <a:extLst>
              <a:ext uri="{FF2B5EF4-FFF2-40B4-BE49-F238E27FC236}">
                <a16:creationId xmlns:a16="http://schemas.microsoft.com/office/drawing/2014/main" id="{131B52A2-7107-4B8F-A575-6FBAA8C220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22" y="1512696"/>
            <a:ext cx="3258047" cy="325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97BEF57F-E36B-497D-8FAE-33AF38312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051" y="524242"/>
            <a:ext cx="1227521" cy="108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9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97">
        <p:split orient="vert"/>
      </p:transition>
    </mc:Choice>
    <mc:Fallback xmlns="">
      <p:transition spd="slow" advTm="1397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>
            <a:extLst>
              <a:ext uri="{FF2B5EF4-FFF2-40B4-BE49-F238E27FC236}">
                <a16:creationId xmlns:a16="http://schemas.microsoft.com/office/drawing/2014/main" id="{B311EBD5-0859-4286-B269-44D0126E5A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59" t="1895" r="1707" b="48106"/>
          <a:stretch/>
        </p:blipFill>
        <p:spPr>
          <a:xfrm>
            <a:off x="2002961" y="2926757"/>
            <a:ext cx="2621289" cy="1870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êu đề 2">
            <a:extLst>
              <a:ext uri="{FF2B5EF4-FFF2-40B4-BE49-F238E27FC236}">
                <a16:creationId xmlns:a16="http://schemas.microsoft.com/office/drawing/2014/main" id="{20872D57-3768-497D-80D7-2384E1A2D6BF}"/>
              </a:ext>
            </a:extLst>
          </p:cNvPr>
          <p:cNvSpPr txBox="1">
            <a:spLocks/>
          </p:cNvSpPr>
          <p:nvPr/>
        </p:nvSpPr>
        <p:spPr>
          <a:xfrm>
            <a:off x="1302318" y="152745"/>
            <a:ext cx="2490900" cy="5401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10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pPr algn="ctr"/>
            <a:r>
              <a:rPr lang="en-US" sz="1600" dirty="0" err="1">
                <a:latin typeface="+mn-lt"/>
              </a:rPr>
              <a:t>Mô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tả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nội</a:t>
            </a:r>
            <a:r>
              <a:rPr lang="en-US" sz="1600" dirty="0">
                <a:latin typeface="+mn-lt"/>
              </a:rPr>
              <a:t> dung ở </a:t>
            </a:r>
            <a:r>
              <a:rPr lang="en-US" sz="1600" dirty="0" err="1">
                <a:latin typeface="+mn-lt"/>
              </a:rPr>
              <a:t>mỗi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bức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tranh</a:t>
            </a:r>
            <a:endParaRPr lang="en-US" sz="1600" dirty="0">
              <a:latin typeface="+mn-lt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ED15C02-4F88-48F1-99D8-726F1B7C12CF}"/>
              </a:ext>
            </a:extLst>
          </p:cNvPr>
          <p:cNvSpPr txBox="1"/>
          <p:nvPr/>
        </p:nvSpPr>
        <p:spPr>
          <a:xfrm>
            <a:off x="4441189" y="550818"/>
            <a:ext cx="441531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1600" b="1" dirty="0">
                <a:effectLst/>
                <a:latin typeface="+mn-lt"/>
                <a:ea typeface="Times New Roman" panose="02020603050405020304" pitchFamily="18" charset="0"/>
              </a:rPr>
              <a:t>H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ành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động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nào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nên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làm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giờ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học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?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Nên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làm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giờ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ra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chơi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?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Nêu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lí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do</a:t>
            </a:r>
            <a:endParaRPr lang="en-US" sz="1600" b="1" dirty="0">
              <a:latin typeface="+mn-lt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290E0857-2A96-4689-86FB-13D6D11FA0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566" b="50000"/>
          <a:stretch/>
        </p:blipFill>
        <p:spPr>
          <a:xfrm>
            <a:off x="-8326" y="1245508"/>
            <a:ext cx="2621289" cy="1870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C26CEBA-C6E4-4A52-B457-1E4CF41159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0" t="50999" r="49485" b="1746"/>
          <a:stretch/>
        </p:blipFill>
        <p:spPr>
          <a:xfrm>
            <a:off x="4441189" y="1281338"/>
            <a:ext cx="2591042" cy="1839181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9B7AD85B-F522-4D38-8449-8729037047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92" t="52570" r="3111" b="1630"/>
          <a:stretch/>
        </p:blipFill>
        <p:spPr>
          <a:xfrm>
            <a:off x="6438684" y="3005339"/>
            <a:ext cx="2417822" cy="1713646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7BA48E9D-3CA3-49E6-9215-0CA690CEA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15" y="106643"/>
            <a:ext cx="1001756" cy="888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968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538"/>
    </mc:Choice>
    <mc:Fallback xmlns="">
      <p:transition spd="slow" advTm="180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ũi tên: Hình ngũ giác 3">
            <a:extLst>
              <a:ext uri="{FF2B5EF4-FFF2-40B4-BE49-F238E27FC236}">
                <a16:creationId xmlns:a16="http://schemas.microsoft.com/office/drawing/2014/main" id="{236C58FD-AAD0-47DC-94FD-8570310A3003}"/>
              </a:ext>
            </a:extLst>
          </p:cNvPr>
          <p:cNvSpPr/>
          <p:nvPr/>
        </p:nvSpPr>
        <p:spPr>
          <a:xfrm>
            <a:off x="4731128" y="1014571"/>
            <a:ext cx="3864231" cy="84564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Các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bạn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học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sinh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đang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nghe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giảng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và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giơ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tay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xây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dựng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bài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Mũi tên: Hình ngũ giác 4">
            <a:extLst>
              <a:ext uri="{FF2B5EF4-FFF2-40B4-BE49-F238E27FC236}">
                <a16:creationId xmlns:a16="http://schemas.microsoft.com/office/drawing/2014/main" id="{A53C9FF9-DBD7-406A-A3F7-0CB7E61F7457}"/>
              </a:ext>
            </a:extLst>
          </p:cNvPr>
          <p:cNvSpPr/>
          <p:nvPr/>
        </p:nvSpPr>
        <p:spPr>
          <a:xfrm>
            <a:off x="5361302" y="2571750"/>
            <a:ext cx="3508065" cy="68637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</a:rPr>
              <a:t>Địa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điểm</a:t>
            </a:r>
            <a:r>
              <a:rPr lang="en-US" sz="1800" b="1" dirty="0">
                <a:solidFill>
                  <a:schemeClr val="tx1"/>
                </a:solidFill>
              </a:rPr>
              <a:t>: </a:t>
            </a:r>
            <a:r>
              <a:rPr lang="en-US" sz="1800" b="1" dirty="0" err="1">
                <a:solidFill>
                  <a:schemeClr val="tx1"/>
                </a:solidFill>
              </a:rPr>
              <a:t>trong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lớp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học</a:t>
            </a:r>
            <a:r>
              <a:rPr lang="en-US" sz="1800" b="1" dirty="0">
                <a:solidFill>
                  <a:schemeClr val="tx1"/>
                </a:solidFill>
              </a:rPr>
              <a:t>, </a:t>
            </a:r>
            <a:r>
              <a:rPr lang="en-US" sz="1800" b="1" dirty="0" err="1">
                <a:solidFill>
                  <a:schemeClr val="tx1"/>
                </a:solidFill>
              </a:rPr>
              <a:t>trong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giờ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học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C082A977-5CA6-42E8-BFCF-F47049017CD7}"/>
              </a:ext>
            </a:extLst>
          </p:cNvPr>
          <p:cNvSpPr/>
          <p:nvPr/>
        </p:nvSpPr>
        <p:spPr>
          <a:xfrm>
            <a:off x="4520434" y="4096579"/>
            <a:ext cx="611892" cy="240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4D94690-026F-4D27-9053-07E797608FD4}"/>
              </a:ext>
            </a:extLst>
          </p:cNvPr>
          <p:cNvSpPr txBox="1"/>
          <p:nvPr/>
        </p:nvSpPr>
        <p:spPr>
          <a:xfrm>
            <a:off x="5337631" y="3834969"/>
            <a:ext cx="35317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HÀNH ĐỘNG NÊN LÀM</a:t>
            </a:r>
          </a:p>
          <a:p>
            <a:pPr algn="ctr"/>
            <a:r>
              <a:rPr lang="en-US" sz="28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TRONG GIỜ HỌC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48903C3C-26B0-432A-B187-1593B986B3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566" b="50000"/>
          <a:stretch/>
        </p:blipFill>
        <p:spPr>
          <a:xfrm>
            <a:off x="-86384" y="649100"/>
            <a:ext cx="4817513" cy="343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282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0875E47-DA1C-4827-986F-8F154F26B0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59" t="1895" r="1707" b="48106"/>
          <a:stretch/>
        </p:blipFill>
        <p:spPr>
          <a:xfrm>
            <a:off x="274633" y="1085594"/>
            <a:ext cx="4456496" cy="318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Mũi tên: Hình ngũ giác 8">
            <a:extLst>
              <a:ext uri="{FF2B5EF4-FFF2-40B4-BE49-F238E27FC236}">
                <a16:creationId xmlns:a16="http://schemas.microsoft.com/office/drawing/2014/main" id="{5F474BA8-E9A8-46D8-B44A-78ACCF0FF8CC}"/>
              </a:ext>
            </a:extLst>
          </p:cNvPr>
          <p:cNvSpPr/>
          <p:nvPr/>
        </p:nvSpPr>
        <p:spPr>
          <a:xfrm>
            <a:off x="4731129" y="1014571"/>
            <a:ext cx="3361966" cy="84564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Ba </a:t>
            </a:r>
            <a:r>
              <a:rPr lang="vi-VN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bạn</a:t>
            </a:r>
            <a:r>
              <a:rPr lang="vi-VN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đang </a:t>
            </a:r>
            <a:r>
              <a:rPr lang="vi-VN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trò</a:t>
            </a:r>
            <a:r>
              <a:rPr lang="vi-VN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chuyện</a:t>
            </a:r>
            <a:r>
              <a:rPr lang="vi-VN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vi-VN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nhau </a:t>
            </a:r>
            <a:r>
              <a:rPr lang="vi-VN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rất</a:t>
            </a:r>
            <a:r>
              <a:rPr lang="vi-VN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vui v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ẻ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Mũi tên: Hình ngũ giác 9">
            <a:extLst>
              <a:ext uri="{FF2B5EF4-FFF2-40B4-BE49-F238E27FC236}">
                <a16:creationId xmlns:a16="http://schemas.microsoft.com/office/drawing/2014/main" id="{5E6E3AB3-D843-4DBA-A687-AB0C5C35E340}"/>
              </a:ext>
            </a:extLst>
          </p:cNvPr>
          <p:cNvSpPr/>
          <p:nvPr/>
        </p:nvSpPr>
        <p:spPr>
          <a:xfrm>
            <a:off x="5361302" y="2571750"/>
            <a:ext cx="3508065" cy="68637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</a:rPr>
              <a:t>Địa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điểm</a:t>
            </a:r>
            <a:r>
              <a:rPr lang="en-US" sz="1800" b="1" dirty="0">
                <a:solidFill>
                  <a:schemeClr val="tx1"/>
                </a:solidFill>
              </a:rPr>
              <a:t>: </a:t>
            </a:r>
            <a:r>
              <a:rPr lang="en-US" sz="1800" b="1" dirty="0" err="1">
                <a:solidFill>
                  <a:schemeClr val="tx1"/>
                </a:solidFill>
              </a:rPr>
              <a:t>trước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cửa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lớp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học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Mũi tên: Phải 10">
            <a:extLst>
              <a:ext uri="{FF2B5EF4-FFF2-40B4-BE49-F238E27FC236}">
                <a16:creationId xmlns:a16="http://schemas.microsoft.com/office/drawing/2014/main" id="{2598E19A-D2C2-4750-869D-B85198FB72FC}"/>
              </a:ext>
            </a:extLst>
          </p:cNvPr>
          <p:cNvSpPr/>
          <p:nvPr/>
        </p:nvSpPr>
        <p:spPr>
          <a:xfrm>
            <a:off x="4520434" y="4096579"/>
            <a:ext cx="611892" cy="240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52D7728-7FAD-404C-9A82-FA132D7D12D4}"/>
              </a:ext>
            </a:extLst>
          </p:cNvPr>
          <p:cNvSpPr txBox="1"/>
          <p:nvPr/>
        </p:nvSpPr>
        <p:spPr>
          <a:xfrm>
            <a:off x="5337631" y="3834969"/>
            <a:ext cx="35317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HÀNH ĐỘNG NÊN LÀM</a:t>
            </a:r>
          </a:p>
          <a:p>
            <a:pPr algn="ctr"/>
            <a:r>
              <a:rPr lang="en-US" sz="28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GIỜ RA CHƠI</a:t>
            </a:r>
          </a:p>
        </p:txBody>
      </p:sp>
    </p:spTree>
    <p:extLst>
      <p:ext uri="{BB962C8B-B14F-4D97-AF65-F5344CB8AC3E}">
        <p14:creationId xmlns:p14="http://schemas.microsoft.com/office/powerpoint/2010/main" val="209009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5.9|95.1|8.1|6.8|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|20.4|6.4|5.1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7.5|39.2|72.5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6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4|52.2|5.2|3"/>
</p:tagLst>
</file>

<file path=ppt/theme/theme1.xml><?xml version="1.0" encoding="utf-8"?>
<a:theme xmlns:a="http://schemas.openxmlformats.org/drawingml/2006/main" name="Handa Notebook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F7884"/>
      </a:lt2>
      <a:accent1>
        <a:srgbClr val="FFB5BD"/>
      </a:accent1>
      <a:accent2>
        <a:srgbClr val="FFCF60"/>
      </a:accent2>
      <a:accent3>
        <a:srgbClr val="00426E"/>
      </a:accent3>
      <a:accent4>
        <a:srgbClr val="81C7C7"/>
      </a:accent4>
      <a:accent5>
        <a:srgbClr val="003D6A"/>
      </a:accent5>
      <a:accent6>
        <a:srgbClr val="A8BFCE"/>
      </a:accent6>
      <a:hlink>
        <a:srgbClr val="003D6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2459</TotalTime>
  <Words>421</Words>
  <Application>Microsoft Office PowerPoint</Application>
  <PresentationFormat>On-screen Show (16:9)</PresentationFormat>
  <Paragraphs>67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Calibri</vt:lpstr>
      <vt:lpstr>UVN Minh Map</vt:lpstr>
      <vt:lpstr>Raleway</vt:lpstr>
      <vt:lpstr>Stencil</vt:lpstr>
      <vt:lpstr>Arial</vt:lpstr>
      <vt:lpstr>Hammersmith One</vt:lpstr>
      <vt:lpstr>Bodoni MT Black</vt:lpstr>
      <vt:lpstr>Candara</vt:lpstr>
      <vt:lpstr>Josefin Sans</vt:lpstr>
      <vt:lpstr>Adobe Gothic Std B</vt:lpstr>
      <vt:lpstr>Times New Roman</vt:lpstr>
      <vt:lpstr>Caveat Brush</vt:lpstr>
      <vt:lpstr>Handa Notebook Thesis by Slidesgo</vt:lpstr>
      <vt:lpstr>Office Theme</vt:lpstr>
      <vt:lpstr>PowerPoint Presentation</vt:lpstr>
      <vt:lpstr>Khởi động</vt:lpstr>
      <vt:lpstr>PowerPoint Presentation</vt:lpstr>
      <vt:lpstr>PowerPoint Presentation</vt:lpstr>
      <vt:lpstr>BÀI 2:  NHỮNG VIỆC NÊN LÀM TRONG GIỜ RA CHƠI (TIẾT 1)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thực tế:</vt:lpstr>
      <vt:lpstr>Kể tên các:</vt:lpstr>
      <vt:lpstr>PowerPoint Presentation</vt:lpstr>
      <vt:lpstr>Vẽ một bức tranh miêu tả lại giờ ra chơi của 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Handa Notebook  Thesis</dc:title>
  <dc:creator>Admin</dc:creator>
  <cp:lastModifiedBy>Ms Quyen</cp:lastModifiedBy>
  <cp:revision>57</cp:revision>
  <dcterms:modified xsi:type="dcterms:W3CDTF">2023-09-10T15:15:55Z</dcterms:modified>
</cp:coreProperties>
</file>