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2"/>
  </p:notesMasterIdLst>
  <p:handoutMasterIdLst>
    <p:handoutMasterId r:id="rId23"/>
  </p:handoutMasterIdLst>
  <p:sldIdLst>
    <p:sldId id="436" r:id="rId2"/>
    <p:sldId id="404" r:id="rId3"/>
    <p:sldId id="425" r:id="rId4"/>
    <p:sldId id="427" r:id="rId5"/>
    <p:sldId id="438" r:id="rId6"/>
    <p:sldId id="439" r:id="rId7"/>
    <p:sldId id="440" r:id="rId8"/>
    <p:sldId id="428" r:id="rId9"/>
    <p:sldId id="426" r:id="rId10"/>
    <p:sldId id="443" r:id="rId11"/>
    <p:sldId id="430" r:id="rId12"/>
    <p:sldId id="445" r:id="rId13"/>
    <p:sldId id="285" r:id="rId14"/>
    <p:sldId id="429" r:id="rId15"/>
    <p:sldId id="432" r:id="rId16"/>
    <p:sldId id="287" r:id="rId17"/>
    <p:sldId id="431" r:id="rId18"/>
    <p:sldId id="433" r:id="rId19"/>
    <p:sldId id="434" r:id="rId20"/>
    <p:sldId id="405" r:id="rId21"/>
  </p:sldIdLst>
  <p:sldSz cx="12192000" cy="6858000"/>
  <p:notesSz cx="6858000" cy="9144000"/>
  <p:embeddedFontLst>
    <p:embeddedFont>
      <p:font typeface="DengXian" panose="02010600030101010101" pitchFamily="2" charset="-122"/>
      <p:regular r:id="rId24"/>
      <p:bold r:id="rId25"/>
    </p:embeddedFont>
    <p:embeddedFont>
      <p:font typeface="Arial Black" panose="020B0A04020102020204" pitchFamily="34" charset="0"/>
      <p:bold r:id="rId26"/>
    </p:embeddedFont>
    <p:embeddedFont>
      <p:font typeface="UVN Chim Bien Nang" panose="0209080305050A020404" pitchFamily="18" charset="0"/>
      <p:regular r:id="rId27"/>
    </p:embeddedFont>
    <p:embeddedFont>
      <p:font typeface="UVN Thang Vu" panose="03090702030407020404" pitchFamily="66" charset="0"/>
      <p:regular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C8CA"/>
    <a:srgbClr val="055248"/>
    <a:srgbClr val="BA9875"/>
    <a:srgbClr val="D9B46B"/>
    <a:srgbClr val="FB6954"/>
    <a:srgbClr val="B50008"/>
    <a:srgbClr val="BD8966"/>
    <a:srgbClr val="FCFCFC"/>
    <a:srgbClr val="BFA887"/>
    <a:srgbClr val="2030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91" autoAdjust="0"/>
    <p:restoredTop sz="94849" autoAdjust="0"/>
  </p:normalViewPr>
  <p:slideViewPr>
    <p:cSldViewPr snapToGrid="0" snapToObjects="1">
      <p:cViewPr varScale="1">
        <p:scale>
          <a:sx n="58" d="100"/>
          <a:sy n="58" d="100"/>
        </p:scale>
        <p:origin x="582"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5" d="100"/>
          <a:sy n="95" d="100"/>
        </p:scale>
        <p:origin x="250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4B3C7D-7ED1-A34F-BCFC-1C01389AE58C}" type="datetimeFigureOut">
              <a:rPr kumimoji="1" lang="zh-CN" altLang="en-US" smtClean="0"/>
              <a:t>2023/1/30</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ED8CE-3D9F-CA47-A17E-9AD879C3B1C0}" type="slidenum">
              <a:rPr kumimoji="1" lang="zh-CN" altLang="en-US" smtClean="0"/>
              <a:t>‹#›</a:t>
            </a:fld>
            <a:endParaRPr kumimoji="1" lang="zh-CN" altLang="en-US"/>
          </a:p>
        </p:txBody>
      </p:sp>
    </p:spTree>
    <p:extLst>
      <p:ext uri="{BB962C8B-B14F-4D97-AF65-F5344CB8AC3E}">
        <p14:creationId xmlns:p14="http://schemas.microsoft.com/office/powerpoint/2010/main" val="397030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CF2CF-5EF1-D24F-8F8B-C67282AA038A}" type="datetimeFigureOut">
              <a:rPr kumimoji="1" lang="zh-CN" altLang="en-US" smtClean="0"/>
              <a:t>2023/1/30</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0782-008B-5B48-B01C-A994AC4AA046}" type="slidenum">
              <a:rPr kumimoji="1" lang="zh-CN" altLang="en-US" smtClean="0"/>
              <a:t>‹#›</a:t>
            </a:fld>
            <a:endParaRPr kumimoji="1" lang="zh-CN" altLang="en-US"/>
          </a:p>
        </p:txBody>
      </p:sp>
    </p:spTree>
    <p:extLst>
      <p:ext uri="{BB962C8B-B14F-4D97-AF65-F5344CB8AC3E}">
        <p14:creationId xmlns:p14="http://schemas.microsoft.com/office/powerpoint/2010/main" val="47636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51F82-ED0F-4BA9-A816-6BB34E15B3E7}" type="slidenum">
              <a:rPr lang="zh-CN" altLang="en-US" smtClean="0"/>
              <a:t>2</a:t>
            </a:fld>
            <a:endParaRPr lang="zh-CN" altLang="en-US"/>
          </a:p>
        </p:txBody>
      </p:sp>
    </p:spTree>
    <p:extLst>
      <p:ext uri="{BB962C8B-B14F-4D97-AF65-F5344CB8AC3E}">
        <p14:creationId xmlns:p14="http://schemas.microsoft.com/office/powerpoint/2010/main" val="2034388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Xem phim + kết hợp đọc sách giáo khoa trang 45; 46 để trả lời 3 câu hỏi</a:t>
            </a:r>
          </a:p>
        </p:txBody>
      </p:sp>
      <p:sp>
        <p:nvSpPr>
          <p:cNvPr id="4" name="Slide Number Placeholder 3"/>
          <p:cNvSpPr>
            <a:spLocks noGrp="1"/>
          </p:cNvSpPr>
          <p:nvPr>
            <p:ph type="sldNum" sz="quarter" idx="5"/>
          </p:nvPr>
        </p:nvSpPr>
        <p:spPr/>
        <p:txBody>
          <a:bodyPr/>
          <a:lstStyle/>
          <a:p>
            <a:fld id="{78F70782-008B-5B48-B01C-A994AC4AA046}" type="slidenum">
              <a:rPr kumimoji="1" lang="zh-CN" altLang="en-US" smtClean="0"/>
              <a:t>9</a:t>
            </a:fld>
            <a:endParaRPr kumimoji="1" lang="zh-CN" altLang="en-US"/>
          </a:p>
        </p:txBody>
      </p:sp>
    </p:spTree>
    <p:extLst>
      <p:ext uri="{BB962C8B-B14F-4D97-AF65-F5344CB8AC3E}">
        <p14:creationId xmlns:p14="http://schemas.microsoft.com/office/powerpoint/2010/main" val="4166916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Xem phim + kết hợp đọc sách giáo khoa trang 45; 46 để trả lời 3 câu hỏi</a:t>
            </a:r>
          </a:p>
          <a:p>
            <a:endParaRPr lang="en-US"/>
          </a:p>
        </p:txBody>
      </p:sp>
      <p:sp>
        <p:nvSpPr>
          <p:cNvPr id="4" name="Slide Number Placeholder 3"/>
          <p:cNvSpPr>
            <a:spLocks noGrp="1"/>
          </p:cNvSpPr>
          <p:nvPr>
            <p:ph type="sldNum" sz="quarter" idx="5"/>
          </p:nvPr>
        </p:nvSpPr>
        <p:spPr/>
        <p:txBody>
          <a:bodyPr/>
          <a:lstStyle/>
          <a:p>
            <a:fld id="{78F70782-008B-5B48-B01C-A994AC4AA046}" type="slidenum">
              <a:rPr kumimoji="1" lang="zh-CN" altLang="en-US" smtClean="0"/>
              <a:t>10</a:t>
            </a:fld>
            <a:endParaRPr kumimoji="1" lang="zh-CN" altLang="en-US"/>
          </a:p>
        </p:txBody>
      </p:sp>
    </p:spTree>
    <p:extLst>
      <p:ext uri="{BB962C8B-B14F-4D97-AF65-F5344CB8AC3E}">
        <p14:creationId xmlns:p14="http://schemas.microsoft.com/office/powerpoint/2010/main" val="3425847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Trình bày diễn biến trận đánh dựa vào lược đồ Ải Chi Lăng</a:t>
            </a:r>
          </a:p>
        </p:txBody>
      </p:sp>
      <p:sp>
        <p:nvSpPr>
          <p:cNvPr id="4" name="Slide Number Placeholder 3"/>
          <p:cNvSpPr>
            <a:spLocks noGrp="1"/>
          </p:cNvSpPr>
          <p:nvPr>
            <p:ph type="sldNum" sz="quarter" idx="5"/>
          </p:nvPr>
        </p:nvSpPr>
        <p:spPr/>
        <p:txBody>
          <a:bodyPr/>
          <a:lstStyle/>
          <a:p>
            <a:fld id="{78F70782-008B-5B48-B01C-A994AC4AA046}" type="slidenum">
              <a:rPr kumimoji="1" lang="zh-CN" altLang="en-US" smtClean="0"/>
              <a:t>16</a:t>
            </a:fld>
            <a:endParaRPr kumimoji="1" lang="zh-CN" altLang="en-US"/>
          </a:p>
        </p:txBody>
      </p:sp>
    </p:spTree>
    <p:extLst>
      <p:ext uri="{BB962C8B-B14F-4D97-AF65-F5344CB8AC3E}">
        <p14:creationId xmlns:p14="http://schemas.microsoft.com/office/powerpoint/2010/main" val="3540547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ô vuông trắng</a:t>
            </a:r>
          </a:p>
        </p:txBody>
      </p:sp>
      <p:sp>
        <p:nvSpPr>
          <p:cNvPr id="4" name="Slide Number Placeholder 3"/>
          <p:cNvSpPr>
            <a:spLocks noGrp="1"/>
          </p:cNvSpPr>
          <p:nvPr>
            <p:ph type="sldNum" sz="quarter" idx="5"/>
          </p:nvPr>
        </p:nvSpPr>
        <p:spPr/>
        <p:txBody>
          <a:bodyPr/>
          <a:lstStyle/>
          <a:p>
            <a:fld id="{78F70782-008B-5B48-B01C-A994AC4AA046}" type="slidenum">
              <a:rPr kumimoji="1" lang="zh-CN" altLang="en-US" smtClean="0"/>
              <a:t>18</a:t>
            </a:fld>
            <a:endParaRPr kumimoji="1" lang="zh-CN" altLang="en-US"/>
          </a:p>
        </p:txBody>
      </p:sp>
    </p:spTree>
    <p:extLst>
      <p:ext uri="{BB962C8B-B14F-4D97-AF65-F5344CB8AC3E}">
        <p14:creationId xmlns:p14="http://schemas.microsoft.com/office/powerpoint/2010/main" val="1408748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51F82-ED0F-4BA9-A816-6BB34E15B3E7}" type="slidenum">
              <a:rPr lang="zh-CN" altLang="en-US" smtClean="0"/>
              <a:t>20</a:t>
            </a:fld>
            <a:endParaRPr lang="zh-CN" altLang="en-US"/>
          </a:p>
        </p:txBody>
      </p:sp>
    </p:spTree>
    <p:extLst>
      <p:ext uri="{BB962C8B-B14F-4D97-AF65-F5344CB8AC3E}">
        <p14:creationId xmlns:p14="http://schemas.microsoft.com/office/powerpoint/2010/main" val="10457307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124363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84672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42578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4715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22119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32683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A00A2AD-B2CE-DC4F-8015-E18525983D45}" type="datetimeFigureOut">
              <a:rPr kumimoji="1" lang="zh-CN" altLang="en-US" smtClean="0"/>
              <a:t>2023/1/30</a:t>
            </a:fld>
            <a:endParaRPr kumimoji="1"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5" name="幻灯片编号占位符 4"/>
          <p:cNvSpPr>
            <a:spLocks noGrp="1"/>
          </p:cNvSpPr>
          <p:nvPr>
            <p:ph type="sldNum" sz="quarter" idx="12"/>
          </p:nvPr>
        </p:nvSpPr>
        <p:spPr>
          <a:xfrm>
            <a:off x="8610600" y="6356350"/>
            <a:ext cx="2743200" cy="365125"/>
          </a:xfrm>
          <a:prstGeom prst="rect">
            <a:avLst/>
          </a:prstGeom>
        </p:spPr>
        <p:txBody>
          <a:bodyPr/>
          <a:lstStyle/>
          <a:p>
            <a:fld id="{3ECCDFA6-1E83-B64A-81A1-D9DB674537E5}" type="slidenum">
              <a:rPr kumimoji="1" lang="zh-CN" altLang="en-US" smtClean="0"/>
              <a:t>‹#›</a:t>
            </a:fld>
            <a:endParaRPr kumimoji="1" lang="zh-CN" altLang="en-US"/>
          </a:p>
        </p:txBody>
      </p:sp>
    </p:spTree>
    <p:extLst>
      <p:ext uri="{BB962C8B-B14F-4D97-AF65-F5344CB8AC3E}">
        <p14:creationId xmlns:p14="http://schemas.microsoft.com/office/powerpoint/2010/main" val="147275238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A00A2AD-B2CE-DC4F-8015-E18525983D45}" type="datetimeFigureOut">
              <a:rPr kumimoji="1" lang="zh-CN" altLang="en-US" smtClean="0"/>
              <a:t>2023/1/30</a:t>
            </a:fld>
            <a:endParaRPr kumimoji="1"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fld id="{3ECCDFA6-1E83-B64A-81A1-D9DB674537E5}" type="slidenum">
              <a:rPr kumimoji="1" lang="zh-CN" altLang="en-US" smtClean="0"/>
              <a:t>‹#›</a:t>
            </a:fld>
            <a:endParaRPr kumimoji="1" lang="zh-CN" altLang="en-US"/>
          </a:p>
        </p:txBody>
      </p:sp>
    </p:spTree>
    <p:extLst>
      <p:ext uri="{BB962C8B-B14F-4D97-AF65-F5344CB8AC3E}">
        <p14:creationId xmlns:p14="http://schemas.microsoft.com/office/powerpoint/2010/main" val="65280256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www.facebook.com/teamKTUTS" TargetMode="Externa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69CE787-E9BF-4F4F-9A64-088E90C178BA}"/>
              </a:ext>
            </a:extLst>
          </p:cNvPr>
          <p:cNvSpPr txBox="1"/>
          <p:nvPr userDrawn="1"/>
        </p:nvSpPr>
        <p:spPr>
          <a:xfrm>
            <a:off x="293913" y="120525"/>
            <a:ext cx="882742" cy="369332"/>
          </a:xfrm>
          <a:prstGeom prst="rect">
            <a:avLst/>
          </a:prstGeom>
          <a:noFill/>
        </p:spPr>
        <p:txBody>
          <a:bodyPr wrap="none" rtlCol="0">
            <a:spAutoFit/>
          </a:bodyPr>
          <a:lstStyle/>
          <a:p>
            <a:r>
              <a:rPr lang="en-US">
                <a:solidFill>
                  <a:schemeClr val="accent1">
                    <a:lumMod val="50000"/>
                  </a:schemeClr>
                </a:solidFill>
                <a:latin typeface="UVN Chim Bien Nang" panose="0209080305050A020404" pitchFamily="18" charset="0"/>
              </a:rPr>
              <a:t>KTUTS</a:t>
            </a:r>
          </a:p>
        </p:txBody>
      </p:sp>
      <p:sp>
        <p:nvSpPr>
          <p:cNvPr id="8" name="TextBox 7">
            <a:extLst>
              <a:ext uri="{FF2B5EF4-FFF2-40B4-BE49-F238E27FC236}">
                <a16:creationId xmlns:a16="http://schemas.microsoft.com/office/drawing/2014/main" id="{5E8E1379-AF90-43CB-B2BD-F8916770A770}"/>
              </a:ext>
            </a:extLst>
          </p:cNvPr>
          <p:cNvSpPr txBox="1"/>
          <p:nvPr userDrawn="1"/>
        </p:nvSpPr>
        <p:spPr>
          <a:xfrm>
            <a:off x="293913" y="6335486"/>
            <a:ext cx="882742" cy="369332"/>
          </a:xfrm>
          <a:prstGeom prst="rect">
            <a:avLst/>
          </a:prstGeom>
          <a:noFill/>
        </p:spPr>
        <p:txBody>
          <a:bodyPr wrap="none" rtlCol="0">
            <a:spAutoFit/>
          </a:bodyPr>
          <a:lstStyle/>
          <a:p>
            <a:r>
              <a:rPr lang="en-US">
                <a:solidFill>
                  <a:schemeClr val="accent1">
                    <a:lumMod val="50000"/>
                  </a:schemeClr>
                </a:solidFill>
                <a:latin typeface="UVN Chim Bien Nang" panose="0209080305050A020404" pitchFamily="18" charset="0"/>
              </a:rPr>
              <a:t>KTUTS</a:t>
            </a:r>
          </a:p>
        </p:txBody>
      </p:sp>
      <p:pic>
        <p:nvPicPr>
          <p:cNvPr id="9" name="Picture 8" descr="A picture containing diagram&#10;&#10;Description automatically generated">
            <a:extLst>
              <a:ext uri="{FF2B5EF4-FFF2-40B4-BE49-F238E27FC236}">
                <a16:creationId xmlns:a16="http://schemas.microsoft.com/office/drawing/2014/main" id="{7B0250C3-FBC6-4048-A4B6-70BD4622D1B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177000" y="200787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B4D7BD1C-B894-492E-BE00-B83C0EC5011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06990" y="10096500"/>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FAA4DC98-9AC1-410A-BCA7-ABC2863A02F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01BEDCE7-82B0-4018-AD5A-5ECA3C3AEAE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8602071" y="-12334095"/>
            <a:ext cx="1881378" cy="1625303"/>
          </a:xfrm>
          <a:prstGeom prst="rect">
            <a:avLst/>
          </a:prstGeom>
        </p:spPr>
      </p:pic>
      <p:sp>
        <p:nvSpPr>
          <p:cNvPr id="13" name="TextBox 12">
            <a:extLst>
              <a:ext uri="{FF2B5EF4-FFF2-40B4-BE49-F238E27FC236}">
                <a16:creationId xmlns:a16="http://schemas.microsoft.com/office/drawing/2014/main" id="{EB8EABD4-B7AE-4167-AB05-257516FAFE4F}"/>
              </a:ext>
            </a:extLst>
          </p:cNvPr>
          <p:cNvSpPr txBox="1"/>
          <p:nvPr userDrawn="1"/>
        </p:nvSpPr>
        <p:spPr>
          <a:xfrm>
            <a:off x="2880780" y="105519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1"/>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4" name="Picture 13" descr="A picture containing diagram&#10;&#10;Description automatically generated">
            <a:extLst>
              <a:ext uri="{FF2B5EF4-FFF2-40B4-BE49-F238E27FC236}">
                <a16:creationId xmlns:a16="http://schemas.microsoft.com/office/drawing/2014/main" id="{15A1FD95-986E-4457-9F35-E505CF4B42A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extLst>
      <p:ext uri="{BB962C8B-B14F-4D97-AF65-F5344CB8AC3E}">
        <p14:creationId xmlns:p14="http://schemas.microsoft.com/office/powerpoint/2010/main" val="1713457156"/>
      </p:ext>
    </p:extLst>
  </p:cSld>
  <p:clrMap bg1="lt1" tx1="dk1" bg2="lt2" tx2="dk2" accent1="accent1" accent2="accent2" accent3="accent3" accent4="accent4" accent5="accent5" accent6="accent6" hlink="hlink" folHlink="folHlink"/>
  <p:sldLayoutIdLst>
    <p:sldLayoutId id="2147483650" r:id="rId1"/>
    <p:sldLayoutId id="2147483662" r:id="rId2"/>
    <p:sldLayoutId id="2147483663" r:id="rId3"/>
    <p:sldLayoutId id="2147483651" r:id="rId4"/>
    <p:sldLayoutId id="2147483652" r:id="rId5"/>
    <p:sldLayoutId id="2147483653" r:id="rId6"/>
    <p:sldLayoutId id="2147483654" r:id="rId7"/>
    <p:sldLayoutId id="2147483655" r:id="rId8"/>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27.png"/><Relationship Id="rId4" Type="http://schemas.openxmlformats.org/officeDocument/2006/relationships/image" Target="../media/image8.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22">
            <a:extLst>
              <a:ext uri="{FF2B5EF4-FFF2-40B4-BE49-F238E27FC236}">
                <a16:creationId xmlns:a16="http://schemas.microsoft.com/office/drawing/2014/main" id="{BEBECF99-372F-4259-A6D1-FFD299ECC4D9}"/>
              </a:ext>
            </a:extLst>
          </p:cNvPr>
          <p:cNvSpPr/>
          <p:nvPr/>
        </p:nvSpPr>
        <p:spPr>
          <a:xfrm>
            <a:off x="902867" y="2765844"/>
            <a:ext cx="11066223" cy="819720"/>
          </a:xfrm>
          <a:prstGeom prst="roundRect">
            <a:avLst>
              <a:gd name="adj" fmla="val 50000"/>
            </a:avLst>
          </a:prstGeom>
          <a:blipFill dpi="0" rotWithShape="1">
            <a:blip r:embed="rId3"/>
            <a:srcRect/>
            <a:tile tx="0" ty="0" sx="80000" sy="80000" flip="none" algn="t"/>
          </a:blipFill>
          <a:ln>
            <a:solidFill>
              <a:srgbClr val="B88B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US" altLang="zh-CN" sz="3200" b="1">
                <a:solidFill>
                  <a:schemeClr val="tx1"/>
                </a:solidFill>
                <a:effectLst>
                  <a:outerShdw blurRad="38100" dist="38100" dir="2700000" algn="tl">
                    <a:schemeClr val="bg1"/>
                  </a:outerShdw>
                </a:effectLst>
                <a:latin typeface="Times New Roman" panose="02020603050405020304" pitchFamily="18" charset="0"/>
                <a:cs typeface="Times New Roman" panose="02020603050405020304" pitchFamily="18" charset="0"/>
              </a:rPr>
              <a:t>   Giặc Minh quá mạnh.</a:t>
            </a:r>
            <a:endParaRPr lang="zh-CN" altLang="en-US" sz="3200" b="1">
              <a:solidFill>
                <a:schemeClr val="tx1"/>
              </a:solidFill>
              <a:effectLst>
                <a:outerShdw blurRad="38100" dist="38100" dir="2700000" algn="tl">
                  <a:schemeClr val="bg1"/>
                </a:outerShdw>
              </a:effectLst>
              <a:latin typeface="Times New Roman" panose="02020603050405020304" pitchFamily="18" charset="0"/>
              <a:cs typeface="Times New Roman" panose="02020603050405020304" pitchFamily="18" charset="0"/>
            </a:endParaRPr>
          </a:p>
        </p:txBody>
      </p:sp>
      <p:sp>
        <p:nvSpPr>
          <p:cNvPr id="5" name="矩形: 圆角 22">
            <a:extLst>
              <a:ext uri="{FF2B5EF4-FFF2-40B4-BE49-F238E27FC236}">
                <a16:creationId xmlns:a16="http://schemas.microsoft.com/office/drawing/2014/main" id="{ADDC7916-CE62-4359-A65A-9F46C8A6D148}"/>
              </a:ext>
            </a:extLst>
          </p:cNvPr>
          <p:cNvSpPr/>
          <p:nvPr/>
        </p:nvSpPr>
        <p:spPr>
          <a:xfrm>
            <a:off x="861924" y="3713106"/>
            <a:ext cx="11066224" cy="886189"/>
          </a:xfrm>
          <a:prstGeom prst="roundRect">
            <a:avLst>
              <a:gd name="adj" fmla="val 50000"/>
            </a:avLst>
          </a:prstGeom>
          <a:blipFill dpi="0" rotWithShape="1">
            <a:blip r:embed="rId3"/>
            <a:srcRect/>
            <a:tile tx="0" ty="0" sx="80000" sy="80000" flip="none" algn="t"/>
          </a:blipFill>
          <a:ln>
            <a:solidFill>
              <a:srgbClr val="B88B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3200" b="1">
                <a:solidFill>
                  <a:schemeClr val="tx1"/>
                </a:solidFill>
                <a:effectLst>
                  <a:outerShdw blurRad="38100" dist="38100" dir="2700000" algn="tl">
                    <a:schemeClr val="bg1"/>
                  </a:outerShdw>
                </a:effectLst>
                <a:latin typeface="Times New Roman" panose="02020603050405020304" pitchFamily="18" charset="0"/>
                <a:cs typeface="Times New Roman" panose="02020603050405020304" pitchFamily="18" charset="0"/>
              </a:rPr>
              <a:t>   Hồ Quý Ly không đoàn kết được toàn dân để kháng chiến.</a:t>
            </a:r>
            <a:endParaRPr lang="zh-CN" altLang="en-US" sz="3200" b="1">
              <a:solidFill>
                <a:schemeClr val="tx1"/>
              </a:solidFill>
              <a:effectLst>
                <a:outerShdw blurRad="38100" dist="38100" dir="2700000" algn="tl">
                  <a:schemeClr val="bg1"/>
                </a:outerShdw>
              </a:effectLst>
              <a:latin typeface="Times New Roman" panose="02020603050405020304" pitchFamily="18" charset="0"/>
              <a:cs typeface="Times New Roman" panose="02020603050405020304" pitchFamily="18" charset="0"/>
            </a:endParaRPr>
          </a:p>
        </p:txBody>
      </p:sp>
      <p:sp>
        <p:nvSpPr>
          <p:cNvPr id="6" name="矩形: 圆角 22">
            <a:extLst>
              <a:ext uri="{FF2B5EF4-FFF2-40B4-BE49-F238E27FC236}">
                <a16:creationId xmlns:a16="http://schemas.microsoft.com/office/drawing/2014/main" id="{19D91D00-1E21-4332-9123-7F0BA420D4FD}"/>
              </a:ext>
            </a:extLst>
          </p:cNvPr>
          <p:cNvSpPr/>
          <p:nvPr/>
        </p:nvSpPr>
        <p:spPr>
          <a:xfrm>
            <a:off x="881258" y="4717900"/>
            <a:ext cx="11033242" cy="766141"/>
          </a:xfrm>
          <a:prstGeom prst="roundRect">
            <a:avLst>
              <a:gd name="adj" fmla="val 50000"/>
            </a:avLst>
          </a:prstGeom>
          <a:blipFill dpi="0" rotWithShape="1">
            <a:blip r:embed="rId3"/>
            <a:srcRect/>
            <a:tile tx="0" ty="0" sx="80000" sy="80000" flip="none" algn="t"/>
          </a:blipFill>
          <a:ln>
            <a:solidFill>
              <a:srgbClr val="B88B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3200" b="1">
                <a:solidFill>
                  <a:schemeClr val="tx1"/>
                </a:solidFill>
                <a:effectLst>
                  <a:outerShdw blurRad="38100" dist="38100" dir="2700000" algn="tl">
                    <a:schemeClr val="bg1"/>
                  </a:outerShdw>
                </a:effectLst>
                <a:latin typeface="Times New Roman" panose="02020603050405020304" pitchFamily="18" charset="0"/>
                <a:cs typeface="Times New Roman" panose="02020603050405020304" pitchFamily="18" charset="0"/>
              </a:rPr>
              <a:t>   Do chỉ dựa vào quân đội nên đã thất bại.</a:t>
            </a:r>
            <a:endParaRPr lang="zh-CN" altLang="en-US" sz="3200" b="1">
              <a:solidFill>
                <a:schemeClr val="tx1"/>
              </a:solidFill>
              <a:effectLst>
                <a:outerShdw blurRad="38100" dist="38100" dir="2700000" algn="tl">
                  <a:schemeClr val="bg1"/>
                </a:outerShdw>
              </a:effectLst>
              <a:latin typeface="Times New Roman" panose="02020603050405020304" pitchFamily="18" charset="0"/>
              <a:cs typeface="Times New Roman" panose="02020603050405020304" pitchFamily="18" charset="0"/>
            </a:endParaRPr>
          </a:p>
        </p:txBody>
      </p:sp>
      <p:sp>
        <p:nvSpPr>
          <p:cNvPr id="7" name="矩形: 圆角 22">
            <a:extLst>
              <a:ext uri="{FF2B5EF4-FFF2-40B4-BE49-F238E27FC236}">
                <a16:creationId xmlns:a16="http://schemas.microsoft.com/office/drawing/2014/main" id="{4B9FEB79-D964-41AF-B0DC-92C73FCFAB3C}"/>
              </a:ext>
            </a:extLst>
          </p:cNvPr>
          <p:cNvSpPr/>
          <p:nvPr/>
        </p:nvSpPr>
        <p:spPr>
          <a:xfrm>
            <a:off x="881258" y="5602646"/>
            <a:ext cx="11033242" cy="766141"/>
          </a:xfrm>
          <a:prstGeom prst="roundRect">
            <a:avLst>
              <a:gd name="adj" fmla="val 50000"/>
            </a:avLst>
          </a:prstGeom>
          <a:blipFill dpi="0" rotWithShape="1">
            <a:blip r:embed="rId3"/>
            <a:srcRect/>
            <a:tile tx="0" ty="0" sx="80000" sy="80000" flip="none" algn="t"/>
          </a:blipFill>
          <a:ln>
            <a:solidFill>
              <a:srgbClr val="B88B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3200" b="1">
                <a:solidFill>
                  <a:schemeClr val="tx1"/>
                </a:solidFill>
                <a:effectLst>
                  <a:outerShdw blurRad="38100" dist="38100" dir="2700000" algn="tl">
                    <a:schemeClr val="bg1"/>
                  </a:outerShdw>
                </a:effectLst>
                <a:latin typeface="Times New Roman" panose="02020603050405020304" pitchFamily="18" charset="0"/>
                <a:cs typeface="Times New Roman" panose="02020603050405020304" pitchFamily="18" charset="0"/>
              </a:rPr>
              <a:t>   Câu B và C đúng.</a:t>
            </a:r>
            <a:endParaRPr lang="zh-CN" altLang="en-US" sz="3200" b="1">
              <a:solidFill>
                <a:schemeClr val="tx1"/>
              </a:solidFill>
              <a:effectLst>
                <a:outerShdw blurRad="38100" dist="38100" dir="2700000" algn="tl">
                  <a:schemeClr val="bg1"/>
                </a:outerShdw>
              </a:effectLst>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AE16FD32-9952-44CD-A6F9-16C0E07EA4F7}"/>
              </a:ext>
            </a:extLst>
          </p:cNvPr>
          <p:cNvGrpSpPr/>
          <p:nvPr/>
        </p:nvGrpSpPr>
        <p:grpSpPr>
          <a:xfrm>
            <a:off x="0" y="399325"/>
            <a:ext cx="12328478" cy="2458610"/>
            <a:chOff x="1171573" y="86273"/>
            <a:chExt cx="9553581" cy="2458610"/>
          </a:xfrm>
        </p:grpSpPr>
        <p:pic>
          <p:nvPicPr>
            <p:cNvPr id="10" name="Picture 9" descr="A picture containing indoor, pillow, white&#10;&#10;Description automatically generated">
              <a:extLst>
                <a:ext uri="{FF2B5EF4-FFF2-40B4-BE49-F238E27FC236}">
                  <a16:creationId xmlns:a16="http://schemas.microsoft.com/office/drawing/2014/main" id="{F6DAD3BB-1C0C-4EB8-B794-EF96C7923F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879605" y="-3621759"/>
              <a:ext cx="2137518" cy="9553581"/>
            </a:xfrm>
            <a:prstGeom prst="rect">
              <a:avLst/>
            </a:prstGeom>
          </p:spPr>
        </p:pic>
        <p:sp>
          <p:nvSpPr>
            <p:cNvPr id="11" name="TextBox 10">
              <a:extLst>
                <a:ext uri="{FF2B5EF4-FFF2-40B4-BE49-F238E27FC236}">
                  <a16:creationId xmlns:a16="http://schemas.microsoft.com/office/drawing/2014/main" id="{1BBCFBF9-AAE4-4089-B3DB-9BDD94501D35}"/>
                </a:ext>
              </a:extLst>
            </p:cNvPr>
            <p:cNvSpPr txBox="1"/>
            <p:nvPr/>
          </p:nvSpPr>
          <p:spPr>
            <a:xfrm>
              <a:off x="2548437" y="421225"/>
              <a:ext cx="6510336" cy="2123658"/>
            </a:xfrm>
            <a:prstGeom prst="rect">
              <a:avLst/>
            </a:prstGeom>
            <a:noFill/>
          </p:spPr>
          <p:txBody>
            <a:bodyPr wrap="square">
              <a:spAutoFit/>
            </a:bodyPr>
            <a:lstStyle/>
            <a:p>
              <a:pPr algn="ctr">
                <a:defRPr/>
              </a:pPr>
              <a:r>
                <a:rPr lang="en-US" sz="4400" b="1">
                  <a:solidFill>
                    <a:schemeClr val="tx1"/>
                  </a:solidFill>
                  <a:latin typeface="Times New Roman" panose="02020603050405020304" pitchFamily="18" charset="0"/>
                  <a:cs typeface="Times New Roman" panose="02020603050405020304" pitchFamily="18" charset="0"/>
                </a:rPr>
                <a:t>Do đâu mà nhà Hồ không chống nổi quân Minh xâm lược?</a:t>
              </a:r>
            </a:p>
          </p:txBody>
        </p:sp>
      </p:grpSp>
      <p:pic>
        <p:nvPicPr>
          <p:cNvPr id="13" name="Picture 12" descr="A picture containing wooden, wood&#10;&#10;Description automatically generated">
            <a:extLst>
              <a:ext uri="{FF2B5EF4-FFF2-40B4-BE49-F238E27FC236}">
                <a16:creationId xmlns:a16="http://schemas.microsoft.com/office/drawing/2014/main" id="{A3E7B49E-4190-4DE0-AA95-BE4B4512D4E7}"/>
              </a:ext>
            </a:extLst>
          </p:cNvPr>
          <p:cNvPicPr>
            <a:picLocks noChangeAspect="1"/>
          </p:cNvPicPr>
          <p:nvPr/>
        </p:nvPicPr>
        <p:blipFill rotWithShape="1">
          <a:blip r:embed="rId5"/>
          <a:srcRect r="62461" b="50000"/>
          <a:stretch/>
        </p:blipFill>
        <p:spPr>
          <a:xfrm>
            <a:off x="230711" y="2859808"/>
            <a:ext cx="672156" cy="734693"/>
          </a:xfrm>
          <a:prstGeom prst="rect">
            <a:avLst/>
          </a:prstGeom>
        </p:spPr>
      </p:pic>
      <p:pic>
        <p:nvPicPr>
          <p:cNvPr id="17" name="Picture 16" descr="A picture containing wooden, wood&#10;&#10;Description automatically generated">
            <a:extLst>
              <a:ext uri="{FF2B5EF4-FFF2-40B4-BE49-F238E27FC236}">
                <a16:creationId xmlns:a16="http://schemas.microsoft.com/office/drawing/2014/main" id="{95C6F6F0-CD01-4EB7-B081-D71086188D39}"/>
              </a:ext>
            </a:extLst>
          </p:cNvPr>
          <p:cNvPicPr>
            <a:picLocks noChangeAspect="1"/>
          </p:cNvPicPr>
          <p:nvPr/>
        </p:nvPicPr>
        <p:blipFill rotWithShape="1">
          <a:blip r:embed="rId5"/>
          <a:srcRect l="32851" t="-245" r="29610" b="50245"/>
          <a:stretch/>
        </p:blipFill>
        <p:spPr>
          <a:xfrm>
            <a:off x="178234" y="3737874"/>
            <a:ext cx="672157" cy="734694"/>
          </a:xfrm>
          <a:prstGeom prst="rect">
            <a:avLst/>
          </a:prstGeom>
        </p:spPr>
      </p:pic>
      <p:pic>
        <p:nvPicPr>
          <p:cNvPr id="18" name="Picture 17" descr="A picture containing wooden, wood&#10;&#10;Description automatically generated">
            <a:extLst>
              <a:ext uri="{FF2B5EF4-FFF2-40B4-BE49-F238E27FC236}">
                <a16:creationId xmlns:a16="http://schemas.microsoft.com/office/drawing/2014/main" id="{8962B658-5DDF-49A5-B183-70C3F1EF179F}"/>
              </a:ext>
            </a:extLst>
          </p:cNvPr>
          <p:cNvPicPr>
            <a:picLocks noChangeAspect="1"/>
          </p:cNvPicPr>
          <p:nvPr/>
        </p:nvPicPr>
        <p:blipFill rotWithShape="1">
          <a:blip r:embed="rId5"/>
          <a:srcRect l="69095" r="-6634" b="50000"/>
          <a:stretch/>
        </p:blipFill>
        <p:spPr>
          <a:xfrm>
            <a:off x="230711" y="4757250"/>
            <a:ext cx="672157" cy="734694"/>
          </a:xfrm>
          <a:prstGeom prst="rect">
            <a:avLst/>
          </a:prstGeom>
        </p:spPr>
      </p:pic>
      <p:pic>
        <p:nvPicPr>
          <p:cNvPr id="19" name="Picture 18" descr="A picture containing wooden, wood&#10;&#10;Description automatically generated">
            <a:extLst>
              <a:ext uri="{FF2B5EF4-FFF2-40B4-BE49-F238E27FC236}">
                <a16:creationId xmlns:a16="http://schemas.microsoft.com/office/drawing/2014/main" id="{0EE00CFB-C072-43A6-9553-38083AA85ECE}"/>
              </a:ext>
            </a:extLst>
          </p:cNvPr>
          <p:cNvPicPr>
            <a:picLocks noChangeAspect="1"/>
          </p:cNvPicPr>
          <p:nvPr/>
        </p:nvPicPr>
        <p:blipFill rotWithShape="1">
          <a:blip r:embed="rId5"/>
          <a:srcRect l="-3042" t="53255" r="65503" b="-3255"/>
          <a:stretch/>
        </p:blipFill>
        <p:spPr>
          <a:xfrm>
            <a:off x="221448" y="5649899"/>
            <a:ext cx="672157" cy="734694"/>
          </a:xfrm>
          <a:prstGeom prst="rect">
            <a:avLst/>
          </a:prstGeom>
        </p:spPr>
      </p:pic>
    </p:spTree>
    <p:extLst>
      <p:ext uri="{BB962C8B-B14F-4D97-AF65-F5344CB8AC3E}">
        <p14:creationId xmlns:p14="http://schemas.microsoft.com/office/powerpoint/2010/main" val="36677577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4"/>
                                        </p:tgtEl>
                                        <p:attrNameLst>
                                          <p:attrName>ppt_x</p:attrName>
                                        </p:attrNameLst>
                                      </p:cBhvr>
                                      <p:tavLst>
                                        <p:tav tm="0">
                                          <p:val>
                                            <p:strVal val="ppt_x"/>
                                          </p:val>
                                        </p:tav>
                                        <p:tav tm="100000">
                                          <p:val>
                                            <p:strVal val="ppt_x"/>
                                          </p:val>
                                        </p:tav>
                                      </p:tavLst>
                                    </p:anim>
                                    <p:anim calcmode="lin" valueType="num">
                                      <p:cBhvr additive="base">
                                        <p:cTn id="21" dur="500"/>
                                        <p:tgtEl>
                                          <p:spTgt spid="4"/>
                                        </p:tgtEl>
                                        <p:attrNameLst>
                                          <p:attrName>ppt_y</p:attrName>
                                        </p:attrNameLst>
                                      </p:cBhvr>
                                      <p:tavLst>
                                        <p:tav tm="0">
                                          <p:val>
                                            <p:strVal val="ppt_y"/>
                                          </p:val>
                                        </p:tav>
                                        <p:tav tm="100000">
                                          <p:val>
                                            <p:strVal val="1+ppt_h/2"/>
                                          </p:val>
                                        </p:tav>
                                      </p:tavLst>
                                    </p:anim>
                                    <p:set>
                                      <p:cBhvr>
                                        <p:cTn id="22"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par>
                                <p:cTn id="23" presetID="2" presetClass="exit" presetSubtype="4" fill="hold" grpId="1" nodeType="withEffect">
                                  <p:stCondLst>
                                    <p:cond delay="0"/>
                                  </p:stCondLst>
                                  <p:childTnLst>
                                    <p:anim calcmode="lin" valueType="num">
                                      <p:cBhvr additive="base">
                                        <p:cTn id="24" dur="500"/>
                                        <p:tgtEl>
                                          <p:spTgt spid="5"/>
                                        </p:tgtEl>
                                        <p:attrNameLst>
                                          <p:attrName>ppt_x</p:attrName>
                                        </p:attrNameLst>
                                      </p:cBhvr>
                                      <p:tavLst>
                                        <p:tav tm="0">
                                          <p:val>
                                            <p:strVal val="ppt_x"/>
                                          </p:val>
                                        </p:tav>
                                        <p:tav tm="100000">
                                          <p:val>
                                            <p:strVal val="ppt_x"/>
                                          </p:val>
                                        </p:tav>
                                      </p:tavLst>
                                    </p:anim>
                                    <p:anim calcmode="lin" valueType="num">
                                      <p:cBhvr additive="base">
                                        <p:cTn id="25" dur="500"/>
                                        <p:tgtEl>
                                          <p:spTgt spid="5"/>
                                        </p:tgtEl>
                                        <p:attrNameLst>
                                          <p:attrName>ppt_y</p:attrName>
                                        </p:attrNameLst>
                                      </p:cBhvr>
                                      <p:tavLst>
                                        <p:tav tm="0">
                                          <p:val>
                                            <p:strVal val="ppt_y"/>
                                          </p:val>
                                        </p:tav>
                                        <p:tav tm="100000">
                                          <p:val>
                                            <p:strVal val="1+ppt_h/2"/>
                                          </p:val>
                                        </p:tav>
                                      </p:tavLst>
                                    </p:anim>
                                    <p:set>
                                      <p:cBhvr>
                                        <p:cTn id="26" dur="1" fill="hold">
                                          <p:stCondLst>
                                            <p:cond delay="499"/>
                                          </p:stCondLst>
                                        </p:cTn>
                                        <p:tgtEl>
                                          <p:spTgt spid="5"/>
                                        </p:tgtEl>
                                        <p:attrNameLst>
                                          <p:attrName>style.visibility</p:attrName>
                                        </p:attrNameLst>
                                      </p:cBhvr>
                                      <p:to>
                                        <p:strVal val="hidden"/>
                                      </p:to>
                                    </p:set>
                                  </p:childTnLst>
                                </p:cTn>
                              </p:par>
                              <p:par>
                                <p:cTn id="27" presetID="2" presetClass="exit" presetSubtype="4" fill="hold" grpId="1" nodeType="withEffect">
                                  <p:stCondLst>
                                    <p:cond delay="0"/>
                                  </p:stCondLst>
                                  <p:childTnLst>
                                    <p:anim calcmode="lin" valueType="num">
                                      <p:cBhvr additive="base">
                                        <p:cTn id="28" dur="500"/>
                                        <p:tgtEl>
                                          <p:spTgt spid="6"/>
                                        </p:tgtEl>
                                        <p:attrNameLst>
                                          <p:attrName>ppt_x</p:attrName>
                                        </p:attrNameLst>
                                      </p:cBhvr>
                                      <p:tavLst>
                                        <p:tav tm="0">
                                          <p:val>
                                            <p:strVal val="ppt_x"/>
                                          </p:val>
                                        </p:tav>
                                        <p:tav tm="100000">
                                          <p:val>
                                            <p:strVal val="ppt_x"/>
                                          </p:val>
                                        </p:tav>
                                      </p:tavLst>
                                    </p:anim>
                                    <p:anim calcmode="lin" valueType="num">
                                      <p:cBhvr additive="base">
                                        <p:cTn id="29" dur="500"/>
                                        <p:tgtEl>
                                          <p:spTgt spid="6"/>
                                        </p:tgtEl>
                                        <p:attrNameLst>
                                          <p:attrName>ppt_y</p:attrName>
                                        </p:attrNameLst>
                                      </p:cBhvr>
                                      <p:tavLst>
                                        <p:tav tm="0">
                                          <p:val>
                                            <p:strVal val="ppt_y"/>
                                          </p:val>
                                        </p:tav>
                                        <p:tav tm="100000">
                                          <p:val>
                                            <p:strVal val="1+ppt_h/2"/>
                                          </p:val>
                                        </p:tav>
                                      </p:tavLst>
                                    </p:anim>
                                    <p:set>
                                      <p:cBhvr>
                                        <p:cTn id="3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
            <a:extLst>
              <a:ext uri="{FF2B5EF4-FFF2-40B4-BE49-F238E27FC236}">
                <a16:creationId xmlns:a16="http://schemas.microsoft.com/office/drawing/2014/main" id="{D989C205-601B-41F2-B910-65A9676B1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6" y="9728"/>
            <a:ext cx="12192000" cy="6858000"/>
          </a:xfrm>
          <a:prstGeom prst="rect">
            <a:avLst/>
          </a:prstGeom>
        </p:spPr>
      </p:pic>
      <p:pic>
        <p:nvPicPr>
          <p:cNvPr id="3" name="Picture 2">
            <a:extLst>
              <a:ext uri="{FF2B5EF4-FFF2-40B4-BE49-F238E27FC236}">
                <a16:creationId xmlns:a16="http://schemas.microsoft.com/office/drawing/2014/main" id="{52B47193-D6C5-45A4-8A41-93267D701A43}"/>
              </a:ext>
            </a:extLst>
          </p:cNvPr>
          <p:cNvPicPr>
            <a:picLocks noChangeAspect="1"/>
          </p:cNvPicPr>
          <p:nvPr/>
        </p:nvPicPr>
        <p:blipFill>
          <a:blip r:embed="rId4"/>
          <a:stretch>
            <a:fillRect/>
          </a:stretch>
        </p:blipFill>
        <p:spPr>
          <a:xfrm>
            <a:off x="7136092" y="89554"/>
            <a:ext cx="4951614" cy="6678891"/>
          </a:xfrm>
          <a:prstGeom prst="rect">
            <a:avLst/>
          </a:prstGeom>
        </p:spPr>
      </p:pic>
      <p:grpSp>
        <p:nvGrpSpPr>
          <p:cNvPr id="25" name="Group 24">
            <a:extLst>
              <a:ext uri="{FF2B5EF4-FFF2-40B4-BE49-F238E27FC236}">
                <a16:creationId xmlns:a16="http://schemas.microsoft.com/office/drawing/2014/main" id="{05F6B9BF-E175-4BE4-8642-E785E34DE059}"/>
              </a:ext>
            </a:extLst>
          </p:cNvPr>
          <p:cNvGrpSpPr/>
          <p:nvPr/>
        </p:nvGrpSpPr>
        <p:grpSpPr>
          <a:xfrm>
            <a:off x="462338" y="1414021"/>
            <a:ext cx="6101971" cy="1610168"/>
            <a:chOff x="462338" y="1414021"/>
            <a:chExt cx="6101971" cy="1610168"/>
          </a:xfrm>
        </p:grpSpPr>
        <p:grpSp>
          <p:nvGrpSpPr>
            <p:cNvPr id="4" name="Group 3">
              <a:extLst>
                <a:ext uri="{FF2B5EF4-FFF2-40B4-BE49-F238E27FC236}">
                  <a16:creationId xmlns:a16="http://schemas.microsoft.com/office/drawing/2014/main" id="{E1CAE4DB-D221-4AC2-A62E-F3FFBF445C87}"/>
                </a:ext>
              </a:extLst>
            </p:cNvPr>
            <p:cNvGrpSpPr/>
            <p:nvPr/>
          </p:nvGrpSpPr>
          <p:grpSpPr>
            <a:xfrm>
              <a:off x="462338" y="1414021"/>
              <a:ext cx="6101971" cy="1610168"/>
              <a:chOff x="1093934" y="2361398"/>
              <a:chExt cx="6101971" cy="1183616"/>
            </a:xfrm>
          </p:grpSpPr>
          <p:pic>
            <p:nvPicPr>
              <p:cNvPr id="5" name="Picture 4">
                <a:extLst>
                  <a:ext uri="{FF2B5EF4-FFF2-40B4-BE49-F238E27FC236}">
                    <a16:creationId xmlns:a16="http://schemas.microsoft.com/office/drawing/2014/main" id="{614F8284-6AF3-4207-BFA7-323EC8C5A7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934" y="2361398"/>
                <a:ext cx="5850926" cy="1183616"/>
              </a:xfrm>
              <a:prstGeom prst="rect">
                <a:avLst/>
              </a:prstGeom>
              <a:effectLst>
                <a:outerShdw blurRad="25400" dist="38100" dir="10800000" algn="r" rotWithShape="0">
                  <a:prstClr val="black">
                    <a:alpha val="65000"/>
                  </a:prstClr>
                </a:outerShdw>
              </a:effectLst>
            </p:spPr>
          </p:pic>
          <p:pic>
            <p:nvPicPr>
              <p:cNvPr id="6" name="Picture 5">
                <a:extLst>
                  <a:ext uri="{FF2B5EF4-FFF2-40B4-BE49-F238E27FC236}">
                    <a16:creationId xmlns:a16="http://schemas.microsoft.com/office/drawing/2014/main" id="{F67CB0C7-126A-4482-A41D-8AD7B468F8DB}"/>
                  </a:ext>
                </a:extLst>
              </p:cNvPr>
              <p:cNvPicPr>
                <a:picLocks noChangeAspect="1"/>
              </p:cNvPicPr>
              <p:nvPr/>
            </p:nvPicPr>
            <p:blipFill rotWithShape="1">
              <a:blip r:embed="rId6">
                <a:extLst>
                  <a:ext uri="{28A0092B-C50C-407E-A947-70E740481C1C}">
                    <a14:useLocalDpi xmlns:a14="http://schemas.microsoft.com/office/drawing/2010/main" val="0"/>
                  </a:ext>
                </a:extLst>
              </a:blip>
              <a:srcRect l="12667" t="24910" r="15174" b="58841"/>
              <a:stretch/>
            </p:blipFill>
            <p:spPr>
              <a:xfrm rot="2432488">
                <a:off x="6284049" y="2456817"/>
                <a:ext cx="911856" cy="307988"/>
              </a:xfrm>
              <a:prstGeom prst="rect">
                <a:avLst/>
              </a:prstGeom>
            </p:spPr>
          </p:pic>
        </p:grpSp>
        <p:sp>
          <p:nvSpPr>
            <p:cNvPr id="14" name="TextBox 13">
              <a:extLst>
                <a:ext uri="{FF2B5EF4-FFF2-40B4-BE49-F238E27FC236}">
                  <a16:creationId xmlns:a16="http://schemas.microsoft.com/office/drawing/2014/main" id="{94C24DE8-C441-43E3-B351-522157CAC962}"/>
                </a:ext>
              </a:extLst>
            </p:cNvPr>
            <p:cNvSpPr txBox="1"/>
            <p:nvPr/>
          </p:nvSpPr>
          <p:spPr>
            <a:xfrm>
              <a:off x="905585" y="1623922"/>
              <a:ext cx="4620480" cy="1077218"/>
            </a:xfrm>
            <a:prstGeom prst="rect">
              <a:avLst/>
            </a:prstGeom>
            <a:noFill/>
          </p:spPr>
          <p:txBody>
            <a:bodyPr wrap="square">
              <a:spAutoFit/>
            </a:bodyPr>
            <a:lstStyle/>
            <a:p>
              <a:r>
                <a:rPr lang="en-US" sz="3200" b="1">
                  <a:effectLst>
                    <a:outerShdw blurRad="12700" dist="38100" dir="2700000" algn="tl">
                      <a:schemeClr val="bg1"/>
                    </a:outerShdw>
                  </a:effectLst>
                  <a:latin typeface="Times New Roman" panose="02020603050405020304" pitchFamily="18" charset="0"/>
                  <a:cs typeface="Times New Roman" panose="02020603050405020304" pitchFamily="18" charset="0"/>
                </a:rPr>
                <a:t>1. </a:t>
              </a:r>
              <a:r>
                <a:rPr lang="en-US" sz="3200" b="1">
                  <a:solidFill>
                    <a:srgbClr val="C00000"/>
                  </a:solidFill>
                  <a:effectLst>
                    <a:outerShdw blurRad="12700" dist="38100" dir="2700000" algn="tl">
                      <a:schemeClr val="bg1"/>
                    </a:outerShdw>
                  </a:effectLst>
                  <a:latin typeface="Times New Roman" panose="02020603050405020304" pitchFamily="18" charset="0"/>
                  <a:cs typeface="Times New Roman" panose="02020603050405020304" pitchFamily="18" charset="0"/>
                </a:rPr>
                <a:t>Quân ta </a:t>
              </a:r>
              <a:r>
                <a:rPr lang="en-US" sz="3200" b="1">
                  <a:effectLst>
                    <a:outerShdw blurRad="12700" dist="38100" dir="2700000" algn="tl">
                      <a:schemeClr val="bg1"/>
                    </a:outerShdw>
                  </a:effectLst>
                  <a:latin typeface="Times New Roman" panose="02020603050405020304" pitchFamily="18" charset="0"/>
                  <a:cs typeface="Times New Roman" panose="02020603050405020304" pitchFamily="18" charset="0"/>
                </a:rPr>
                <a:t>dùng mưu kế gì để diệt giặc?</a:t>
              </a:r>
              <a:endParaRPr lang="zh-CN" altLang="en-US" sz="3200" b="1" spc="300" dirty="0">
                <a:effectLst>
                  <a:outerShdw blurRad="12700" dist="38100" dir="2700000" algn="tl">
                    <a:schemeClr val="bg1"/>
                  </a:outerShdw>
                </a:effectLst>
                <a:latin typeface="Times New Roman" panose="02020603050405020304" pitchFamily="18" charset="0"/>
                <a:ea typeface="字魂58号-创中黑" panose="00000500000000000000" pitchFamily="2" charset="-122"/>
                <a:cs typeface="Times New Roman" panose="02020603050405020304" pitchFamily="18" charset="0"/>
              </a:endParaRPr>
            </a:p>
          </p:txBody>
        </p:sp>
      </p:grpSp>
      <p:grpSp>
        <p:nvGrpSpPr>
          <p:cNvPr id="26" name="Group 25">
            <a:extLst>
              <a:ext uri="{FF2B5EF4-FFF2-40B4-BE49-F238E27FC236}">
                <a16:creationId xmlns:a16="http://schemas.microsoft.com/office/drawing/2014/main" id="{DBA3C7F7-E030-446D-AE5A-1EFD9AEA2720}"/>
              </a:ext>
            </a:extLst>
          </p:cNvPr>
          <p:cNvGrpSpPr/>
          <p:nvPr/>
        </p:nvGrpSpPr>
        <p:grpSpPr>
          <a:xfrm>
            <a:off x="263930" y="3184068"/>
            <a:ext cx="6078813" cy="1610168"/>
            <a:chOff x="263930" y="3184068"/>
            <a:chExt cx="6078813" cy="1610168"/>
          </a:xfrm>
        </p:grpSpPr>
        <p:grpSp>
          <p:nvGrpSpPr>
            <p:cNvPr id="10" name="Group 9">
              <a:extLst>
                <a:ext uri="{FF2B5EF4-FFF2-40B4-BE49-F238E27FC236}">
                  <a16:creationId xmlns:a16="http://schemas.microsoft.com/office/drawing/2014/main" id="{A24FCE95-F504-4B5F-A351-401111F3510E}"/>
                </a:ext>
              </a:extLst>
            </p:cNvPr>
            <p:cNvGrpSpPr/>
            <p:nvPr/>
          </p:nvGrpSpPr>
          <p:grpSpPr>
            <a:xfrm>
              <a:off x="263930" y="3184068"/>
              <a:ext cx="6049334" cy="1610168"/>
              <a:chOff x="1338773" y="3789810"/>
              <a:chExt cx="6049334" cy="1183616"/>
            </a:xfrm>
          </p:grpSpPr>
          <p:pic>
            <p:nvPicPr>
              <p:cNvPr id="11" name="Picture 10">
                <a:extLst>
                  <a:ext uri="{FF2B5EF4-FFF2-40B4-BE49-F238E27FC236}">
                    <a16:creationId xmlns:a16="http://schemas.microsoft.com/office/drawing/2014/main" id="{80FAF837-9616-4A7B-9804-BD29F89122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7181" y="3789810"/>
                <a:ext cx="5850926" cy="1183616"/>
              </a:xfrm>
              <a:prstGeom prst="rect">
                <a:avLst/>
              </a:prstGeom>
              <a:effectLst>
                <a:outerShdw blurRad="25400" dist="38100" dir="10800000" algn="r" rotWithShape="0">
                  <a:prstClr val="black">
                    <a:alpha val="65000"/>
                  </a:prstClr>
                </a:outerShdw>
              </a:effectLst>
            </p:spPr>
          </p:pic>
          <p:pic>
            <p:nvPicPr>
              <p:cNvPr id="12" name="Picture 11">
                <a:extLst>
                  <a:ext uri="{FF2B5EF4-FFF2-40B4-BE49-F238E27FC236}">
                    <a16:creationId xmlns:a16="http://schemas.microsoft.com/office/drawing/2014/main" id="{13D152B4-2EEC-48FD-AFBA-1FA8FACC6EE4}"/>
                  </a:ext>
                </a:extLst>
              </p:cNvPr>
              <p:cNvPicPr>
                <a:picLocks noChangeAspect="1"/>
              </p:cNvPicPr>
              <p:nvPr/>
            </p:nvPicPr>
            <p:blipFill rotWithShape="1">
              <a:blip r:embed="rId6">
                <a:extLst>
                  <a:ext uri="{28A0092B-C50C-407E-A947-70E740481C1C}">
                    <a14:useLocalDpi xmlns:a14="http://schemas.microsoft.com/office/drawing/2010/main" val="0"/>
                  </a:ext>
                </a:extLst>
              </a:blip>
              <a:srcRect l="12667" t="24910" r="15174" b="58841"/>
              <a:stretch/>
            </p:blipFill>
            <p:spPr>
              <a:xfrm rot="19167512" flipH="1">
                <a:off x="1338773" y="3939862"/>
                <a:ext cx="911856" cy="307988"/>
              </a:xfrm>
              <a:prstGeom prst="rect">
                <a:avLst/>
              </a:prstGeom>
            </p:spPr>
          </p:pic>
        </p:grpSp>
        <p:sp>
          <p:nvSpPr>
            <p:cNvPr id="15" name="TextBox 14">
              <a:extLst>
                <a:ext uri="{FF2B5EF4-FFF2-40B4-BE49-F238E27FC236}">
                  <a16:creationId xmlns:a16="http://schemas.microsoft.com/office/drawing/2014/main" id="{54563C3B-DF40-4399-9FBA-999E5890D38B}"/>
                </a:ext>
              </a:extLst>
            </p:cNvPr>
            <p:cNvSpPr txBox="1"/>
            <p:nvPr/>
          </p:nvSpPr>
          <p:spPr>
            <a:xfrm>
              <a:off x="905584" y="3450543"/>
              <a:ext cx="5437159" cy="1077218"/>
            </a:xfrm>
            <a:prstGeom prst="rect">
              <a:avLst/>
            </a:prstGeom>
            <a:noFill/>
          </p:spPr>
          <p:txBody>
            <a:bodyPr wrap="square">
              <a:spAutoFit/>
            </a:bodyPr>
            <a:lstStyle/>
            <a:p>
              <a:r>
                <a:rPr lang="en-US" sz="3200" b="1">
                  <a:effectLst>
                    <a:outerShdw blurRad="12700" dist="38100" dir="2700000" algn="tl">
                      <a:schemeClr val="bg1"/>
                    </a:outerShdw>
                  </a:effectLst>
                  <a:latin typeface="Times New Roman" panose="02020603050405020304" pitchFamily="18" charset="0"/>
                  <a:cs typeface="Times New Roman" panose="02020603050405020304" pitchFamily="18" charset="0"/>
                </a:rPr>
                <a:t>2. Trước hành động của quân ta, kị binh của giặc làm gì?</a:t>
              </a:r>
              <a:endParaRPr lang="zh-CN" altLang="en-US" sz="3200" b="1" spc="300" dirty="0">
                <a:effectLst>
                  <a:outerShdw blurRad="12700" dist="38100" dir="2700000" algn="tl">
                    <a:schemeClr val="bg1"/>
                  </a:outerShdw>
                </a:effectLst>
                <a:latin typeface="Times New Roman" panose="02020603050405020304" pitchFamily="18" charset="0"/>
                <a:ea typeface="字魂58号-创中黑" panose="00000500000000000000" pitchFamily="2" charset="-122"/>
                <a:cs typeface="Times New Roman" panose="02020603050405020304" pitchFamily="18" charset="0"/>
              </a:endParaRPr>
            </a:p>
          </p:txBody>
        </p:sp>
      </p:grpSp>
      <p:grpSp>
        <p:nvGrpSpPr>
          <p:cNvPr id="27" name="Group 26">
            <a:extLst>
              <a:ext uri="{FF2B5EF4-FFF2-40B4-BE49-F238E27FC236}">
                <a16:creationId xmlns:a16="http://schemas.microsoft.com/office/drawing/2014/main" id="{4ECB44D2-0B35-4033-94E9-C0401F29D0A7}"/>
              </a:ext>
            </a:extLst>
          </p:cNvPr>
          <p:cNvGrpSpPr/>
          <p:nvPr/>
        </p:nvGrpSpPr>
        <p:grpSpPr>
          <a:xfrm>
            <a:off x="462338" y="4974705"/>
            <a:ext cx="6078814" cy="1610168"/>
            <a:chOff x="462338" y="4974705"/>
            <a:chExt cx="6078814" cy="1610168"/>
          </a:xfrm>
        </p:grpSpPr>
        <p:grpSp>
          <p:nvGrpSpPr>
            <p:cNvPr id="7" name="Group 6">
              <a:extLst>
                <a:ext uri="{FF2B5EF4-FFF2-40B4-BE49-F238E27FC236}">
                  <a16:creationId xmlns:a16="http://schemas.microsoft.com/office/drawing/2014/main" id="{193D6B51-D076-4B43-A889-BA2616D5C35C}"/>
                </a:ext>
              </a:extLst>
            </p:cNvPr>
            <p:cNvGrpSpPr/>
            <p:nvPr/>
          </p:nvGrpSpPr>
          <p:grpSpPr>
            <a:xfrm>
              <a:off x="462338" y="4974705"/>
              <a:ext cx="6078814" cy="1610168"/>
              <a:chOff x="1032791" y="5181319"/>
              <a:chExt cx="6078814" cy="1183616"/>
            </a:xfrm>
          </p:grpSpPr>
          <p:pic>
            <p:nvPicPr>
              <p:cNvPr id="8" name="Picture 7">
                <a:extLst>
                  <a:ext uri="{FF2B5EF4-FFF2-40B4-BE49-F238E27FC236}">
                    <a16:creationId xmlns:a16="http://schemas.microsoft.com/office/drawing/2014/main" id="{0E485EBA-1558-49A3-A395-A7DC20720B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791" y="5181319"/>
                <a:ext cx="5850926" cy="1183616"/>
              </a:xfrm>
              <a:prstGeom prst="rect">
                <a:avLst/>
              </a:prstGeom>
              <a:effectLst>
                <a:outerShdw blurRad="25400" dist="38100" dir="10800000" algn="r" rotWithShape="0">
                  <a:prstClr val="black">
                    <a:alpha val="65000"/>
                  </a:prstClr>
                </a:outerShdw>
              </a:effectLst>
            </p:spPr>
          </p:pic>
          <p:pic>
            <p:nvPicPr>
              <p:cNvPr id="9" name="Picture 8">
                <a:extLst>
                  <a:ext uri="{FF2B5EF4-FFF2-40B4-BE49-F238E27FC236}">
                    <a16:creationId xmlns:a16="http://schemas.microsoft.com/office/drawing/2014/main" id="{5BA89799-26C1-4EDE-A5C3-75FC0FB0CF38}"/>
                  </a:ext>
                </a:extLst>
              </p:cNvPr>
              <p:cNvPicPr>
                <a:picLocks noChangeAspect="1"/>
              </p:cNvPicPr>
              <p:nvPr/>
            </p:nvPicPr>
            <p:blipFill rotWithShape="1">
              <a:blip r:embed="rId6">
                <a:extLst>
                  <a:ext uri="{28A0092B-C50C-407E-A947-70E740481C1C}">
                    <a14:useLocalDpi xmlns:a14="http://schemas.microsoft.com/office/drawing/2010/main" val="0"/>
                  </a:ext>
                </a:extLst>
              </a:blip>
              <a:srcRect l="12667" t="24910" r="15174" b="58841"/>
              <a:stretch/>
            </p:blipFill>
            <p:spPr>
              <a:xfrm rot="2432488">
                <a:off x="6199749" y="5307773"/>
                <a:ext cx="911856" cy="307988"/>
              </a:xfrm>
              <a:prstGeom prst="rect">
                <a:avLst/>
              </a:prstGeom>
            </p:spPr>
          </p:pic>
        </p:grpSp>
        <p:sp>
          <p:nvSpPr>
            <p:cNvPr id="20" name="TextBox 19">
              <a:extLst>
                <a:ext uri="{FF2B5EF4-FFF2-40B4-BE49-F238E27FC236}">
                  <a16:creationId xmlns:a16="http://schemas.microsoft.com/office/drawing/2014/main" id="{BB0920DD-D999-48EF-AED3-8F1168813B72}"/>
                </a:ext>
              </a:extLst>
            </p:cNvPr>
            <p:cNvSpPr txBox="1"/>
            <p:nvPr/>
          </p:nvSpPr>
          <p:spPr>
            <a:xfrm>
              <a:off x="876106" y="5241180"/>
              <a:ext cx="5028584" cy="1077218"/>
            </a:xfrm>
            <a:prstGeom prst="rect">
              <a:avLst/>
            </a:prstGeom>
            <a:noFill/>
          </p:spPr>
          <p:txBody>
            <a:bodyPr wrap="square">
              <a:spAutoFit/>
            </a:bodyPr>
            <a:lstStyle/>
            <a:p>
              <a:r>
                <a:rPr lang="en-US" sz="3200" b="1">
                  <a:effectLst>
                    <a:outerShdw blurRad="12700" dist="38100" dir="2700000" algn="tl">
                      <a:schemeClr val="bg1"/>
                    </a:outerShdw>
                  </a:effectLst>
                  <a:latin typeface="Times New Roman" panose="02020603050405020304" pitchFamily="18" charset="0"/>
                  <a:cs typeface="Times New Roman" panose="02020603050405020304" pitchFamily="18" charset="0"/>
                </a:rPr>
                <a:t>3. Kị binh và bộ binh của giặc thua như thế nào?</a:t>
              </a:r>
              <a:endParaRPr lang="zh-CN" altLang="en-US" sz="3200" b="1" spc="300" dirty="0">
                <a:effectLst>
                  <a:outerShdw blurRad="12700" dist="38100" dir="2700000" algn="tl">
                    <a:schemeClr val="bg1"/>
                  </a:outerShdw>
                </a:effectLst>
                <a:latin typeface="Times New Roman" panose="02020603050405020304" pitchFamily="18" charset="0"/>
                <a:ea typeface="字魂58号-创中黑" panose="00000500000000000000" pitchFamily="2" charset="-122"/>
                <a:cs typeface="Times New Roman" panose="02020603050405020304" pitchFamily="18" charset="0"/>
              </a:endParaRPr>
            </a:p>
          </p:txBody>
        </p:sp>
      </p:grpSp>
      <p:grpSp>
        <p:nvGrpSpPr>
          <p:cNvPr id="24" name="Group 23">
            <a:extLst>
              <a:ext uri="{FF2B5EF4-FFF2-40B4-BE49-F238E27FC236}">
                <a16:creationId xmlns:a16="http://schemas.microsoft.com/office/drawing/2014/main" id="{B65BDFC1-1A61-48E0-A716-406BA87128DA}"/>
              </a:ext>
            </a:extLst>
          </p:cNvPr>
          <p:cNvGrpSpPr/>
          <p:nvPr/>
        </p:nvGrpSpPr>
        <p:grpSpPr>
          <a:xfrm>
            <a:off x="5559" y="89554"/>
            <a:ext cx="6858000" cy="1243740"/>
            <a:chOff x="5559" y="89554"/>
            <a:chExt cx="6858000" cy="1243740"/>
          </a:xfrm>
        </p:grpSpPr>
        <p:pic>
          <p:nvPicPr>
            <p:cNvPr id="21" name="Picture 20">
              <a:extLst>
                <a:ext uri="{FF2B5EF4-FFF2-40B4-BE49-F238E27FC236}">
                  <a16:creationId xmlns:a16="http://schemas.microsoft.com/office/drawing/2014/main" id="{C5863996-2B70-41F6-8109-27DCDA67B088}"/>
                </a:ext>
              </a:extLst>
            </p:cNvPr>
            <p:cNvPicPr>
              <a:picLocks noChangeAspect="1"/>
            </p:cNvPicPr>
            <p:nvPr/>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t="43906" b="43067"/>
            <a:stretch/>
          </p:blipFill>
          <p:spPr>
            <a:xfrm>
              <a:off x="5559" y="89554"/>
              <a:ext cx="6858000" cy="1243740"/>
            </a:xfrm>
            <a:prstGeom prst="rect">
              <a:avLst/>
            </a:prstGeom>
          </p:spPr>
        </p:pic>
        <p:sp>
          <p:nvSpPr>
            <p:cNvPr id="23" name="TextBox 22">
              <a:extLst>
                <a:ext uri="{FF2B5EF4-FFF2-40B4-BE49-F238E27FC236}">
                  <a16:creationId xmlns:a16="http://schemas.microsoft.com/office/drawing/2014/main" id="{66250A6B-BF20-4755-9905-2AD2E834AD90}"/>
                </a:ext>
              </a:extLst>
            </p:cNvPr>
            <p:cNvSpPr txBox="1"/>
            <p:nvPr/>
          </p:nvSpPr>
          <p:spPr>
            <a:xfrm>
              <a:off x="1078002" y="195065"/>
              <a:ext cx="4549917" cy="1107996"/>
            </a:xfrm>
            <a:prstGeom prst="rect">
              <a:avLst/>
            </a:prstGeom>
            <a:noFill/>
          </p:spPr>
          <p:txBody>
            <a:bodyPr wrap="square">
              <a:spAutoFit/>
            </a:bodyPr>
            <a:lstStyle/>
            <a:p>
              <a:r>
                <a:rPr lang="en-US" altLang="zh-CN" sz="6600">
                  <a:ln w="19050">
                    <a:solidFill>
                      <a:srgbClr val="D9B46B"/>
                    </a:solidFill>
                  </a:ln>
                  <a:solidFill>
                    <a:srgbClr val="FCFCFC"/>
                  </a:solidFill>
                  <a:effectLst>
                    <a:outerShdw blurRad="12700" dist="38100" dir="2700000" algn="tl">
                      <a:srgbClr val="D9B46B"/>
                    </a:outerShdw>
                  </a:effectLst>
                  <a:latin typeface="UTM Loko" panose="02040603050506020204" pitchFamily="18" charset="0"/>
                  <a:ea typeface="字魂38号-毓秀小楷体" panose="00000500000000000000" pitchFamily="2" charset="-122"/>
                </a:rPr>
                <a:t>Thảo luận</a:t>
              </a:r>
              <a:endParaRPr lang="en-US" sz="6600"/>
            </a:p>
          </p:txBody>
        </p:sp>
      </p:grpSp>
      <p:pic>
        <p:nvPicPr>
          <p:cNvPr id="32" name="图片 60">
            <a:extLst>
              <a:ext uri="{FF2B5EF4-FFF2-40B4-BE49-F238E27FC236}">
                <a16:creationId xmlns:a16="http://schemas.microsoft.com/office/drawing/2014/main" id="{A88B7D8D-8172-4D38-B96B-7F1C3D5C04E4}"/>
              </a:ext>
            </a:extLst>
          </p:cNvPr>
          <p:cNvPicPr>
            <a:picLocks noChangeAspect="1"/>
          </p:cNvPicPr>
          <p:nvPr/>
        </p:nvPicPr>
        <p:blipFill rotWithShape="1">
          <a:blip r:embed="rId8">
            <a:extLst>
              <a:ext uri="{28A0092B-C50C-407E-A947-70E740481C1C}">
                <a14:useLocalDpi xmlns:a14="http://schemas.microsoft.com/office/drawing/2010/main" val="0"/>
              </a:ext>
            </a:extLst>
          </a:blip>
          <a:srcRect l="50000" t="12930" r="15148" b="63838"/>
          <a:stretch/>
        </p:blipFill>
        <p:spPr>
          <a:xfrm>
            <a:off x="-93069" y="208991"/>
            <a:ext cx="1498969" cy="1496114"/>
          </a:xfrm>
          <a:prstGeom prst="rect">
            <a:avLst/>
          </a:prstGeom>
        </p:spPr>
      </p:pic>
      <p:pic>
        <p:nvPicPr>
          <p:cNvPr id="33" name="图片 59">
            <a:extLst>
              <a:ext uri="{FF2B5EF4-FFF2-40B4-BE49-F238E27FC236}">
                <a16:creationId xmlns:a16="http://schemas.microsoft.com/office/drawing/2014/main" id="{7E807DA4-03A7-432C-AF37-210D924D790B}"/>
              </a:ext>
            </a:extLst>
          </p:cNvPr>
          <p:cNvPicPr>
            <a:picLocks noChangeAspect="1"/>
          </p:cNvPicPr>
          <p:nvPr/>
        </p:nvPicPr>
        <p:blipFill rotWithShape="1">
          <a:blip r:embed="rId8">
            <a:extLst>
              <a:ext uri="{28A0092B-C50C-407E-A947-70E740481C1C}">
                <a14:useLocalDpi xmlns:a14="http://schemas.microsoft.com/office/drawing/2010/main" val="0"/>
              </a:ext>
            </a:extLst>
          </a:blip>
          <a:srcRect l="50000" t="12930" r="15148" b="63838"/>
          <a:stretch/>
        </p:blipFill>
        <p:spPr>
          <a:xfrm flipH="1">
            <a:off x="5422617" y="-249804"/>
            <a:ext cx="1346765" cy="1305045"/>
          </a:xfrm>
          <a:prstGeom prst="rect">
            <a:avLst/>
          </a:prstGeom>
        </p:spPr>
      </p:pic>
    </p:spTree>
    <p:extLst>
      <p:ext uri="{BB962C8B-B14F-4D97-AF65-F5344CB8AC3E}">
        <p14:creationId xmlns:p14="http://schemas.microsoft.com/office/powerpoint/2010/main" val="42215300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500"/>
                                        <p:tgtEl>
                                          <p:spTgt spid="24"/>
                                        </p:tgtEl>
                                      </p:cBhvr>
                                    </p:animEffect>
                                  </p:childTnLst>
                                </p:cTn>
                              </p:par>
                            </p:childTnLst>
                          </p:cTn>
                        </p:par>
                        <p:par>
                          <p:cTn id="13" fill="hold">
                            <p:stCondLst>
                              <p:cond delay="500"/>
                            </p:stCondLst>
                            <p:childTnLst>
                              <p:par>
                                <p:cTn id="14" presetID="2" presetClass="entr" presetSubtype="8" decel="100000"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1000" fill="hold"/>
                                        <p:tgtEl>
                                          <p:spTgt spid="33"/>
                                        </p:tgtEl>
                                        <p:attrNameLst>
                                          <p:attrName>ppt_x</p:attrName>
                                        </p:attrNameLst>
                                      </p:cBhvr>
                                      <p:tavLst>
                                        <p:tav tm="0">
                                          <p:val>
                                            <p:strVal val="0-#ppt_w/2"/>
                                          </p:val>
                                        </p:tav>
                                        <p:tav tm="100000">
                                          <p:val>
                                            <p:strVal val="#ppt_x"/>
                                          </p:val>
                                        </p:tav>
                                      </p:tavLst>
                                    </p:anim>
                                    <p:anim calcmode="lin" valueType="num">
                                      <p:cBhvr additive="base">
                                        <p:cTn id="17" dur="1000" fill="hold"/>
                                        <p:tgtEl>
                                          <p:spTgt spid="33"/>
                                        </p:tgtEl>
                                        <p:attrNameLst>
                                          <p:attrName>ppt_y</p:attrName>
                                        </p:attrNameLst>
                                      </p:cBhvr>
                                      <p:tavLst>
                                        <p:tav tm="0">
                                          <p:val>
                                            <p:strVal val="#ppt_y"/>
                                          </p:val>
                                        </p:tav>
                                        <p:tav tm="100000">
                                          <p:val>
                                            <p:strVal val="#ppt_y"/>
                                          </p:val>
                                        </p:tav>
                                      </p:tavLst>
                                    </p:anim>
                                  </p:childTnLst>
                                </p:cTn>
                              </p:par>
                              <p:par>
                                <p:cTn id="18" presetID="2" presetClass="entr" presetSubtype="8" decel="100000" fill="hold" nodeType="withEffect">
                                  <p:stCondLst>
                                    <p:cond delay="25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1000" fill="hold"/>
                                        <p:tgtEl>
                                          <p:spTgt spid="32"/>
                                        </p:tgtEl>
                                        <p:attrNameLst>
                                          <p:attrName>ppt_x</p:attrName>
                                        </p:attrNameLst>
                                      </p:cBhvr>
                                      <p:tavLst>
                                        <p:tav tm="0">
                                          <p:val>
                                            <p:strVal val="0-#ppt_w/2"/>
                                          </p:val>
                                        </p:tav>
                                        <p:tav tm="100000">
                                          <p:val>
                                            <p:strVal val="#ppt_x"/>
                                          </p:val>
                                        </p:tav>
                                      </p:tavLst>
                                    </p:anim>
                                    <p:anim calcmode="lin" valueType="num">
                                      <p:cBhvr additive="base">
                                        <p:cTn id="21" dur="10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750" fill="hold"/>
                                        <p:tgtEl>
                                          <p:spTgt spid="25"/>
                                        </p:tgtEl>
                                        <p:attrNameLst>
                                          <p:attrName>ppt_x</p:attrName>
                                        </p:attrNameLst>
                                      </p:cBhvr>
                                      <p:tavLst>
                                        <p:tav tm="0">
                                          <p:val>
                                            <p:strVal val="0-#ppt_w/2"/>
                                          </p:val>
                                        </p:tav>
                                        <p:tav tm="100000">
                                          <p:val>
                                            <p:strVal val="#ppt_x"/>
                                          </p:val>
                                        </p:tav>
                                      </p:tavLst>
                                    </p:anim>
                                    <p:anim calcmode="lin" valueType="num">
                                      <p:cBhvr additive="base">
                                        <p:cTn id="27" dur="750" fill="hold"/>
                                        <p:tgtEl>
                                          <p:spTgt spid="25"/>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750" fill="hold"/>
                                        <p:tgtEl>
                                          <p:spTgt spid="26"/>
                                        </p:tgtEl>
                                        <p:attrNameLst>
                                          <p:attrName>ppt_x</p:attrName>
                                        </p:attrNameLst>
                                      </p:cBhvr>
                                      <p:tavLst>
                                        <p:tav tm="0">
                                          <p:val>
                                            <p:strVal val="1+#ppt_w/2"/>
                                          </p:val>
                                        </p:tav>
                                        <p:tav tm="100000">
                                          <p:val>
                                            <p:strVal val="#ppt_x"/>
                                          </p:val>
                                        </p:tav>
                                      </p:tavLst>
                                    </p:anim>
                                    <p:anim calcmode="lin" valueType="num">
                                      <p:cBhvr additive="base">
                                        <p:cTn id="31" dur="750" fill="hold"/>
                                        <p:tgtEl>
                                          <p:spTgt spid="26"/>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750" fill="hold"/>
                                        <p:tgtEl>
                                          <p:spTgt spid="27"/>
                                        </p:tgtEl>
                                        <p:attrNameLst>
                                          <p:attrName>ppt_x</p:attrName>
                                        </p:attrNameLst>
                                      </p:cBhvr>
                                      <p:tavLst>
                                        <p:tav tm="0">
                                          <p:val>
                                            <p:strVal val="0-#ppt_w/2"/>
                                          </p:val>
                                        </p:tav>
                                        <p:tav tm="100000">
                                          <p:val>
                                            <p:strVal val="#ppt_x"/>
                                          </p:val>
                                        </p:tav>
                                      </p:tavLst>
                                    </p:anim>
                                    <p:anim calcmode="lin" valueType="num">
                                      <p:cBhvr additive="base">
                                        <p:cTn id="35" dur="75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6CD06AC-61C3-4A00-9588-547C01CE1584}"/>
              </a:ext>
            </a:extLst>
          </p:cNvPr>
          <p:cNvSpPr txBox="1"/>
          <p:nvPr/>
        </p:nvSpPr>
        <p:spPr>
          <a:xfrm>
            <a:off x="0" y="203374"/>
            <a:ext cx="12192000" cy="923330"/>
          </a:xfrm>
          <a:prstGeom prst="rect">
            <a:avLst/>
          </a:prstGeom>
          <a:solidFill>
            <a:schemeClr val="bg1">
              <a:alpha val="72000"/>
            </a:schemeClr>
          </a:solidFill>
        </p:spPr>
        <p:txBody>
          <a:bodyPr wrap="square">
            <a:spAutoFit/>
          </a:bodyPr>
          <a:lstStyle/>
          <a:p>
            <a:pPr algn="ctr"/>
            <a:r>
              <a:rPr lang="en-US" sz="5400" b="1">
                <a:latin typeface="Times New Roman" panose="02020603050405020304" pitchFamily="18" charset="0"/>
                <a:cs typeface="Times New Roman" panose="02020603050405020304" pitchFamily="18" charset="0"/>
              </a:rPr>
              <a:t>1. </a:t>
            </a:r>
            <a:r>
              <a:rPr lang="en-US" sz="5400" b="1">
                <a:solidFill>
                  <a:srgbClr val="C00000"/>
                </a:solidFill>
                <a:latin typeface="Times New Roman" panose="02020603050405020304" pitchFamily="18" charset="0"/>
                <a:cs typeface="Times New Roman" panose="02020603050405020304" pitchFamily="18" charset="0"/>
              </a:rPr>
              <a:t>Quân ta </a:t>
            </a:r>
            <a:r>
              <a:rPr lang="en-US" sz="5400" b="1">
                <a:latin typeface="Times New Roman" panose="02020603050405020304" pitchFamily="18" charset="0"/>
                <a:cs typeface="Times New Roman" panose="02020603050405020304" pitchFamily="18" charset="0"/>
              </a:rPr>
              <a:t>dùng mưu kế gì để diệt giặc?</a:t>
            </a:r>
            <a:endParaRPr lang="zh-CN" altLang="en-US" sz="5400" b="1" spc="300" dirty="0">
              <a:latin typeface="Times New Roman" panose="02020603050405020304" pitchFamily="18" charset="0"/>
              <a:ea typeface="字魂58号-创中黑" panose="00000500000000000000" pitchFamily="2" charset="-122"/>
              <a:cs typeface="Times New Roman" panose="02020603050405020304" pitchFamily="18" charset="0"/>
            </a:endParaRPr>
          </a:p>
        </p:txBody>
      </p:sp>
      <p:grpSp>
        <p:nvGrpSpPr>
          <p:cNvPr id="2" name="Group 1">
            <a:extLst>
              <a:ext uri="{FF2B5EF4-FFF2-40B4-BE49-F238E27FC236}">
                <a16:creationId xmlns:a16="http://schemas.microsoft.com/office/drawing/2014/main" id="{470349F0-3653-436A-86EE-508B24725DC6}"/>
              </a:ext>
            </a:extLst>
          </p:cNvPr>
          <p:cNvGrpSpPr/>
          <p:nvPr/>
        </p:nvGrpSpPr>
        <p:grpSpPr>
          <a:xfrm>
            <a:off x="360741" y="1126704"/>
            <a:ext cx="11511945" cy="5696427"/>
            <a:chOff x="337908" y="1372141"/>
            <a:chExt cx="5649235" cy="5901107"/>
          </a:xfrm>
        </p:grpSpPr>
        <p:pic>
          <p:nvPicPr>
            <p:cNvPr id="10" name="Picture 9">
              <a:extLst>
                <a:ext uri="{FF2B5EF4-FFF2-40B4-BE49-F238E27FC236}">
                  <a16:creationId xmlns:a16="http://schemas.microsoft.com/office/drawing/2014/main" id="{CC0A5690-73EC-4852-B48E-93F5CB0B2C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908" y="1372141"/>
              <a:ext cx="5649235" cy="5901107"/>
            </a:xfrm>
            <a:prstGeom prst="rect">
              <a:avLst/>
            </a:prstGeom>
          </p:spPr>
        </p:pic>
        <p:sp>
          <p:nvSpPr>
            <p:cNvPr id="9" name="Text Box 18">
              <a:extLst>
                <a:ext uri="{FF2B5EF4-FFF2-40B4-BE49-F238E27FC236}">
                  <a16:creationId xmlns:a16="http://schemas.microsoft.com/office/drawing/2014/main" id="{B058364B-D2F6-45E1-ABD2-4C31EB22194A}"/>
                </a:ext>
              </a:extLst>
            </p:cNvPr>
            <p:cNvSpPr txBox="1">
              <a:spLocks noChangeArrowheads="1"/>
            </p:cNvSpPr>
            <p:nvPr/>
          </p:nvSpPr>
          <p:spPr bwMode="auto">
            <a:xfrm>
              <a:off x="937684" y="2230012"/>
              <a:ext cx="4701116" cy="4240510"/>
            </a:xfrm>
            <a:prstGeom prst="rect">
              <a:avLst/>
            </a:prstGeom>
            <a:noFill/>
            <a:ln w="9525">
              <a:noFill/>
              <a:miter lim="800000"/>
              <a:headEnd/>
              <a:tailEnd/>
            </a:ln>
          </p:spPr>
          <p:txBody>
            <a:bodyPr wrap="square">
              <a:spAutoFit/>
            </a:bodyPr>
            <a:lstStyle/>
            <a:p>
              <a:pPr algn="just" eaLnBrk="1" hangingPunct="1">
                <a:spcBef>
                  <a:spcPct val="50000"/>
                </a:spcBef>
              </a:pPr>
              <a:r>
                <a:rPr lang="en-US" sz="4000" b="1">
                  <a:latin typeface="Times New Roman" panose="02020603050405020304" pitchFamily="18" charset="0"/>
                  <a:cs typeface="Times New Roman" panose="02020603050405020304" pitchFamily="18" charset="0"/>
                </a:rPr>
                <a:t>	Cho </a:t>
              </a:r>
              <a:r>
                <a:rPr lang="en-US" sz="4000" b="1" dirty="0" err="1">
                  <a:latin typeface="Times New Roman" panose="02020603050405020304" pitchFamily="18" charset="0"/>
                  <a:cs typeface="Times New Roman" panose="02020603050405020304" pitchFamily="18" charset="0"/>
                </a:rPr>
                <a:t>quân</a:t>
              </a:r>
              <a:r>
                <a:rPr lang="en-US" sz="4000" b="1" dirty="0">
                  <a:latin typeface="Times New Roman" panose="02020603050405020304" pitchFamily="18" charset="0"/>
                  <a:cs typeface="Times New Roman" panose="02020603050405020304" pitchFamily="18" charset="0"/>
                </a:rPr>
                <a:t> </a:t>
              </a:r>
              <a:r>
                <a:rPr lang="en-US" sz="4000" b="1" dirty="0" err="1">
                  <a:highlight>
                    <a:srgbClr val="00FFFF"/>
                  </a:highlight>
                  <a:latin typeface="Times New Roman" panose="02020603050405020304" pitchFamily="18" charset="0"/>
                  <a:cs typeface="Times New Roman" panose="02020603050405020304" pitchFamily="18" charset="0"/>
                </a:rPr>
                <a:t>mai</a:t>
              </a:r>
              <a:r>
                <a:rPr lang="en-US" sz="4000" b="1" dirty="0">
                  <a:highlight>
                    <a:srgbClr val="00FFFF"/>
                  </a:highlight>
                  <a:latin typeface="Times New Roman" panose="02020603050405020304" pitchFamily="18" charset="0"/>
                  <a:cs typeface="Times New Roman" panose="02020603050405020304" pitchFamily="18" charset="0"/>
                </a:rPr>
                <a:t> </a:t>
              </a:r>
              <a:r>
                <a:rPr lang="en-US" sz="4000" b="1" dirty="0" err="1">
                  <a:highlight>
                    <a:srgbClr val="00FFFF"/>
                  </a:highlight>
                  <a:latin typeface="Times New Roman" panose="02020603050405020304" pitchFamily="18" charset="0"/>
                  <a:cs typeface="Times New Roman" panose="02020603050405020304" pitchFamily="18" charset="0"/>
                </a:rPr>
                <a:t>phục</a:t>
              </a:r>
              <a:r>
                <a:rPr lang="en-US" sz="4000" b="1" dirty="0">
                  <a:highlight>
                    <a:srgbClr val="00FFFF"/>
                  </a:highlight>
                  <a:latin typeface="Times New Roman" panose="02020603050405020304" pitchFamily="18" charset="0"/>
                  <a:cs typeface="Times New Roman" panose="02020603050405020304" pitchFamily="18" charset="0"/>
                </a:rPr>
                <a:t> ở </a:t>
              </a:r>
              <a:r>
                <a:rPr lang="en-US" sz="4000" b="1" dirty="0" err="1">
                  <a:highlight>
                    <a:srgbClr val="00FFFF"/>
                  </a:highlight>
                  <a:latin typeface="Times New Roman" panose="02020603050405020304" pitchFamily="18" charset="0"/>
                  <a:cs typeface="Times New Roman" panose="02020603050405020304" pitchFamily="18" charset="0"/>
                </a:rPr>
                <a:t>hai</a:t>
              </a:r>
              <a:r>
                <a:rPr lang="en-US" sz="4000" b="1" dirty="0">
                  <a:highlight>
                    <a:srgbClr val="00FFFF"/>
                  </a:highlight>
                  <a:latin typeface="Times New Roman" panose="02020603050405020304" pitchFamily="18" charset="0"/>
                  <a:cs typeface="Times New Roman" panose="02020603050405020304" pitchFamily="18" charset="0"/>
                </a:rPr>
                <a:t> s</a:t>
              </a:r>
              <a:r>
                <a:rPr lang="vi-VN" sz="4000" b="1" dirty="0">
                  <a:highlight>
                    <a:srgbClr val="00FFFF"/>
                  </a:highlight>
                  <a:latin typeface="Times New Roman" panose="02020603050405020304" pitchFamily="18" charset="0"/>
                  <a:cs typeface="Times New Roman" panose="02020603050405020304" pitchFamily="18" charset="0"/>
                </a:rPr>
                <a:t>ư</a:t>
              </a:r>
              <a:r>
                <a:rPr lang="en-US" sz="4000" b="1" dirty="0" err="1">
                  <a:highlight>
                    <a:srgbClr val="00FFFF"/>
                  </a:highlight>
                  <a:latin typeface="Times New Roman" panose="02020603050405020304" pitchFamily="18" charset="0"/>
                  <a:cs typeface="Times New Roman" panose="02020603050405020304" pitchFamily="18" charset="0"/>
                </a:rPr>
                <a:t>ờn</a:t>
              </a:r>
              <a:r>
                <a:rPr lang="en-US" sz="4000" b="1" dirty="0">
                  <a:highlight>
                    <a:srgbClr val="00FFFF"/>
                  </a:highlight>
                  <a:latin typeface="Times New Roman" panose="02020603050405020304" pitchFamily="18" charset="0"/>
                  <a:cs typeface="Times New Roman" panose="02020603050405020304" pitchFamily="18" charset="0"/>
                </a:rPr>
                <a:t> </a:t>
              </a:r>
              <a:r>
                <a:rPr lang="en-US" sz="4000" b="1" dirty="0" err="1">
                  <a:highlight>
                    <a:srgbClr val="00FFFF"/>
                  </a:highlight>
                  <a:latin typeface="Times New Roman" panose="02020603050405020304" pitchFamily="18" charset="0"/>
                  <a:cs typeface="Times New Roman" panose="02020603050405020304" pitchFamily="18" charset="0"/>
                </a:rPr>
                <a:t>núi</a:t>
              </a:r>
              <a:r>
                <a:rPr lang="en-US" sz="4000" b="1" dirty="0">
                  <a:highlight>
                    <a:srgbClr val="00FFFF"/>
                  </a:highlight>
                  <a:latin typeface="Times New Roman" panose="02020603050405020304" pitchFamily="18" charset="0"/>
                  <a:cs typeface="Times New Roman" panose="02020603050405020304" pitchFamily="18" charset="0"/>
                </a:rPr>
                <a:t> </a:t>
              </a:r>
              <a:r>
                <a:rPr lang="en-US" sz="4000" b="1" dirty="0" err="1">
                  <a:highlight>
                    <a:srgbClr val="00FFFF"/>
                  </a:highlight>
                  <a:latin typeface="Times New Roman" panose="02020603050405020304" pitchFamily="18" charset="0"/>
                  <a:cs typeface="Times New Roman" panose="02020603050405020304" pitchFamily="18" charset="0"/>
                </a:rPr>
                <a:t>của</a:t>
              </a:r>
              <a:r>
                <a:rPr lang="en-US" sz="4000" b="1" dirty="0">
                  <a:highlight>
                    <a:srgbClr val="00FFFF"/>
                  </a:highlight>
                  <a:latin typeface="Times New Roman" panose="02020603050405020304" pitchFamily="18" charset="0"/>
                  <a:cs typeface="Times New Roman" panose="02020603050405020304" pitchFamily="18" charset="0"/>
                </a:rPr>
                <a:t> </a:t>
              </a:r>
              <a:r>
                <a:rPr lang="en-US" sz="4000" b="1" dirty="0" err="1">
                  <a:highlight>
                    <a:srgbClr val="00FFFF"/>
                  </a:highlight>
                  <a:latin typeface="Times New Roman" panose="02020603050405020304" pitchFamily="18" charset="0"/>
                  <a:cs typeface="Times New Roman" panose="02020603050405020304" pitchFamily="18" charset="0"/>
                </a:rPr>
                <a:t>ải</a:t>
              </a:r>
              <a:r>
                <a:rPr lang="en-US" sz="4000" b="1" dirty="0">
                  <a:highlight>
                    <a:srgbClr val="00FFFF"/>
                  </a:highlight>
                  <a:latin typeface="Times New Roman" panose="02020603050405020304" pitchFamily="18" charset="0"/>
                  <a:cs typeface="Times New Roman" panose="02020603050405020304" pitchFamily="18" charset="0"/>
                </a:rPr>
                <a:t> Chi L</a:t>
              </a:r>
              <a:r>
                <a:rPr lang="vi-VN" sz="4000" b="1">
                  <a:highlight>
                    <a:srgbClr val="00FFFF"/>
                  </a:highlight>
                  <a:latin typeface="Times New Roman" panose="02020603050405020304" pitchFamily="18" charset="0"/>
                  <a:cs typeface="Times New Roman" panose="02020603050405020304" pitchFamily="18" charset="0"/>
                </a:rPr>
                <a:t>ă</a:t>
              </a:r>
              <a:r>
                <a:rPr lang="en-US" sz="4000" b="1">
                  <a:highlight>
                    <a:srgbClr val="00FFFF"/>
                  </a:highlight>
                  <a:latin typeface="Times New Roman" panose="02020603050405020304" pitchFamily="18" charset="0"/>
                  <a:cs typeface="Times New Roman" panose="02020603050405020304" pitchFamily="18" charset="0"/>
                </a:rPr>
                <a:t>ng</a:t>
              </a:r>
              <a:r>
                <a:rPr lang="en-US" sz="4000" b="1">
                  <a:latin typeface="Times New Roman" panose="02020603050405020304" pitchFamily="18" charset="0"/>
                  <a:cs typeface="Times New Roman" panose="02020603050405020304" pitchFamily="18" charset="0"/>
                </a:rPr>
                <a:t>. </a:t>
              </a:r>
            </a:p>
            <a:p>
              <a:pPr algn="just" eaLnBrk="1" hangingPunct="1">
                <a:spcBef>
                  <a:spcPct val="50000"/>
                </a:spcBef>
              </a:pPr>
              <a:r>
                <a:rPr lang="en-US" sz="4000" b="1">
                  <a:latin typeface="Times New Roman" panose="02020603050405020304" pitchFamily="18" charset="0"/>
                  <a:cs typeface="Times New Roman" panose="02020603050405020304" pitchFamily="18" charset="0"/>
                </a:rPr>
                <a:t>	Khi giặc tới, cho </a:t>
              </a:r>
              <a:r>
                <a:rPr lang="en-US" sz="4000" b="1" dirty="0" err="1">
                  <a:latin typeface="Times New Roman" panose="02020603050405020304" pitchFamily="18" charset="0"/>
                  <a:cs typeface="Times New Roman" panose="02020603050405020304" pitchFamily="18" charset="0"/>
                </a:rPr>
                <a:t>kị</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binh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ra</a:t>
              </a:r>
              <a:r>
                <a:rPr lang="en-US" sz="4000" b="1" dirty="0">
                  <a:latin typeface="Times New Roman" panose="02020603050405020304" pitchFamily="18" charset="0"/>
                  <a:cs typeface="Times New Roman" panose="02020603050405020304" pitchFamily="18" charset="0"/>
                </a:rPr>
                <a:t> </a:t>
              </a:r>
              <a:r>
                <a:rPr lang="en-US" sz="4000" b="1" err="1">
                  <a:latin typeface="Times New Roman" panose="02020603050405020304" pitchFamily="18" charset="0"/>
                  <a:cs typeface="Times New Roman" panose="02020603050405020304" pitchFamily="18" charset="0"/>
                </a:rPr>
                <a:t>nghênh</a:t>
              </a:r>
              <a:r>
                <a:rPr lang="en-US" sz="4000" b="1">
                  <a:latin typeface="Times New Roman" panose="02020603050405020304" pitchFamily="18" charset="0"/>
                  <a:cs typeface="Times New Roman" panose="02020603050405020304" pitchFamily="18" charset="0"/>
                </a:rPr>
                <a:t> chiến, </a:t>
              </a:r>
              <a:r>
                <a:rPr lang="en-US" sz="4000" b="1" dirty="0" err="1">
                  <a:latin typeface="Times New Roman" panose="02020603050405020304" pitchFamily="18" charset="0"/>
                  <a:cs typeface="Times New Roman" panose="02020603050405020304" pitchFamily="18" charset="0"/>
                </a:rPr>
                <a:t>sau</a:t>
              </a: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đ</a:t>
              </a:r>
              <a:r>
                <a:rPr lang="en-US" sz="4000" b="1" dirty="0">
                  <a:latin typeface="Times New Roman" panose="02020603050405020304" pitchFamily="18" charset="0"/>
                  <a:cs typeface="Times New Roman" panose="02020603050405020304" pitchFamily="18" charset="0"/>
                </a:rPr>
                <a:t>ó </a:t>
              </a:r>
              <a:r>
                <a:rPr lang="en-US" sz="4000" b="1" dirty="0" err="1">
                  <a:highlight>
                    <a:srgbClr val="00FFFF"/>
                  </a:highlight>
                  <a:latin typeface="Times New Roman" panose="02020603050405020304" pitchFamily="18" charset="0"/>
                  <a:cs typeface="Times New Roman" panose="02020603050405020304" pitchFamily="18" charset="0"/>
                </a:rPr>
                <a:t>vờ</a:t>
              </a:r>
              <a:r>
                <a:rPr lang="en-US" sz="4000" b="1" dirty="0">
                  <a:highlight>
                    <a:srgbClr val="00FFFF"/>
                  </a:highlight>
                  <a:latin typeface="Times New Roman" panose="02020603050405020304" pitchFamily="18" charset="0"/>
                  <a:cs typeface="Times New Roman" panose="02020603050405020304" pitchFamily="18" charset="0"/>
                </a:rPr>
                <a:t> </a:t>
              </a:r>
              <a:r>
                <a:rPr lang="en-US" sz="4000" b="1" dirty="0" err="1">
                  <a:highlight>
                    <a:srgbClr val="00FFFF"/>
                  </a:highlight>
                  <a:latin typeface="Times New Roman" panose="02020603050405020304" pitchFamily="18" charset="0"/>
                  <a:cs typeface="Times New Roman" panose="02020603050405020304" pitchFamily="18" charset="0"/>
                </a:rPr>
                <a:t>thua</a:t>
              </a:r>
              <a:r>
                <a:rPr lang="en-US" sz="4000" b="1" dirty="0">
                  <a:highlight>
                    <a:srgbClr val="00FFFF"/>
                  </a:highlight>
                  <a:latin typeface="Times New Roman" panose="02020603050405020304" pitchFamily="18" charset="0"/>
                  <a:cs typeface="Times New Roman" panose="02020603050405020304" pitchFamily="18" charset="0"/>
                </a:rPr>
                <a:t> </a:t>
              </a:r>
              <a:r>
                <a:rPr lang="vi-VN" sz="4000" b="1" dirty="0">
                  <a:highlight>
                    <a:srgbClr val="00FFFF"/>
                  </a:highlight>
                  <a:latin typeface="Times New Roman" panose="02020603050405020304" pitchFamily="18" charset="0"/>
                  <a:cs typeface="Times New Roman" panose="02020603050405020304" pitchFamily="18" charset="0"/>
                </a:rPr>
                <a:t>đ</a:t>
              </a:r>
              <a:r>
                <a:rPr lang="en-US" sz="4000" b="1" dirty="0">
                  <a:highlight>
                    <a:srgbClr val="00FFFF"/>
                  </a:highlight>
                  <a:latin typeface="Times New Roman" panose="02020603050405020304" pitchFamily="18" charset="0"/>
                  <a:cs typeface="Times New Roman" panose="02020603050405020304" pitchFamily="18" charset="0"/>
                </a:rPr>
                <a:t>ể </a:t>
              </a:r>
              <a:r>
                <a:rPr lang="en-US" sz="4000" b="1" dirty="0" err="1">
                  <a:highlight>
                    <a:srgbClr val="00FFFF"/>
                  </a:highlight>
                  <a:latin typeface="Times New Roman" panose="02020603050405020304" pitchFamily="18" charset="0"/>
                  <a:cs typeface="Times New Roman" panose="02020603050405020304" pitchFamily="18" charset="0"/>
                </a:rPr>
                <a:t>nhử</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kị</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binh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giặc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t</a:t>
              </a:r>
              <a:r>
                <a:rPr lang="vi-VN" sz="4000" b="1" dirty="0">
                  <a:latin typeface="Times New Roman" panose="02020603050405020304" pitchFamily="18" charset="0"/>
                  <a:cs typeface="Times New Roman" panose="02020603050405020304" pitchFamily="18" charset="0"/>
                </a:rPr>
                <a:t>ư</a:t>
              </a:r>
              <a:r>
                <a:rPr lang="en-US" sz="4000" b="1" dirty="0" err="1">
                  <a:latin typeface="Times New Roman" panose="02020603050405020304" pitchFamily="18" charset="0"/>
                  <a:cs typeface="Times New Roman" panose="02020603050405020304" pitchFamily="18" charset="0"/>
                </a:rPr>
                <a:t>ớng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giặc</a:t>
              </a:r>
              <a:r>
                <a:rPr lang="en-US" sz="4000" b="1" dirty="0">
                  <a:latin typeface="Times New Roman" panose="02020603050405020304" pitchFamily="18" charset="0"/>
                  <a:cs typeface="Times New Roman" panose="02020603050405020304" pitchFamily="18" charset="0"/>
                </a:rPr>
                <a:t> </a:t>
              </a:r>
              <a:r>
                <a:rPr lang="en-US" sz="4000" b="1" dirty="0" err="1">
                  <a:highlight>
                    <a:srgbClr val="00FFFF"/>
                  </a:highlight>
                  <a:latin typeface="Times New Roman" panose="02020603050405020304" pitchFamily="18" charset="0"/>
                  <a:cs typeface="Times New Roman" panose="02020603050405020304" pitchFamily="18" charset="0"/>
                </a:rPr>
                <a:t>vào</a:t>
              </a:r>
              <a:r>
                <a:rPr lang="en-US" sz="4000" b="1" dirty="0">
                  <a:highlight>
                    <a:srgbClr val="00FFFF"/>
                  </a:highlight>
                  <a:latin typeface="Times New Roman" panose="02020603050405020304" pitchFamily="18" charset="0"/>
                  <a:cs typeface="Times New Roman" panose="02020603050405020304" pitchFamily="18" charset="0"/>
                </a:rPr>
                <a:t> </a:t>
              </a:r>
              <a:r>
                <a:rPr lang="en-US" sz="4000" b="1" dirty="0" err="1">
                  <a:highlight>
                    <a:srgbClr val="00FFFF"/>
                  </a:highlight>
                  <a:latin typeface="Times New Roman" panose="02020603050405020304" pitchFamily="18" charset="0"/>
                  <a:cs typeface="Times New Roman" panose="02020603050405020304" pitchFamily="18" charset="0"/>
                </a:rPr>
                <a:t>trận</a:t>
              </a:r>
              <a:r>
                <a:rPr lang="en-US" sz="4000" b="1" dirty="0">
                  <a:highlight>
                    <a:srgbClr val="00FFFF"/>
                  </a:highlight>
                  <a:latin typeface="Times New Roman" panose="02020603050405020304" pitchFamily="18" charset="0"/>
                  <a:cs typeface="Times New Roman" panose="02020603050405020304" pitchFamily="18" charset="0"/>
                </a:rPr>
                <a:t> </a:t>
              </a:r>
              <a:r>
                <a:rPr lang="vi-VN" sz="4000" b="1" dirty="0">
                  <a:highlight>
                    <a:srgbClr val="00FFFF"/>
                  </a:highlight>
                  <a:latin typeface="Times New Roman" panose="02020603050405020304" pitchFamily="18" charset="0"/>
                  <a:cs typeface="Times New Roman" panose="02020603050405020304" pitchFamily="18" charset="0"/>
                </a:rPr>
                <a:t>đ</a:t>
              </a:r>
              <a:r>
                <a:rPr lang="en-US" sz="4000" b="1" dirty="0" err="1">
                  <a:highlight>
                    <a:srgbClr val="00FFFF"/>
                  </a:highlight>
                  <a:latin typeface="Times New Roman" panose="02020603050405020304" pitchFamily="18" charset="0"/>
                  <a:cs typeface="Times New Roman" panose="02020603050405020304" pitchFamily="18" charset="0"/>
                </a:rPr>
                <a:t>ịa</a:t>
              </a:r>
              <a:r>
                <a:rPr lang="en-US" sz="4000" b="1" dirty="0">
                  <a:highlight>
                    <a:srgbClr val="00FFFF"/>
                  </a:highlight>
                  <a:latin typeface="Times New Roman" panose="02020603050405020304" pitchFamily="18" charset="0"/>
                  <a:cs typeface="Times New Roman" panose="02020603050405020304" pitchFamily="18" charset="0"/>
                </a:rPr>
                <a:t> </a:t>
              </a:r>
              <a:r>
                <a:rPr lang="en-US" sz="4000" b="1" dirty="0" err="1">
                  <a:highlight>
                    <a:srgbClr val="00FFFF"/>
                  </a:highlight>
                  <a:latin typeface="Times New Roman" panose="02020603050405020304" pitchFamily="18" charset="0"/>
                  <a:cs typeface="Times New Roman" panose="02020603050405020304" pitchFamily="18" charset="0"/>
                </a:rPr>
                <a:t>mai</a:t>
              </a:r>
              <a:r>
                <a:rPr lang="en-US" sz="4000" b="1" dirty="0">
                  <a:highlight>
                    <a:srgbClr val="00FFFF"/>
                  </a:highlight>
                  <a:latin typeface="Times New Roman" panose="02020603050405020304" pitchFamily="18" charset="0"/>
                  <a:cs typeface="Times New Roman" panose="02020603050405020304" pitchFamily="18" charset="0"/>
                </a:rPr>
                <a:t> </a:t>
              </a:r>
              <a:r>
                <a:rPr lang="en-US" sz="4000" b="1" dirty="0" err="1">
                  <a:highlight>
                    <a:srgbClr val="00FFFF"/>
                  </a:highlight>
                  <a:latin typeface="Times New Roman" panose="02020603050405020304" pitchFamily="18" charset="0"/>
                  <a:cs typeface="Times New Roman" panose="02020603050405020304" pitchFamily="18" charset="0"/>
                </a:rPr>
                <a:t>phục</a:t>
              </a:r>
              <a:r>
                <a:rPr lang="en-US" sz="4000" b="1" dirty="0">
                  <a:latin typeface="Times New Roman" panose="02020603050405020304" pitchFamily="18" charset="0"/>
                  <a:cs typeface="Times New Roman" panose="02020603050405020304" pitchFamily="18" charset="0"/>
                </a:rPr>
                <a:t> ở </a:t>
              </a:r>
              <a:r>
                <a:rPr lang="en-US" sz="4000" b="1" dirty="0" err="1">
                  <a:latin typeface="Times New Roman" panose="02020603050405020304" pitchFamily="18" charset="0"/>
                  <a:cs typeface="Times New Roman" panose="02020603050405020304" pitchFamily="18" charset="0"/>
                </a:rPr>
                <a:t>ải</a:t>
              </a:r>
              <a:r>
                <a:rPr lang="en-US" sz="4000" b="1" dirty="0">
                  <a:latin typeface="Times New Roman" panose="02020603050405020304" pitchFamily="18" charset="0"/>
                  <a:cs typeface="Times New Roman" panose="02020603050405020304" pitchFamily="18" charset="0"/>
                </a:rPr>
                <a:t> Chi L</a:t>
              </a:r>
              <a:r>
                <a:rPr lang="vi-VN" sz="4000" b="1">
                  <a:latin typeface="Times New Roman" panose="02020603050405020304" pitchFamily="18" charset="0"/>
                  <a:cs typeface="Times New Roman" panose="02020603050405020304" pitchFamily="18" charset="0"/>
                </a:rPr>
                <a:t>ă</a:t>
              </a:r>
              <a:r>
                <a:rPr lang="en-US" sz="4000" b="1">
                  <a:latin typeface="Times New Roman" panose="02020603050405020304" pitchFamily="18" charset="0"/>
                  <a:cs typeface="Times New Roman" panose="02020603050405020304" pitchFamily="18" charset="0"/>
                </a:rPr>
                <a:t>ng.</a:t>
              </a:r>
              <a:endParaRPr lang="en-US" sz="40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1119415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6CD06AC-61C3-4A00-9588-547C01CE1584}"/>
              </a:ext>
            </a:extLst>
          </p:cNvPr>
          <p:cNvSpPr txBox="1"/>
          <p:nvPr/>
        </p:nvSpPr>
        <p:spPr>
          <a:xfrm>
            <a:off x="0" y="203374"/>
            <a:ext cx="12192000" cy="1754326"/>
          </a:xfrm>
          <a:prstGeom prst="rect">
            <a:avLst/>
          </a:prstGeom>
          <a:solidFill>
            <a:schemeClr val="bg1">
              <a:alpha val="72000"/>
            </a:schemeClr>
          </a:solidFill>
        </p:spPr>
        <p:txBody>
          <a:bodyPr wrap="square">
            <a:spAutoFit/>
          </a:bodyPr>
          <a:lstStyle/>
          <a:p>
            <a:pPr algn="ctr"/>
            <a:r>
              <a:rPr lang="en-US" sz="5400" b="1">
                <a:effectLst>
                  <a:outerShdw blurRad="12700" dist="38100" dir="2700000" algn="tl">
                    <a:schemeClr val="bg1"/>
                  </a:outerShdw>
                </a:effectLst>
                <a:latin typeface="Times New Roman" panose="02020603050405020304" pitchFamily="18" charset="0"/>
                <a:cs typeface="Times New Roman" panose="02020603050405020304" pitchFamily="18" charset="0"/>
              </a:rPr>
              <a:t>2. Trước hành động của quân ta, kị binh của giặc làm gì?</a:t>
            </a:r>
            <a:endParaRPr lang="zh-CN" altLang="en-US" sz="5400" b="1" spc="300">
              <a:effectLst>
                <a:outerShdw blurRad="12700" dist="38100" dir="2700000" algn="tl">
                  <a:schemeClr val="bg1"/>
                </a:outerShdw>
              </a:effectLst>
              <a:latin typeface="Times New Roman" panose="02020603050405020304" pitchFamily="18" charset="0"/>
              <a:ea typeface="字魂58号-创中黑" panose="00000500000000000000" pitchFamily="2" charset="-122"/>
              <a:cs typeface="Times New Roman" panose="02020603050405020304" pitchFamily="18" charset="0"/>
            </a:endParaRPr>
          </a:p>
        </p:txBody>
      </p:sp>
      <p:grpSp>
        <p:nvGrpSpPr>
          <p:cNvPr id="12" name="Group 11">
            <a:extLst>
              <a:ext uri="{FF2B5EF4-FFF2-40B4-BE49-F238E27FC236}">
                <a16:creationId xmlns:a16="http://schemas.microsoft.com/office/drawing/2014/main" id="{3EC7B11E-4ACC-489C-B2D0-8D422BF0B93E}"/>
              </a:ext>
            </a:extLst>
          </p:cNvPr>
          <p:cNvGrpSpPr/>
          <p:nvPr/>
        </p:nvGrpSpPr>
        <p:grpSpPr>
          <a:xfrm>
            <a:off x="798287" y="2021229"/>
            <a:ext cx="10740570" cy="4691978"/>
            <a:chOff x="337908" y="1578193"/>
            <a:chExt cx="5649235" cy="5695055"/>
          </a:xfrm>
        </p:grpSpPr>
        <p:pic>
          <p:nvPicPr>
            <p:cNvPr id="13" name="Picture 12">
              <a:extLst>
                <a:ext uri="{FF2B5EF4-FFF2-40B4-BE49-F238E27FC236}">
                  <a16:creationId xmlns:a16="http://schemas.microsoft.com/office/drawing/2014/main" id="{370B0930-718F-472B-9A9A-3A66A60328F9}"/>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37908" y="1578193"/>
              <a:ext cx="5649235" cy="5695055"/>
            </a:xfrm>
            <a:prstGeom prst="rect">
              <a:avLst/>
            </a:prstGeom>
          </p:spPr>
        </p:pic>
        <p:sp>
          <p:nvSpPr>
            <p:cNvPr id="18" name="Text Box 18">
              <a:extLst>
                <a:ext uri="{FF2B5EF4-FFF2-40B4-BE49-F238E27FC236}">
                  <a16:creationId xmlns:a16="http://schemas.microsoft.com/office/drawing/2014/main" id="{9C68717B-A28A-44AA-A246-46918A1E0D0F}"/>
                </a:ext>
              </a:extLst>
            </p:cNvPr>
            <p:cNvSpPr txBox="1">
              <a:spLocks noChangeArrowheads="1"/>
            </p:cNvSpPr>
            <p:nvPr/>
          </p:nvSpPr>
          <p:spPr bwMode="auto">
            <a:xfrm>
              <a:off x="937684" y="2755405"/>
              <a:ext cx="4472516" cy="3399530"/>
            </a:xfrm>
            <a:prstGeom prst="rect">
              <a:avLst/>
            </a:prstGeom>
            <a:noFill/>
            <a:ln w="9525">
              <a:noFill/>
              <a:miter lim="800000"/>
              <a:headEnd/>
              <a:tailEnd/>
            </a:ln>
          </p:spPr>
          <p:txBody>
            <a:bodyPr wrap="square">
              <a:spAutoFit/>
            </a:bodyPr>
            <a:lstStyle>
              <a:defPPr>
                <a:defRPr lang="zh-CN"/>
              </a:defPPr>
              <a:lvl1pPr algn="just">
                <a:spcBef>
                  <a:spcPct val="50000"/>
                </a:spcBef>
                <a:defRPr sz="2800" b="1">
                  <a:effectLst>
                    <a:outerShdw blurRad="12700" dist="25400" dir="2700000" algn="tl">
                      <a:schemeClr val="bg1"/>
                    </a:outerShdw>
                  </a:effectLst>
                  <a:latin typeface="Times New Roman" panose="02020603050405020304" pitchFamily="18" charset="0"/>
                  <a:cs typeface="Times New Roman" panose="02020603050405020304" pitchFamily="18" charset="0"/>
                </a:defRPr>
              </a:lvl1pPr>
            </a:lstStyle>
            <a:p>
              <a:r>
                <a:rPr lang="en-US" sz="3200">
                  <a:effectLst/>
                </a:rPr>
                <a:t>	</a:t>
              </a:r>
              <a:r>
                <a:rPr lang="en-US" sz="4400">
                  <a:solidFill>
                    <a:schemeClr val="bg1"/>
                  </a:solidFill>
                  <a:effectLst/>
                </a:rPr>
                <a:t>Liễu Thăng cùng đám kị binh </a:t>
              </a:r>
              <a:r>
                <a:rPr lang="en-US" sz="4400">
                  <a:solidFill>
                    <a:schemeClr val="bg1"/>
                  </a:solidFill>
                  <a:effectLst/>
                  <a:highlight>
                    <a:srgbClr val="FF00FF"/>
                  </a:highlight>
                </a:rPr>
                <a:t>ham đuổi</a:t>
              </a:r>
              <a:r>
                <a:rPr lang="en-US" sz="4400">
                  <a:solidFill>
                    <a:schemeClr val="bg1"/>
                  </a:solidFill>
                  <a:effectLst/>
                </a:rPr>
                <a:t> bỏ xa hàng vạn quân bộ, tiến sâu vào đồng lầy, nơi quân ta mai phục.</a:t>
              </a:r>
              <a:endParaRPr lang="en-US" sz="3200" dirty="0">
                <a:solidFill>
                  <a:schemeClr val="bg1"/>
                </a:solidFill>
                <a:effectLst/>
              </a:endParaRPr>
            </a:p>
          </p:txBody>
        </p:sp>
      </p:grpSp>
    </p:spTree>
    <p:extLst>
      <p:ext uri="{BB962C8B-B14F-4D97-AF65-F5344CB8AC3E}">
        <p14:creationId xmlns:p14="http://schemas.microsoft.com/office/powerpoint/2010/main" val="4150612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
            <a:extLst>
              <a:ext uri="{FF2B5EF4-FFF2-40B4-BE49-F238E27FC236}">
                <a16:creationId xmlns:a16="http://schemas.microsoft.com/office/drawing/2014/main" id="{00395C81-59CB-44E7-A72C-F26B25E4DB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581" y="1712508"/>
            <a:ext cx="9187666" cy="4715297"/>
          </a:xfrm>
          <a:prstGeom prst="rect">
            <a:avLst/>
          </a:prstGeom>
        </p:spPr>
      </p:pic>
      <p:pic>
        <p:nvPicPr>
          <p:cNvPr id="7" name="Picture 20"/>
          <p:cNvPicPr>
            <a:picLocks noChangeAspect="1" noChangeArrowheads="1"/>
          </p:cNvPicPr>
          <p:nvPr/>
        </p:nvPicPr>
        <p:blipFill>
          <a:blip r:embed="rId3"/>
          <a:srcRect/>
          <a:stretch/>
        </p:blipFill>
        <p:spPr bwMode="auto">
          <a:xfrm>
            <a:off x="7794331" y="103110"/>
            <a:ext cx="4343400" cy="66517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3" name="Group 26"/>
          <p:cNvGrpSpPr>
            <a:grpSpLocks/>
          </p:cNvGrpSpPr>
          <p:nvPr/>
        </p:nvGrpSpPr>
        <p:grpSpPr bwMode="auto">
          <a:xfrm rot="15632311">
            <a:off x="8895262" y="956469"/>
            <a:ext cx="4427538" cy="2514600"/>
            <a:chOff x="1257" y="1450"/>
            <a:chExt cx="2967" cy="1958"/>
          </a:xfrm>
        </p:grpSpPr>
        <p:sp>
          <p:nvSpPr>
            <p:cNvPr id="14" name="Freeform 27"/>
            <p:cNvSpPr>
              <a:spLocks/>
            </p:cNvSpPr>
            <p:nvPr/>
          </p:nvSpPr>
          <p:spPr bwMode="auto">
            <a:xfrm>
              <a:off x="2745" y="2129"/>
              <a:ext cx="342" cy="803"/>
            </a:xfrm>
            <a:custGeom>
              <a:avLst/>
              <a:gdLst>
                <a:gd name="T0" fmla="*/ 329 w 342"/>
                <a:gd name="T1" fmla="*/ 676 h 803"/>
                <a:gd name="T2" fmla="*/ 223 w 342"/>
                <a:gd name="T3" fmla="*/ 361 h 803"/>
                <a:gd name="T4" fmla="*/ 96 w 342"/>
                <a:gd name="T5" fmla="*/ 139 h 803"/>
                <a:gd name="T6" fmla="*/ 155 w 342"/>
                <a:gd name="T7" fmla="*/ 127 h 803"/>
                <a:gd name="T8" fmla="*/ 29 w 342"/>
                <a:gd name="T9" fmla="*/ 0 h 803"/>
                <a:gd name="T10" fmla="*/ 0 w 342"/>
                <a:gd name="T11" fmla="*/ 194 h 803"/>
                <a:gd name="T12" fmla="*/ 36 w 342"/>
                <a:gd name="T13" fmla="*/ 168 h 803"/>
                <a:gd name="T14" fmla="*/ 95 w 342"/>
                <a:gd name="T15" fmla="*/ 427 h 803"/>
                <a:gd name="T16" fmla="*/ 87 w 342"/>
                <a:gd name="T17" fmla="*/ 760 h 803"/>
                <a:gd name="T18" fmla="*/ 153 w 342"/>
                <a:gd name="T19" fmla="*/ 683 h 803"/>
                <a:gd name="T20" fmla="*/ 192 w 342"/>
                <a:gd name="T21" fmla="*/ 588 h 803"/>
                <a:gd name="T22" fmla="*/ 302 w 342"/>
                <a:gd name="T23" fmla="*/ 671 h 803"/>
                <a:gd name="T24" fmla="*/ 329 w 342"/>
                <a:gd name="T25" fmla="*/ 676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803">
                  <a:moveTo>
                    <a:pt x="329" y="676"/>
                  </a:moveTo>
                  <a:cubicBezTo>
                    <a:pt x="306" y="621"/>
                    <a:pt x="262" y="451"/>
                    <a:pt x="223" y="361"/>
                  </a:cubicBezTo>
                  <a:cubicBezTo>
                    <a:pt x="184" y="271"/>
                    <a:pt x="123" y="177"/>
                    <a:pt x="96" y="139"/>
                  </a:cubicBezTo>
                  <a:cubicBezTo>
                    <a:pt x="125" y="137"/>
                    <a:pt x="166" y="150"/>
                    <a:pt x="155" y="127"/>
                  </a:cubicBezTo>
                  <a:cubicBezTo>
                    <a:pt x="141" y="105"/>
                    <a:pt x="53" y="15"/>
                    <a:pt x="29" y="0"/>
                  </a:cubicBezTo>
                  <a:cubicBezTo>
                    <a:pt x="3" y="11"/>
                    <a:pt x="2" y="164"/>
                    <a:pt x="0" y="194"/>
                  </a:cubicBezTo>
                  <a:cubicBezTo>
                    <a:pt x="1" y="222"/>
                    <a:pt x="29" y="169"/>
                    <a:pt x="36" y="168"/>
                  </a:cubicBezTo>
                  <a:cubicBezTo>
                    <a:pt x="47" y="207"/>
                    <a:pt x="87" y="328"/>
                    <a:pt x="95" y="427"/>
                  </a:cubicBezTo>
                  <a:cubicBezTo>
                    <a:pt x="103" y="526"/>
                    <a:pt x="77" y="717"/>
                    <a:pt x="87" y="760"/>
                  </a:cubicBezTo>
                  <a:cubicBezTo>
                    <a:pt x="94" y="803"/>
                    <a:pt x="131" y="737"/>
                    <a:pt x="153" y="683"/>
                  </a:cubicBezTo>
                  <a:cubicBezTo>
                    <a:pt x="171" y="631"/>
                    <a:pt x="172" y="599"/>
                    <a:pt x="192" y="588"/>
                  </a:cubicBezTo>
                  <a:cubicBezTo>
                    <a:pt x="217" y="586"/>
                    <a:pt x="279" y="656"/>
                    <a:pt x="302" y="671"/>
                  </a:cubicBezTo>
                  <a:cubicBezTo>
                    <a:pt x="311" y="676"/>
                    <a:pt x="342" y="728"/>
                    <a:pt x="329" y="676"/>
                  </a:cubicBezTo>
                  <a:close/>
                </a:path>
              </a:pathLst>
            </a:custGeom>
            <a:solidFill>
              <a:srgbClr val="FF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Freeform 28"/>
            <p:cNvSpPr>
              <a:spLocks/>
            </p:cNvSpPr>
            <p:nvPr/>
          </p:nvSpPr>
          <p:spPr bwMode="auto">
            <a:xfrm>
              <a:off x="1940" y="1927"/>
              <a:ext cx="269" cy="796"/>
            </a:xfrm>
            <a:custGeom>
              <a:avLst/>
              <a:gdLst>
                <a:gd name="T0" fmla="*/ 247 w 269"/>
                <a:gd name="T1" fmla="*/ 535 h 796"/>
                <a:gd name="T2" fmla="*/ 221 w 269"/>
                <a:gd name="T3" fmla="*/ 431 h 796"/>
                <a:gd name="T4" fmla="*/ 160 w 269"/>
                <a:gd name="T5" fmla="*/ 255 h 796"/>
                <a:gd name="T6" fmla="*/ 114 w 269"/>
                <a:gd name="T7" fmla="*/ 174 h 796"/>
                <a:gd name="T8" fmla="*/ 70 w 269"/>
                <a:gd name="T9" fmla="*/ 99 h 796"/>
                <a:gd name="T10" fmla="*/ 97 w 269"/>
                <a:gd name="T11" fmla="*/ 85 h 796"/>
                <a:gd name="T12" fmla="*/ 15 w 269"/>
                <a:gd name="T13" fmla="*/ 0 h 796"/>
                <a:gd name="T14" fmla="*/ 7 w 269"/>
                <a:gd name="T15" fmla="*/ 128 h 796"/>
                <a:gd name="T16" fmla="*/ 37 w 269"/>
                <a:gd name="T17" fmla="*/ 109 h 796"/>
                <a:gd name="T18" fmla="*/ 106 w 269"/>
                <a:gd name="T19" fmla="*/ 316 h 796"/>
                <a:gd name="T20" fmla="*/ 102 w 269"/>
                <a:gd name="T21" fmla="*/ 736 h 796"/>
                <a:gd name="T22" fmla="*/ 160 w 269"/>
                <a:gd name="T23" fmla="*/ 632 h 796"/>
                <a:gd name="T24" fmla="*/ 254 w 269"/>
                <a:gd name="T25" fmla="*/ 742 h 796"/>
                <a:gd name="T26" fmla="*/ 265 w 269"/>
                <a:gd name="T27" fmla="*/ 635 h 796"/>
                <a:gd name="T28" fmla="*/ 247 w 269"/>
                <a:gd name="T29" fmla="*/ 535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9" h="796">
                  <a:moveTo>
                    <a:pt x="247" y="535"/>
                  </a:moveTo>
                  <a:cubicBezTo>
                    <a:pt x="236" y="502"/>
                    <a:pt x="228" y="465"/>
                    <a:pt x="221" y="431"/>
                  </a:cubicBezTo>
                  <a:cubicBezTo>
                    <a:pt x="206" y="384"/>
                    <a:pt x="174" y="293"/>
                    <a:pt x="160" y="255"/>
                  </a:cubicBezTo>
                  <a:cubicBezTo>
                    <a:pt x="142" y="212"/>
                    <a:pt x="126" y="197"/>
                    <a:pt x="114" y="174"/>
                  </a:cubicBezTo>
                  <a:cubicBezTo>
                    <a:pt x="99" y="148"/>
                    <a:pt x="73" y="114"/>
                    <a:pt x="70" y="99"/>
                  </a:cubicBezTo>
                  <a:cubicBezTo>
                    <a:pt x="82" y="93"/>
                    <a:pt x="110" y="105"/>
                    <a:pt x="97" y="85"/>
                  </a:cubicBezTo>
                  <a:cubicBezTo>
                    <a:pt x="88" y="69"/>
                    <a:pt x="30" y="7"/>
                    <a:pt x="15" y="0"/>
                  </a:cubicBezTo>
                  <a:cubicBezTo>
                    <a:pt x="0" y="7"/>
                    <a:pt x="3" y="110"/>
                    <a:pt x="7" y="128"/>
                  </a:cubicBezTo>
                  <a:cubicBezTo>
                    <a:pt x="13" y="122"/>
                    <a:pt x="34" y="118"/>
                    <a:pt x="37" y="109"/>
                  </a:cubicBezTo>
                  <a:cubicBezTo>
                    <a:pt x="51" y="139"/>
                    <a:pt x="95" y="212"/>
                    <a:pt x="106" y="316"/>
                  </a:cubicBezTo>
                  <a:cubicBezTo>
                    <a:pt x="106" y="390"/>
                    <a:pt x="100" y="669"/>
                    <a:pt x="102" y="736"/>
                  </a:cubicBezTo>
                  <a:cubicBezTo>
                    <a:pt x="115" y="796"/>
                    <a:pt x="135" y="631"/>
                    <a:pt x="160" y="632"/>
                  </a:cubicBezTo>
                  <a:cubicBezTo>
                    <a:pt x="185" y="633"/>
                    <a:pt x="237" y="742"/>
                    <a:pt x="254" y="742"/>
                  </a:cubicBezTo>
                  <a:cubicBezTo>
                    <a:pt x="269" y="742"/>
                    <a:pt x="266" y="669"/>
                    <a:pt x="265" y="635"/>
                  </a:cubicBezTo>
                  <a:cubicBezTo>
                    <a:pt x="264" y="601"/>
                    <a:pt x="251" y="556"/>
                    <a:pt x="247" y="535"/>
                  </a:cubicBezTo>
                  <a:close/>
                </a:path>
              </a:pathLst>
            </a:custGeom>
            <a:solidFill>
              <a:srgbClr val="FF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Freeform 29"/>
            <p:cNvSpPr>
              <a:spLocks/>
            </p:cNvSpPr>
            <p:nvPr/>
          </p:nvSpPr>
          <p:spPr bwMode="auto">
            <a:xfrm>
              <a:off x="1257" y="1450"/>
              <a:ext cx="393" cy="1368"/>
            </a:xfrm>
            <a:custGeom>
              <a:avLst/>
              <a:gdLst>
                <a:gd name="T0" fmla="*/ 258 w 393"/>
                <a:gd name="T1" fmla="*/ 146 h 1368"/>
                <a:gd name="T2" fmla="*/ 280 w 393"/>
                <a:gd name="T3" fmla="*/ 196 h 1368"/>
                <a:gd name="T4" fmla="*/ 337 w 393"/>
                <a:gd name="T5" fmla="*/ 16 h 1368"/>
                <a:gd name="T6" fmla="*/ 143 w 393"/>
                <a:gd name="T7" fmla="*/ 103 h 1368"/>
                <a:gd name="T8" fmla="*/ 196 w 393"/>
                <a:gd name="T9" fmla="*/ 106 h 1368"/>
                <a:gd name="T10" fmla="*/ 218 w 393"/>
                <a:gd name="T11" fmla="*/ 113 h 1368"/>
                <a:gd name="T12" fmla="*/ 177 w 393"/>
                <a:gd name="T13" fmla="*/ 171 h 1368"/>
                <a:gd name="T14" fmla="*/ 151 w 393"/>
                <a:gd name="T15" fmla="*/ 207 h 1368"/>
                <a:gd name="T16" fmla="*/ 118 w 393"/>
                <a:gd name="T17" fmla="*/ 273 h 1368"/>
                <a:gd name="T18" fmla="*/ 93 w 393"/>
                <a:gd name="T19" fmla="*/ 333 h 1368"/>
                <a:gd name="T20" fmla="*/ 48 w 393"/>
                <a:gd name="T21" fmla="*/ 455 h 1368"/>
                <a:gd name="T22" fmla="*/ 7 w 393"/>
                <a:gd name="T23" fmla="*/ 696 h 1368"/>
                <a:gd name="T24" fmla="*/ 6 w 393"/>
                <a:gd name="T25" fmla="*/ 832 h 1368"/>
                <a:gd name="T26" fmla="*/ 19 w 393"/>
                <a:gd name="T27" fmla="*/ 960 h 1368"/>
                <a:gd name="T28" fmla="*/ 86 w 393"/>
                <a:gd name="T29" fmla="*/ 1321 h 1368"/>
                <a:gd name="T30" fmla="*/ 103 w 393"/>
                <a:gd name="T31" fmla="*/ 1368 h 1368"/>
                <a:gd name="T32" fmla="*/ 180 w 393"/>
                <a:gd name="T33" fmla="*/ 1209 h 1368"/>
                <a:gd name="T34" fmla="*/ 370 w 393"/>
                <a:gd name="T35" fmla="*/ 1286 h 1368"/>
                <a:gd name="T36" fmla="*/ 318 w 393"/>
                <a:gd name="T37" fmla="*/ 1211 h 1368"/>
                <a:gd name="T38" fmla="*/ 263 w 393"/>
                <a:gd name="T39" fmla="*/ 1139 h 1368"/>
                <a:gd name="T40" fmla="*/ 216 w 393"/>
                <a:gd name="T41" fmla="*/ 1067 h 1368"/>
                <a:gd name="T42" fmla="*/ 178 w 393"/>
                <a:gd name="T43" fmla="*/ 970 h 1368"/>
                <a:gd name="T44" fmla="*/ 139 w 393"/>
                <a:gd name="T45" fmla="*/ 839 h 1368"/>
                <a:gd name="T46" fmla="*/ 118 w 393"/>
                <a:gd name="T47" fmla="*/ 731 h 1368"/>
                <a:gd name="T48" fmla="*/ 101 w 393"/>
                <a:gd name="T49" fmla="*/ 618 h 1368"/>
                <a:gd name="T50" fmla="*/ 99 w 393"/>
                <a:gd name="T51" fmla="*/ 503 h 1368"/>
                <a:gd name="T52" fmla="*/ 120 w 393"/>
                <a:gd name="T53" fmla="*/ 408 h 1368"/>
                <a:gd name="T54" fmla="*/ 138 w 393"/>
                <a:gd name="T55" fmla="*/ 350 h 1368"/>
                <a:gd name="T56" fmla="*/ 167 w 393"/>
                <a:gd name="T57" fmla="*/ 277 h 1368"/>
                <a:gd name="T58" fmla="*/ 199 w 393"/>
                <a:gd name="T59" fmla="*/ 221 h 1368"/>
                <a:gd name="T60" fmla="*/ 224 w 393"/>
                <a:gd name="T61" fmla="*/ 178 h 1368"/>
                <a:gd name="T62" fmla="*/ 258 w 393"/>
                <a:gd name="T63" fmla="*/ 146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3" h="1368">
                  <a:moveTo>
                    <a:pt x="258" y="146"/>
                  </a:moveTo>
                  <a:cubicBezTo>
                    <a:pt x="267" y="149"/>
                    <a:pt x="267" y="218"/>
                    <a:pt x="280" y="196"/>
                  </a:cubicBezTo>
                  <a:cubicBezTo>
                    <a:pt x="291" y="168"/>
                    <a:pt x="333" y="43"/>
                    <a:pt x="337" y="16"/>
                  </a:cubicBezTo>
                  <a:cubicBezTo>
                    <a:pt x="314" y="0"/>
                    <a:pt x="167" y="88"/>
                    <a:pt x="143" y="103"/>
                  </a:cubicBezTo>
                  <a:cubicBezTo>
                    <a:pt x="164" y="101"/>
                    <a:pt x="179" y="93"/>
                    <a:pt x="196" y="106"/>
                  </a:cubicBezTo>
                  <a:cubicBezTo>
                    <a:pt x="205" y="107"/>
                    <a:pt x="209" y="111"/>
                    <a:pt x="218" y="113"/>
                  </a:cubicBezTo>
                  <a:cubicBezTo>
                    <a:pt x="215" y="124"/>
                    <a:pt x="188" y="155"/>
                    <a:pt x="177" y="171"/>
                  </a:cubicBezTo>
                  <a:cubicBezTo>
                    <a:pt x="171" y="181"/>
                    <a:pt x="161" y="190"/>
                    <a:pt x="151" y="207"/>
                  </a:cubicBezTo>
                  <a:cubicBezTo>
                    <a:pt x="143" y="221"/>
                    <a:pt x="128" y="252"/>
                    <a:pt x="118" y="273"/>
                  </a:cubicBezTo>
                  <a:cubicBezTo>
                    <a:pt x="106" y="285"/>
                    <a:pt x="96" y="316"/>
                    <a:pt x="93" y="333"/>
                  </a:cubicBezTo>
                  <a:cubicBezTo>
                    <a:pt x="81" y="363"/>
                    <a:pt x="62" y="395"/>
                    <a:pt x="48" y="455"/>
                  </a:cubicBezTo>
                  <a:cubicBezTo>
                    <a:pt x="39" y="501"/>
                    <a:pt x="14" y="649"/>
                    <a:pt x="7" y="696"/>
                  </a:cubicBezTo>
                  <a:cubicBezTo>
                    <a:pt x="0" y="759"/>
                    <a:pt x="4" y="788"/>
                    <a:pt x="6" y="832"/>
                  </a:cubicBezTo>
                  <a:cubicBezTo>
                    <a:pt x="6" y="874"/>
                    <a:pt x="15" y="916"/>
                    <a:pt x="19" y="960"/>
                  </a:cubicBezTo>
                  <a:cubicBezTo>
                    <a:pt x="81" y="1316"/>
                    <a:pt x="52" y="1177"/>
                    <a:pt x="86" y="1321"/>
                  </a:cubicBezTo>
                  <a:cubicBezTo>
                    <a:pt x="94" y="1336"/>
                    <a:pt x="99" y="1352"/>
                    <a:pt x="103" y="1368"/>
                  </a:cubicBezTo>
                  <a:cubicBezTo>
                    <a:pt x="119" y="1349"/>
                    <a:pt x="162" y="1233"/>
                    <a:pt x="180" y="1209"/>
                  </a:cubicBezTo>
                  <a:cubicBezTo>
                    <a:pt x="225" y="1195"/>
                    <a:pt x="340" y="1276"/>
                    <a:pt x="370" y="1286"/>
                  </a:cubicBezTo>
                  <a:cubicBezTo>
                    <a:pt x="393" y="1286"/>
                    <a:pt x="336" y="1235"/>
                    <a:pt x="318" y="1211"/>
                  </a:cubicBezTo>
                  <a:cubicBezTo>
                    <a:pt x="300" y="1187"/>
                    <a:pt x="280" y="1163"/>
                    <a:pt x="263" y="1139"/>
                  </a:cubicBezTo>
                  <a:cubicBezTo>
                    <a:pt x="253" y="1123"/>
                    <a:pt x="227" y="1090"/>
                    <a:pt x="216" y="1067"/>
                  </a:cubicBezTo>
                  <a:cubicBezTo>
                    <a:pt x="202" y="1039"/>
                    <a:pt x="189" y="996"/>
                    <a:pt x="178" y="970"/>
                  </a:cubicBezTo>
                  <a:cubicBezTo>
                    <a:pt x="164" y="932"/>
                    <a:pt x="148" y="865"/>
                    <a:pt x="139" y="839"/>
                  </a:cubicBezTo>
                  <a:cubicBezTo>
                    <a:pt x="129" y="799"/>
                    <a:pt x="124" y="768"/>
                    <a:pt x="118" y="731"/>
                  </a:cubicBezTo>
                  <a:cubicBezTo>
                    <a:pt x="112" y="694"/>
                    <a:pt x="104" y="656"/>
                    <a:pt x="101" y="618"/>
                  </a:cubicBezTo>
                  <a:cubicBezTo>
                    <a:pt x="100" y="581"/>
                    <a:pt x="96" y="538"/>
                    <a:pt x="99" y="503"/>
                  </a:cubicBezTo>
                  <a:cubicBezTo>
                    <a:pt x="102" y="468"/>
                    <a:pt x="115" y="433"/>
                    <a:pt x="120" y="408"/>
                  </a:cubicBezTo>
                  <a:cubicBezTo>
                    <a:pt x="126" y="383"/>
                    <a:pt x="130" y="372"/>
                    <a:pt x="138" y="350"/>
                  </a:cubicBezTo>
                  <a:cubicBezTo>
                    <a:pt x="151" y="331"/>
                    <a:pt x="164" y="300"/>
                    <a:pt x="167" y="277"/>
                  </a:cubicBezTo>
                  <a:cubicBezTo>
                    <a:pt x="181" y="263"/>
                    <a:pt x="192" y="240"/>
                    <a:pt x="199" y="221"/>
                  </a:cubicBezTo>
                  <a:cubicBezTo>
                    <a:pt x="209" y="204"/>
                    <a:pt x="214" y="190"/>
                    <a:pt x="224" y="178"/>
                  </a:cubicBezTo>
                  <a:cubicBezTo>
                    <a:pt x="235" y="167"/>
                    <a:pt x="243" y="154"/>
                    <a:pt x="258" y="146"/>
                  </a:cubicBezTo>
                  <a:close/>
                </a:path>
              </a:pathLst>
            </a:custGeom>
            <a:solidFill>
              <a:srgbClr val="FF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Freeform 30"/>
            <p:cNvSpPr>
              <a:spLocks/>
            </p:cNvSpPr>
            <p:nvPr/>
          </p:nvSpPr>
          <p:spPr bwMode="auto">
            <a:xfrm>
              <a:off x="3333" y="1872"/>
              <a:ext cx="891" cy="1536"/>
            </a:xfrm>
            <a:custGeom>
              <a:avLst/>
              <a:gdLst>
                <a:gd name="T0" fmla="*/ 555 w 891"/>
                <a:gd name="T1" fmla="*/ 1536 h 1536"/>
                <a:gd name="T2" fmla="*/ 369 w 891"/>
                <a:gd name="T3" fmla="*/ 1317 h 1536"/>
                <a:gd name="T4" fmla="*/ 309 w 891"/>
                <a:gd name="T5" fmla="*/ 1218 h 1536"/>
                <a:gd name="T6" fmla="*/ 270 w 891"/>
                <a:gd name="T7" fmla="*/ 1113 h 1536"/>
                <a:gd name="T8" fmla="*/ 222 w 891"/>
                <a:gd name="T9" fmla="*/ 993 h 1536"/>
                <a:gd name="T10" fmla="*/ 186 w 891"/>
                <a:gd name="T11" fmla="*/ 840 h 1536"/>
                <a:gd name="T12" fmla="*/ 126 w 891"/>
                <a:gd name="T13" fmla="*/ 483 h 1536"/>
                <a:gd name="T14" fmla="*/ 90 w 891"/>
                <a:gd name="T15" fmla="*/ 168 h 1536"/>
                <a:gd name="T16" fmla="*/ 0 w 891"/>
                <a:gd name="T17" fmla="*/ 186 h 1536"/>
                <a:gd name="T18" fmla="*/ 126 w 891"/>
                <a:gd name="T19" fmla="*/ 0 h 1536"/>
                <a:gd name="T20" fmla="*/ 240 w 891"/>
                <a:gd name="T21" fmla="*/ 156 h 1536"/>
                <a:gd name="T22" fmla="*/ 159 w 891"/>
                <a:gd name="T23" fmla="*/ 165 h 1536"/>
                <a:gd name="T24" fmla="*/ 198 w 891"/>
                <a:gd name="T25" fmla="*/ 369 h 1536"/>
                <a:gd name="T26" fmla="*/ 276 w 891"/>
                <a:gd name="T27" fmla="*/ 720 h 1536"/>
                <a:gd name="T28" fmla="*/ 342 w 891"/>
                <a:gd name="T29" fmla="*/ 900 h 1536"/>
                <a:gd name="T30" fmla="*/ 429 w 891"/>
                <a:gd name="T31" fmla="*/ 1035 h 1536"/>
                <a:gd name="T32" fmla="*/ 582 w 891"/>
                <a:gd name="T33" fmla="*/ 1194 h 1536"/>
                <a:gd name="T34" fmla="*/ 783 w 891"/>
                <a:gd name="T35" fmla="*/ 1323 h 1536"/>
                <a:gd name="T36" fmla="*/ 891 w 891"/>
                <a:gd name="T37" fmla="*/ 1383 h 1536"/>
                <a:gd name="T38" fmla="*/ 642 w 891"/>
                <a:gd name="T39" fmla="*/ 1326 h 1536"/>
                <a:gd name="T40" fmla="*/ 489 w 891"/>
                <a:gd name="T41" fmla="*/ 1269 h 1536"/>
                <a:gd name="T42" fmla="*/ 537 w 891"/>
                <a:gd name="T43" fmla="*/ 1425 h 1536"/>
                <a:gd name="T44" fmla="*/ 555 w 891"/>
                <a:gd name="T45" fmla="*/ 1536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91" h="1536">
                  <a:moveTo>
                    <a:pt x="555" y="1536"/>
                  </a:moveTo>
                  <a:lnTo>
                    <a:pt x="369" y="1317"/>
                  </a:lnTo>
                  <a:lnTo>
                    <a:pt x="309" y="1218"/>
                  </a:lnTo>
                  <a:lnTo>
                    <a:pt x="270" y="1113"/>
                  </a:lnTo>
                  <a:lnTo>
                    <a:pt x="222" y="993"/>
                  </a:lnTo>
                  <a:lnTo>
                    <a:pt x="186" y="840"/>
                  </a:lnTo>
                  <a:lnTo>
                    <a:pt x="126" y="483"/>
                  </a:lnTo>
                  <a:lnTo>
                    <a:pt x="90" y="168"/>
                  </a:lnTo>
                  <a:lnTo>
                    <a:pt x="0" y="186"/>
                  </a:lnTo>
                  <a:lnTo>
                    <a:pt x="126" y="0"/>
                  </a:lnTo>
                  <a:lnTo>
                    <a:pt x="240" y="156"/>
                  </a:lnTo>
                  <a:lnTo>
                    <a:pt x="159" y="165"/>
                  </a:lnTo>
                  <a:lnTo>
                    <a:pt x="198" y="369"/>
                  </a:lnTo>
                  <a:lnTo>
                    <a:pt x="276" y="720"/>
                  </a:lnTo>
                  <a:lnTo>
                    <a:pt x="342" y="900"/>
                  </a:lnTo>
                  <a:lnTo>
                    <a:pt x="429" y="1035"/>
                  </a:lnTo>
                  <a:lnTo>
                    <a:pt x="582" y="1194"/>
                  </a:lnTo>
                  <a:lnTo>
                    <a:pt x="783" y="1323"/>
                  </a:lnTo>
                  <a:lnTo>
                    <a:pt x="891" y="1383"/>
                  </a:lnTo>
                  <a:lnTo>
                    <a:pt x="642" y="1326"/>
                  </a:lnTo>
                  <a:lnTo>
                    <a:pt x="489" y="1269"/>
                  </a:lnTo>
                  <a:lnTo>
                    <a:pt x="537" y="1425"/>
                  </a:lnTo>
                  <a:lnTo>
                    <a:pt x="555" y="1536"/>
                  </a:lnTo>
                  <a:close/>
                </a:path>
              </a:pathLst>
            </a:cu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8" name="AutoShape 32"/>
          <p:cNvSpPr>
            <a:spLocks noChangeArrowheads="1"/>
          </p:cNvSpPr>
          <p:nvPr/>
        </p:nvSpPr>
        <p:spPr bwMode="auto">
          <a:xfrm>
            <a:off x="9775531" y="2057400"/>
            <a:ext cx="990600" cy="1752600"/>
          </a:xfrm>
          <a:prstGeom prst="irregularSeal1">
            <a:avLst/>
          </a:prstGeom>
          <a:gradFill rotWithShape="1">
            <a:gsLst>
              <a:gs pos="0">
                <a:srgbClr val="663300"/>
              </a:gs>
              <a:gs pos="100000">
                <a:schemeClr val="tx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9" name="Group 26"/>
          <p:cNvGrpSpPr>
            <a:grpSpLocks/>
          </p:cNvGrpSpPr>
          <p:nvPr/>
        </p:nvGrpSpPr>
        <p:grpSpPr bwMode="auto">
          <a:xfrm rot="16467343" flipV="1">
            <a:off x="6837779" y="1138183"/>
            <a:ext cx="4427538" cy="2483100"/>
            <a:chOff x="1257" y="1450"/>
            <a:chExt cx="2967" cy="1958"/>
          </a:xfrm>
        </p:grpSpPr>
        <p:sp>
          <p:nvSpPr>
            <p:cNvPr id="20" name="Freeform 27"/>
            <p:cNvSpPr>
              <a:spLocks/>
            </p:cNvSpPr>
            <p:nvPr/>
          </p:nvSpPr>
          <p:spPr bwMode="auto">
            <a:xfrm>
              <a:off x="2745" y="2129"/>
              <a:ext cx="342" cy="803"/>
            </a:xfrm>
            <a:custGeom>
              <a:avLst/>
              <a:gdLst>
                <a:gd name="T0" fmla="*/ 329 w 342"/>
                <a:gd name="T1" fmla="*/ 676 h 803"/>
                <a:gd name="T2" fmla="*/ 223 w 342"/>
                <a:gd name="T3" fmla="*/ 361 h 803"/>
                <a:gd name="T4" fmla="*/ 96 w 342"/>
                <a:gd name="T5" fmla="*/ 139 h 803"/>
                <a:gd name="T6" fmla="*/ 155 w 342"/>
                <a:gd name="T7" fmla="*/ 127 h 803"/>
                <a:gd name="T8" fmla="*/ 29 w 342"/>
                <a:gd name="T9" fmla="*/ 0 h 803"/>
                <a:gd name="T10" fmla="*/ 0 w 342"/>
                <a:gd name="T11" fmla="*/ 194 h 803"/>
                <a:gd name="T12" fmla="*/ 36 w 342"/>
                <a:gd name="T13" fmla="*/ 168 h 803"/>
                <a:gd name="T14" fmla="*/ 95 w 342"/>
                <a:gd name="T15" fmla="*/ 427 h 803"/>
                <a:gd name="T16" fmla="*/ 87 w 342"/>
                <a:gd name="T17" fmla="*/ 760 h 803"/>
                <a:gd name="T18" fmla="*/ 153 w 342"/>
                <a:gd name="T19" fmla="*/ 683 h 803"/>
                <a:gd name="T20" fmla="*/ 192 w 342"/>
                <a:gd name="T21" fmla="*/ 588 h 803"/>
                <a:gd name="T22" fmla="*/ 302 w 342"/>
                <a:gd name="T23" fmla="*/ 671 h 803"/>
                <a:gd name="T24" fmla="*/ 329 w 342"/>
                <a:gd name="T25" fmla="*/ 676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803">
                  <a:moveTo>
                    <a:pt x="329" y="676"/>
                  </a:moveTo>
                  <a:cubicBezTo>
                    <a:pt x="306" y="621"/>
                    <a:pt x="262" y="451"/>
                    <a:pt x="223" y="361"/>
                  </a:cubicBezTo>
                  <a:cubicBezTo>
                    <a:pt x="184" y="271"/>
                    <a:pt x="123" y="177"/>
                    <a:pt x="96" y="139"/>
                  </a:cubicBezTo>
                  <a:cubicBezTo>
                    <a:pt x="125" y="137"/>
                    <a:pt x="166" y="150"/>
                    <a:pt x="155" y="127"/>
                  </a:cubicBezTo>
                  <a:cubicBezTo>
                    <a:pt x="141" y="105"/>
                    <a:pt x="53" y="15"/>
                    <a:pt x="29" y="0"/>
                  </a:cubicBezTo>
                  <a:cubicBezTo>
                    <a:pt x="3" y="11"/>
                    <a:pt x="2" y="164"/>
                    <a:pt x="0" y="194"/>
                  </a:cubicBezTo>
                  <a:cubicBezTo>
                    <a:pt x="1" y="222"/>
                    <a:pt x="29" y="169"/>
                    <a:pt x="36" y="168"/>
                  </a:cubicBezTo>
                  <a:cubicBezTo>
                    <a:pt x="47" y="207"/>
                    <a:pt x="87" y="328"/>
                    <a:pt x="95" y="427"/>
                  </a:cubicBezTo>
                  <a:cubicBezTo>
                    <a:pt x="103" y="526"/>
                    <a:pt x="77" y="717"/>
                    <a:pt x="87" y="760"/>
                  </a:cubicBezTo>
                  <a:cubicBezTo>
                    <a:pt x="94" y="803"/>
                    <a:pt x="131" y="737"/>
                    <a:pt x="153" y="683"/>
                  </a:cubicBezTo>
                  <a:cubicBezTo>
                    <a:pt x="171" y="631"/>
                    <a:pt x="172" y="599"/>
                    <a:pt x="192" y="588"/>
                  </a:cubicBezTo>
                  <a:cubicBezTo>
                    <a:pt x="217" y="586"/>
                    <a:pt x="279" y="656"/>
                    <a:pt x="302" y="671"/>
                  </a:cubicBezTo>
                  <a:cubicBezTo>
                    <a:pt x="311" y="676"/>
                    <a:pt x="342" y="728"/>
                    <a:pt x="329" y="676"/>
                  </a:cubicBezTo>
                  <a:close/>
                </a:path>
              </a:pathLst>
            </a:custGeom>
            <a:solidFill>
              <a:srgbClr val="FF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28"/>
            <p:cNvSpPr>
              <a:spLocks/>
            </p:cNvSpPr>
            <p:nvPr/>
          </p:nvSpPr>
          <p:spPr bwMode="auto">
            <a:xfrm>
              <a:off x="1940" y="1927"/>
              <a:ext cx="269" cy="796"/>
            </a:xfrm>
            <a:custGeom>
              <a:avLst/>
              <a:gdLst>
                <a:gd name="T0" fmla="*/ 247 w 269"/>
                <a:gd name="T1" fmla="*/ 535 h 796"/>
                <a:gd name="T2" fmla="*/ 221 w 269"/>
                <a:gd name="T3" fmla="*/ 431 h 796"/>
                <a:gd name="T4" fmla="*/ 160 w 269"/>
                <a:gd name="T5" fmla="*/ 255 h 796"/>
                <a:gd name="T6" fmla="*/ 114 w 269"/>
                <a:gd name="T7" fmla="*/ 174 h 796"/>
                <a:gd name="T8" fmla="*/ 70 w 269"/>
                <a:gd name="T9" fmla="*/ 99 h 796"/>
                <a:gd name="T10" fmla="*/ 97 w 269"/>
                <a:gd name="T11" fmla="*/ 85 h 796"/>
                <a:gd name="T12" fmla="*/ 15 w 269"/>
                <a:gd name="T13" fmla="*/ 0 h 796"/>
                <a:gd name="T14" fmla="*/ 7 w 269"/>
                <a:gd name="T15" fmla="*/ 128 h 796"/>
                <a:gd name="T16" fmla="*/ 37 w 269"/>
                <a:gd name="T17" fmla="*/ 109 h 796"/>
                <a:gd name="T18" fmla="*/ 106 w 269"/>
                <a:gd name="T19" fmla="*/ 316 h 796"/>
                <a:gd name="T20" fmla="*/ 102 w 269"/>
                <a:gd name="T21" fmla="*/ 736 h 796"/>
                <a:gd name="T22" fmla="*/ 160 w 269"/>
                <a:gd name="T23" fmla="*/ 632 h 796"/>
                <a:gd name="T24" fmla="*/ 254 w 269"/>
                <a:gd name="T25" fmla="*/ 742 h 796"/>
                <a:gd name="T26" fmla="*/ 265 w 269"/>
                <a:gd name="T27" fmla="*/ 635 h 796"/>
                <a:gd name="T28" fmla="*/ 247 w 269"/>
                <a:gd name="T29" fmla="*/ 535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9" h="796">
                  <a:moveTo>
                    <a:pt x="247" y="535"/>
                  </a:moveTo>
                  <a:cubicBezTo>
                    <a:pt x="236" y="502"/>
                    <a:pt x="228" y="465"/>
                    <a:pt x="221" y="431"/>
                  </a:cubicBezTo>
                  <a:cubicBezTo>
                    <a:pt x="206" y="384"/>
                    <a:pt x="174" y="293"/>
                    <a:pt x="160" y="255"/>
                  </a:cubicBezTo>
                  <a:cubicBezTo>
                    <a:pt x="142" y="212"/>
                    <a:pt x="126" y="197"/>
                    <a:pt x="114" y="174"/>
                  </a:cubicBezTo>
                  <a:cubicBezTo>
                    <a:pt x="99" y="148"/>
                    <a:pt x="73" y="114"/>
                    <a:pt x="70" y="99"/>
                  </a:cubicBezTo>
                  <a:cubicBezTo>
                    <a:pt x="82" y="93"/>
                    <a:pt x="110" y="105"/>
                    <a:pt x="97" y="85"/>
                  </a:cubicBezTo>
                  <a:cubicBezTo>
                    <a:pt x="88" y="69"/>
                    <a:pt x="30" y="7"/>
                    <a:pt x="15" y="0"/>
                  </a:cubicBezTo>
                  <a:cubicBezTo>
                    <a:pt x="0" y="7"/>
                    <a:pt x="3" y="110"/>
                    <a:pt x="7" y="128"/>
                  </a:cubicBezTo>
                  <a:cubicBezTo>
                    <a:pt x="13" y="122"/>
                    <a:pt x="34" y="118"/>
                    <a:pt x="37" y="109"/>
                  </a:cubicBezTo>
                  <a:cubicBezTo>
                    <a:pt x="51" y="139"/>
                    <a:pt x="95" y="212"/>
                    <a:pt x="106" y="316"/>
                  </a:cubicBezTo>
                  <a:cubicBezTo>
                    <a:pt x="106" y="390"/>
                    <a:pt x="100" y="669"/>
                    <a:pt x="102" y="736"/>
                  </a:cubicBezTo>
                  <a:cubicBezTo>
                    <a:pt x="115" y="796"/>
                    <a:pt x="135" y="631"/>
                    <a:pt x="160" y="632"/>
                  </a:cubicBezTo>
                  <a:cubicBezTo>
                    <a:pt x="185" y="633"/>
                    <a:pt x="237" y="742"/>
                    <a:pt x="254" y="742"/>
                  </a:cubicBezTo>
                  <a:cubicBezTo>
                    <a:pt x="269" y="742"/>
                    <a:pt x="266" y="669"/>
                    <a:pt x="265" y="635"/>
                  </a:cubicBezTo>
                  <a:cubicBezTo>
                    <a:pt x="264" y="601"/>
                    <a:pt x="251" y="556"/>
                    <a:pt x="247" y="535"/>
                  </a:cubicBezTo>
                  <a:close/>
                </a:path>
              </a:pathLst>
            </a:custGeom>
            <a:solidFill>
              <a:srgbClr val="FF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29"/>
            <p:cNvSpPr>
              <a:spLocks/>
            </p:cNvSpPr>
            <p:nvPr/>
          </p:nvSpPr>
          <p:spPr bwMode="auto">
            <a:xfrm>
              <a:off x="1257" y="1450"/>
              <a:ext cx="393" cy="1368"/>
            </a:xfrm>
            <a:custGeom>
              <a:avLst/>
              <a:gdLst>
                <a:gd name="T0" fmla="*/ 258 w 393"/>
                <a:gd name="T1" fmla="*/ 146 h 1368"/>
                <a:gd name="T2" fmla="*/ 280 w 393"/>
                <a:gd name="T3" fmla="*/ 196 h 1368"/>
                <a:gd name="T4" fmla="*/ 337 w 393"/>
                <a:gd name="T5" fmla="*/ 16 h 1368"/>
                <a:gd name="T6" fmla="*/ 143 w 393"/>
                <a:gd name="T7" fmla="*/ 103 h 1368"/>
                <a:gd name="T8" fmla="*/ 196 w 393"/>
                <a:gd name="T9" fmla="*/ 106 h 1368"/>
                <a:gd name="T10" fmla="*/ 218 w 393"/>
                <a:gd name="T11" fmla="*/ 113 h 1368"/>
                <a:gd name="T12" fmla="*/ 177 w 393"/>
                <a:gd name="T13" fmla="*/ 171 h 1368"/>
                <a:gd name="T14" fmla="*/ 151 w 393"/>
                <a:gd name="T15" fmla="*/ 207 h 1368"/>
                <a:gd name="T16" fmla="*/ 118 w 393"/>
                <a:gd name="T17" fmla="*/ 273 h 1368"/>
                <a:gd name="T18" fmla="*/ 93 w 393"/>
                <a:gd name="T19" fmla="*/ 333 h 1368"/>
                <a:gd name="T20" fmla="*/ 48 w 393"/>
                <a:gd name="T21" fmla="*/ 455 h 1368"/>
                <a:gd name="T22" fmla="*/ 7 w 393"/>
                <a:gd name="T23" fmla="*/ 696 h 1368"/>
                <a:gd name="T24" fmla="*/ 6 w 393"/>
                <a:gd name="T25" fmla="*/ 832 h 1368"/>
                <a:gd name="T26" fmla="*/ 19 w 393"/>
                <a:gd name="T27" fmla="*/ 960 h 1368"/>
                <a:gd name="T28" fmla="*/ 86 w 393"/>
                <a:gd name="T29" fmla="*/ 1321 h 1368"/>
                <a:gd name="T30" fmla="*/ 103 w 393"/>
                <a:gd name="T31" fmla="*/ 1368 h 1368"/>
                <a:gd name="T32" fmla="*/ 180 w 393"/>
                <a:gd name="T33" fmla="*/ 1209 h 1368"/>
                <a:gd name="T34" fmla="*/ 370 w 393"/>
                <a:gd name="T35" fmla="*/ 1286 h 1368"/>
                <a:gd name="T36" fmla="*/ 318 w 393"/>
                <a:gd name="T37" fmla="*/ 1211 h 1368"/>
                <a:gd name="T38" fmla="*/ 263 w 393"/>
                <a:gd name="T39" fmla="*/ 1139 h 1368"/>
                <a:gd name="T40" fmla="*/ 216 w 393"/>
                <a:gd name="T41" fmla="*/ 1067 h 1368"/>
                <a:gd name="T42" fmla="*/ 178 w 393"/>
                <a:gd name="T43" fmla="*/ 970 h 1368"/>
                <a:gd name="T44" fmla="*/ 139 w 393"/>
                <a:gd name="T45" fmla="*/ 839 h 1368"/>
                <a:gd name="T46" fmla="*/ 118 w 393"/>
                <a:gd name="T47" fmla="*/ 731 h 1368"/>
                <a:gd name="T48" fmla="*/ 101 w 393"/>
                <a:gd name="T49" fmla="*/ 618 h 1368"/>
                <a:gd name="T50" fmla="*/ 99 w 393"/>
                <a:gd name="T51" fmla="*/ 503 h 1368"/>
                <a:gd name="T52" fmla="*/ 120 w 393"/>
                <a:gd name="T53" fmla="*/ 408 h 1368"/>
                <a:gd name="T54" fmla="*/ 138 w 393"/>
                <a:gd name="T55" fmla="*/ 350 h 1368"/>
                <a:gd name="T56" fmla="*/ 167 w 393"/>
                <a:gd name="T57" fmla="*/ 277 h 1368"/>
                <a:gd name="T58" fmla="*/ 199 w 393"/>
                <a:gd name="T59" fmla="*/ 221 h 1368"/>
                <a:gd name="T60" fmla="*/ 224 w 393"/>
                <a:gd name="T61" fmla="*/ 178 h 1368"/>
                <a:gd name="T62" fmla="*/ 258 w 393"/>
                <a:gd name="T63" fmla="*/ 146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3" h="1368">
                  <a:moveTo>
                    <a:pt x="258" y="146"/>
                  </a:moveTo>
                  <a:cubicBezTo>
                    <a:pt x="267" y="149"/>
                    <a:pt x="267" y="218"/>
                    <a:pt x="280" y="196"/>
                  </a:cubicBezTo>
                  <a:cubicBezTo>
                    <a:pt x="291" y="168"/>
                    <a:pt x="333" y="43"/>
                    <a:pt x="337" y="16"/>
                  </a:cubicBezTo>
                  <a:cubicBezTo>
                    <a:pt x="314" y="0"/>
                    <a:pt x="167" y="88"/>
                    <a:pt x="143" y="103"/>
                  </a:cubicBezTo>
                  <a:cubicBezTo>
                    <a:pt x="164" y="101"/>
                    <a:pt x="179" y="93"/>
                    <a:pt x="196" y="106"/>
                  </a:cubicBezTo>
                  <a:cubicBezTo>
                    <a:pt x="205" y="107"/>
                    <a:pt x="209" y="111"/>
                    <a:pt x="218" y="113"/>
                  </a:cubicBezTo>
                  <a:cubicBezTo>
                    <a:pt x="215" y="124"/>
                    <a:pt x="188" y="155"/>
                    <a:pt x="177" y="171"/>
                  </a:cubicBezTo>
                  <a:cubicBezTo>
                    <a:pt x="171" y="181"/>
                    <a:pt x="161" y="190"/>
                    <a:pt x="151" y="207"/>
                  </a:cubicBezTo>
                  <a:cubicBezTo>
                    <a:pt x="143" y="221"/>
                    <a:pt x="128" y="252"/>
                    <a:pt x="118" y="273"/>
                  </a:cubicBezTo>
                  <a:cubicBezTo>
                    <a:pt x="106" y="285"/>
                    <a:pt x="96" y="316"/>
                    <a:pt x="93" y="333"/>
                  </a:cubicBezTo>
                  <a:cubicBezTo>
                    <a:pt x="81" y="363"/>
                    <a:pt x="62" y="395"/>
                    <a:pt x="48" y="455"/>
                  </a:cubicBezTo>
                  <a:cubicBezTo>
                    <a:pt x="39" y="501"/>
                    <a:pt x="14" y="649"/>
                    <a:pt x="7" y="696"/>
                  </a:cubicBezTo>
                  <a:cubicBezTo>
                    <a:pt x="0" y="759"/>
                    <a:pt x="4" y="788"/>
                    <a:pt x="6" y="832"/>
                  </a:cubicBezTo>
                  <a:cubicBezTo>
                    <a:pt x="6" y="874"/>
                    <a:pt x="15" y="916"/>
                    <a:pt x="19" y="960"/>
                  </a:cubicBezTo>
                  <a:cubicBezTo>
                    <a:pt x="81" y="1316"/>
                    <a:pt x="52" y="1177"/>
                    <a:pt x="86" y="1321"/>
                  </a:cubicBezTo>
                  <a:cubicBezTo>
                    <a:pt x="94" y="1336"/>
                    <a:pt x="99" y="1352"/>
                    <a:pt x="103" y="1368"/>
                  </a:cubicBezTo>
                  <a:cubicBezTo>
                    <a:pt x="119" y="1349"/>
                    <a:pt x="162" y="1233"/>
                    <a:pt x="180" y="1209"/>
                  </a:cubicBezTo>
                  <a:cubicBezTo>
                    <a:pt x="225" y="1195"/>
                    <a:pt x="340" y="1276"/>
                    <a:pt x="370" y="1286"/>
                  </a:cubicBezTo>
                  <a:cubicBezTo>
                    <a:pt x="393" y="1286"/>
                    <a:pt x="336" y="1235"/>
                    <a:pt x="318" y="1211"/>
                  </a:cubicBezTo>
                  <a:cubicBezTo>
                    <a:pt x="300" y="1187"/>
                    <a:pt x="280" y="1163"/>
                    <a:pt x="263" y="1139"/>
                  </a:cubicBezTo>
                  <a:cubicBezTo>
                    <a:pt x="253" y="1123"/>
                    <a:pt x="227" y="1090"/>
                    <a:pt x="216" y="1067"/>
                  </a:cubicBezTo>
                  <a:cubicBezTo>
                    <a:pt x="202" y="1039"/>
                    <a:pt x="189" y="996"/>
                    <a:pt x="178" y="970"/>
                  </a:cubicBezTo>
                  <a:cubicBezTo>
                    <a:pt x="164" y="932"/>
                    <a:pt x="148" y="865"/>
                    <a:pt x="139" y="839"/>
                  </a:cubicBezTo>
                  <a:cubicBezTo>
                    <a:pt x="129" y="799"/>
                    <a:pt x="124" y="768"/>
                    <a:pt x="118" y="731"/>
                  </a:cubicBezTo>
                  <a:cubicBezTo>
                    <a:pt x="112" y="694"/>
                    <a:pt x="104" y="656"/>
                    <a:pt x="101" y="618"/>
                  </a:cubicBezTo>
                  <a:cubicBezTo>
                    <a:pt x="100" y="581"/>
                    <a:pt x="96" y="538"/>
                    <a:pt x="99" y="503"/>
                  </a:cubicBezTo>
                  <a:cubicBezTo>
                    <a:pt x="102" y="468"/>
                    <a:pt x="115" y="433"/>
                    <a:pt x="120" y="408"/>
                  </a:cubicBezTo>
                  <a:cubicBezTo>
                    <a:pt x="126" y="383"/>
                    <a:pt x="130" y="372"/>
                    <a:pt x="138" y="350"/>
                  </a:cubicBezTo>
                  <a:cubicBezTo>
                    <a:pt x="151" y="331"/>
                    <a:pt x="164" y="300"/>
                    <a:pt x="167" y="277"/>
                  </a:cubicBezTo>
                  <a:cubicBezTo>
                    <a:pt x="181" y="263"/>
                    <a:pt x="192" y="240"/>
                    <a:pt x="199" y="221"/>
                  </a:cubicBezTo>
                  <a:cubicBezTo>
                    <a:pt x="209" y="204"/>
                    <a:pt x="214" y="190"/>
                    <a:pt x="224" y="178"/>
                  </a:cubicBezTo>
                  <a:cubicBezTo>
                    <a:pt x="235" y="167"/>
                    <a:pt x="243" y="154"/>
                    <a:pt x="258" y="146"/>
                  </a:cubicBezTo>
                  <a:close/>
                </a:path>
              </a:pathLst>
            </a:custGeom>
            <a:solidFill>
              <a:srgbClr val="FF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30"/>
            <p:cNvSpPr>
              <a:spLocks/>
            </p:cNvSpPr>
            <p:nvPr/>
          </p:nvSpPr>
          <p:spPr bwMode="auto">
            <a:xfrm>
              <a:off x="3333" y="1872"/>
              <a:ext cx="891" cy="1536"/>
            </a:xfrm>
            <a:custGeom>
              <a:avLst/>
              <a:gdLst>
                <a:gd name="T0" fmla="*/ 555 w 891"/>
                <a:gd name="T1" fmla="*/ 1536 h 1536"/>
                <a:gd name="T2" fmla="*/ 369 w 891"/>
                <a:gd name="T3" fmla="*/ 1317 h 1536"/>
                <a:gd name="T4" fmla="*/ 309 w 891"/>
                <a:gd name="T5" fmla="*/ 1218 h 1536"/>
                <a:gd name="T6" fmla="*/ 270 w 891"/>
                <a:gd name="T7" fmla="*/ 1113 h 1536"/>
                <a:gd name="T8" fmla="*/ 222 w 891"/>
                <a:gd name="T9" fmla="*/ 993 h 1536"/>
                <a:gd name="T10" fmla="*/ 186 w 891"/>
                <a:gd name="T11" fmla="*/ 840 h 1536"/>
                <a:gd name="T12" fmla="*/ 126 w 891"/>
                <a:gd name="T13" fmla="*/ 483 h 1536"/>
                <a:gd name="T14" fmla="*/ 90 w 891"/>
                <a:gd name="T15" fmla="*/ 168 h 1536"/>
                <a:gd name="T16" fmla="*/ 0 w 891"/>
                <a:gd name="T17" fmla="*/ 186 h 1536"/>
                <a:gd name="T18" fmla="*/ 126 w 891"/>
                <a:gd name="T19" fmla="*/ 0 h 1536"/>
                <a:gd name="T20" fmla="*/ 240 w 891"/>
                <a:gd name="T21" fmla="*/ 156 h 1536"/>
                <a:gd name="T22" fmla="*/ 159 w 891"/>
                <a:gd name="T23" fmla="*/ 165 h 1536"/>
                <a:gd name="T24" fmla="*/ 198 w 891"/>
                <a:gd name="T25" fmla="*/ 369 h 1536"/>
                <a:gd name="T26" fmla="*/ 276 w 891"/>
                <a:gd name="T27" fmla="*/ 720 h 1536"/>
                <a:gd name="T28" fmla="*/ 342 w 891"/>
                <a:gd name="T29" fmla="*/ 900 h 1536"/>
                <a:gd name="T30" fmla="*/ 429 w 891"/>
                <a:gd name="T31" fmla="*/ 1035 h 1536"/>
                <a:gd name="T32" fmla="*/ 582 w 891"/>
                <a:gd name="T33" fmla="*/ 1194 h 1536"/>
                <a:gd name="T34" fmla="*/ 783 w 891"/>
                <a:gd name="T35" fmla="*/ 1323 h 1536"/>
                <a:gd name="T36" fmla="*/ 891 w 891"/>
                <a:gd name="T37" fmla="*/ 1383 h 1536"/>
                <a:gd name="T38" fmla="*/ 642 w 891"/>
                <a:gd name="T39" fmla="*/ 1326 h 1536"/>
                <a:gd name="T40" fmla="*/ 489 w 891"/>
                <a:gd name="T41" fmla="*/ 1269 h 1536"/>
                <a:gd name="T42" fmla="*/ 537 w 891"/>
                <a:gd name="T43" fmla="*/ 1425 h 1536"/>
                <a:gd name="T44" fmla="*/ 555 w 891"/>
                <a:gd name="T45" fmla="*/ 1536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91" h="1536">
                  <a:moveTo>
                    <a:pt x="555" y="1536"/>
                  </a:moveTo>
                  <a:lnTo>
                    <a:pt x="369" y="1317"/>
                  </a:lnTo>
                  <a:lnTo>
                    <a:pt x="309" y="1218"/>
                  </a:lnTo>
                  <a:lnTo>
                    <a:pt x="270" y="1113"/>
                  </a:lnTo>
                  <a:lnTo>
                    <a:pt x="222" y="993"/>
                  </a:lnTo>
                  <a:lnTo>
                    <a:pt x="186" y="840"/>
                  </a:lnTo>
                  <a:lnTo>
                    <a:pt x="126" y="483"/>
                  </a:lnTo>
                  <a:lnTo>
                    <a:pt x="90" y="168"/>
                  </a:lnTo>
                  <a:lnTo>
                    <a:pt x="0" y="186"/>
                  </a:lnTo>
                  <a:lnTo>
                    <a:pt x="126" y="0"/>
                  </a:lnTo>
                  <a:lnTo>
                    <a:pt x="240" y="156"/>
                  </a:lnTo>
                  <a:lnTo>
                    <a:pt x="159" y="165"/>
                  </a:lnTo>
                  <a:lnTo>
                    <a:pt x="198" y="369"/>
                  </a:lnTo>
                  <a:lnTo>
                    <a:pt x="276" y="720"/>
                  </a:lnTo>
                  <a:lnTo>
                    <a:pt x="342" y="900"/>
                  </a:lnTo>
                  <a:lnTo>
                    <a:pt x="429" y="1035"/>
                  </a:lnTo>
                  <a:lnTo>
                    <a:pt x="582" y="1194"/>
                  </a:lnTo>
                  <a:lnTo>
                    <a:pt x="783" y="1323"/>
                  </a:lnTo>
                  <a:lnTo>
                    <a:pt x="891" y="1383"/>
                  </a:lnTo>
                  <a:lnTo>
                    <a:pt x="642" y="1326"/>
                  </a:lnTo>
                  <a:lnTo>
                    <a:pt x="489" y="1269"/>
                  </a:lnTo>
                  <a:lnTo>
                    <a:pt x="537" y="1425"/>
                  </a:lnTo>
                  <a:lnTo>
                    <a:pt x="555" y="1536"/>
                  </a:lnTo>
                  <a:close/>
                </a:path>
              </a:pathLst>
            </a:cu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 name="TextBox 23">
            <a:extLst>
              <a:ext uri="{FF2B5EF4-FFF2-40B4-BE49-F238E27FC236}">
                <a16:creationId xmlns:a16="http://schemas.microsoft.com/office/drawing/2014/main" id="{335224E6-0FB9-4277-B283-DD05AFF6F0BD}"/>
              </a:ext>
            </a:extLst>
          </p:cNvPr>
          <p:cNvSpPr txBox="1"/>
          <p:nvPr/>
        </p:nvSpPr>
        <p:spPr>
          <a:xfrm>
            <a:off x="-1" y="109394"/>
            <a:ext cx="7794331" cy="707886"/>
          </a:xfrm>
          <a:prstGeom prst="rect">
            <a:avLst/>
          </a:prstGeom>
          <a:solidFill>
            <a:schemeClr val="bg1">
              <a:alpha val="72000"/>
            </a:schemeClr>
          </a:solidFill>
        </p:spPr>
        <p:txBody>
          <a:bodyPr wrap="square">
            <a:spAutoFit/>
          </a:bodyPr>
          <a:lstStyle/>
          <a:p>
            <a:pPr algn="ctr"/>
            <a:r>
              <a:rPr lang="en-US" sz="4000" b="1">
                <a:effectLst>
                  <a:outerShdw blurRad="12700" dist="38100" dir="2700000" algn="tl">
                    <a:schemeClr val="bg1"/>
                  </a:outerShdw>
                </a:effectLst>
                <a:latin typeface="Times New Roman" panose="02020603050405020304" pitchFamily="18" charset="0"/>
                <a:cs typeface="Times New Roman" panose="02020603050405020304" pitchFamily="18" charset="0"/>
              </a:rPr>
              <a:t>Diễn biến chính</a:t>
            </a:r>
            <a:endParaRPr lang="zh-CN" altLang="en-US" sz="4000" b="1" spc="300">
              <a:effectLst>
                <a:outerShdw blurRad="12700" dist="38100" dir="2700000" algn="tl">
                  <a:schemeClr val="bg1"/>
                </a:outerShdw>
              </a:effectLst>
              <a:latin typeface="Times New Roman" panose="02020603050405020304" pitchFamily="18" charset="0"/>
              <a:ea typeface="字魂58号-创中黑" panose="00000500000000000000" pitchFamily="2" charset="-122"/>
              <a:cs typeface="Times New Roman" panose="02020603050405020304" pitchFamily="18" charset="0"/>
            </a:endParaRPr>
          </a:p>
        </p:txBody>
      </p:sp>
      <p:sp>
        <p:nvSpPr>
          <p:cNvPr id="2" name="TextBox 1">
            <a:extLst>
              <a:ext uri="{FF2B5EF4-FFF2-40B4-BE49-F238E27FC236}">
                <a16:creationId xmlns:a16="http://schemas.microsoft.com/office/drawing/2014/main" id="{AD29048D-A0A7-481E-BDA2-DAADC93570A6}"/>
              </a:ext>
            </a:extLst>
          </p:cNvPr>
          <p:cNvSpPr txBox="1"/>
          <p:nvPr/>
        </p:nvSpPr>
        <p:spPr>
          <a:xfrm>
            <a:off x="366274" y="2407713"/>
            <a:ext cx="2725426" cy="830997"/>
          </a:xfrm>
          <a:prstGeom prst="rect">
            <a:avLst/>
          </a:prstGeom>
          <a:noFill/>
        </p:spPr>
        <p:txBody>
          <a:bodyPr wrap="none" rtlCol="0">
            <a:spAutoFit/>
          </a:bodyPr>
          <a:lstStyle/>
          <a:p>
            <a:r>
              <a:rPr lang="en-US" sz="4800">
                <a:ln w="19050">
                  <a:solidFill>
                    <a:schemeClr val="bg1"/>
                  </a:solidFill>
                </a:ln>
                <a:solidFill>
                  <a:srgbClr val="C00000"/>
                </a:solidFill>
                <a:effectLst>
                  <a:outerShdw blurRad="12700" dist="38100" dir="2700000" algn="tl">
                    <a:schemeClr val="bg1"/>
                  </a:outerShdw>
                </a:effectLst>
                <a:latin typeface="UTM Loko" panose="02040603050506020204" pitchFamily="18" charset="0"/>
                <a:ea typeface="字魂38号-毓秀小楷体" panose="00000500000000000000" pitchFamily="2" charset="-122"/>
              </a:rPr>
              <a:t>Quân ta</a:t>
            </a:r>
          </a:p>
        </p:txBody>
      </p:sp>
      <p:sp>
        <p:nvSpPr>
          <p:cNvPr id="26" name="TextBox 25">
            <a:extLst>
              <a:ext uri="{FF2B5EF4-FFF2-40B4-BE49-F238E27FC236}">
                <a16:creationId xmlns:a16="http://schemas.microsoft.com/office/drawing/2014/main" id="{CEC55A56-5892-4F74-8EE8-868803AC6005}"/>
              </a:ext>
            </a:extLst>
          </p:cNvPr>
          <p:cNvSpPr txBox="1"/>
          <p:nvPr/>
        </p:nvSpPr>
        <p:spPr>
          <a:xfrm>
            <a:off x="299297" y="3503187"/>
            <a:ext cx="3330976" cy="2062103"/>
          </a:xfrm>
          <a:prstGeom prst="rect">
            <a:avLst/>
          </a:prstGeom>
          <a:noFill/>
        </p:spPr>
        <p:txBody>
          <a:bodyPr wrap="square">
            <a:spAutoFit/>
          </a:bodyPr>
          <a:lstStyle/>
          <a:p>
            <a:pPr algn="just"/>
            <a:r>
              <a:rPr lang="en-US" sz="3200" b="1" dirty="0">
                <a:effectLst>
                  <a:outerShdw blurRad="12700" dist="38100" dir="2700000" algn="tl">
                    <a:schemeClr val="bg1"/>
                  </a:outerShdw>
                </a:effectLst>
                <a:latin typeface="Times New Roman" panose="02020603050405020304" pitchFamily="18" charset="0"/>
                <a:cs typeface="Times New Roman" panose="02020603050405020304" pitchFamily="18" charset="0"/>
              </a:rPr>
              <a:t>   </a:t>
            </a:r>
            <a:r>
              <a:rPr lang="en-US" sz="3200" b="1" dirty="0" err="1">
                <a:effectLst>
                  <a:outerShdw blurRad="12700" dist="38100" dir="2700000" algn="tl">
                    <a:schemeClr val="bg1"/>
                  </a:outerShdw>
                </a:effectLst>
                <a:latin typeface="Times New Roman" panose="02020603050405020304" pitchFamily="18" charset="0"/>
                <a:cs typeface="Times New Roman" panose="02020603050405020304" pitchFamily="18" charset="0"/>
              </a:rPr>
              <a:t>Pháo</a:t>
            </a:r>
            <a:r>
              <a:rPr lang="en-US" sz="3200" b="1" dirty="0">
                <a:effectLst>
                  <a:outerShdw blurRad="12700" dist="38100" dir="2700000" algn="tl">
                    <a:schemeClr val="bg1"/>
                  </a:outerShdw>
                </a:effectLst>
                <a:latin typeface="Times New Roman" panose="02020603050405020304" pitchFamily="18" charset="0"/>
                <a:cs typeface="Times New Roman" panose="02020603050405020304" pitchFamily="18" charset="0"/>
              </a:rPr>
              <a:t> </a:t>
            </a:r>
            <a:r>
              <a:rPr lang="en-US" sz="3200" b="1" dirty="0" err="1">
                <a:effectLst>
                  <a:outerShdw blurRad="12700" dist="38100" dir="2700000" algn="tl">
                    <a:schemeClr val="bg1"/>
                  </a:outerShdw>
                </a:effectLst>
                <a:latin typeface="Times New Roman" panose="02020603050405020304" pitchFamily="18" charset="0"/>
                <a:cs typeface="Times New Roman" panose="02020603050405020304" pitchFamily="18" charset="0"/>
              </a:rPr>
              <a:t>hiệu</a:t>
            </a:r>
            <a:r>
              <a:rPr lang="en-US" sz="3200" b="1" dirty="0">
                <a:effectLst>
                  <a:outerShdw blurRad="12700" dist="38100" dir="2700000" algn="tl">
                    <a:schemeClr val="bg1"/>
                  </a:outerShdw>
                </a:effectLst>
                <a:latin typeface="Times New Roman" panose="02020603050405020304" pitchFamily="18" charset="0"/>
                <a:cs typeface="Times New Roman" panose="02020603050405020304" pitchFamily="18" charset="0"/>
              </a:rPr>
              <a:t> </a:t>
            </a:r>
            <a:r>
              <a:rPr lang="en-US" sz="3200" b="1" dirty="0" err="1">
                <a:effectLst>
                  <a:outerShdw blurRad="12700" dist="38100" dir="2700000" algn="tl">
                    <a:schemeClr val="bg1"/>
                  </a:outerShdw>
                </a:effectLst>
                <a:latin typeface="Times New Roman" panose="02020603050405020304" pitchFamily="18" charset="0"/>
                <a:cs typeface="Times New Roman" panose="02020603050405020304" pitchFamily="18" charset="0"/>
              </a:rPr>
              <a:t>nổ</a:t>
            </a:r>
            <a:r>
              <a:rPr lang="en-US" sz="3200" b="1" dirty="0">
                <a:effectLst>
                  <a:outerShdw blurRad="12700" dist="38100" dir="2700000" algn="tl">
                    <a:schemeClr val="bg1"/>
                  </a:outerShdw>
                </a:effectLst>
                <a:latin typeface="Times New Roman" panose="02020603050405020304" pitchFamily="18" charset="0"/>
                <a:cs typeface="Times New Roman" panose="02020603050405020304" pitchFamily="18" charset="0"/>
              </a:rPr>
              <a:t>, </a:t>
            </a:r>
            <a:r>
              <a:rPr lang="en-US" sz="3200" b="1" dirty="0" err="1">
                <a:effectLst>
                  <a:outerShdw blurRad="12700" dist="38100" dir="2700000" algn="tl">
                    <a:schemeClr val="bg1"/>
                  </a:outerShdw>
                </a:effectLst>
                <a:latin typeface="Times New Roman" panose="02020603050405020304" pitchFamily="18" charset="0"/>
                <a:cs typeface="Times New Roman" panose="02020603050405020304" pitchFamily="18" charset="0"/>
              </a:rPr>
              <a:t>từ</a:t>
            </a:r>
            <a:r>
              <a:rPr lang="en-US" sz="3200" b="1" dirty="0">
                <a:effectLst>
                  <a:outerShdw blurRad="12700" dist="38100" dir="2700000" algn="tl">
                    <a:schemeClr val="bg1"/>
                  </a:outerShdw>
                </a:effectLst>
                <a:latin typeface="Times New Roman" panose="02020603050405020304" pitchFamily="18" charset="0"/>
                <a:cs typeface="Times New Roman" panose="02020603050405020304" pitchFamily="18" charset="0"/>
              </a:rPr>
              <a:t> </a:t>
            </a:r>
            <a:r>
              <a:rPr lang="en-US" sz="3200" b="1" dirty="0" err="1">
                <a:effectLst>
                  <a:outerShdw blurRad="12700" dist="38100" dir="2700000" algn="tl">
                    <a:schemeClr val="bg1"/>
                  </a:outerShdw>
                </a:effectLst>
                <a:latin typeface="Times New Roman" panose="02020603050405020304" pitchFamily="18" charset="0"/>
                <a:cs typeface="Times New Roman" panose="02020603050405020304" pitchFamily="18" charset="0"/>
              </a:rPr>
              <a:t>hai</a:t>
            </a:r>
            <a:r>
              <a:rPr lang="en-US" sz="3200" b="1" dirty="0">
                <a:effectLst>
                  <a:outerShdw blurRad="12700" dist="38100" dir="2700000" algn="tl">
                    <a:schemeClr val="bg1"/>
                  </a:outerShdw>
                </a:effectLst>
                <a:latin typeface="Times New Roman" panose="02020603050405020304" pitchFamily="18" charset="0"/>
                <a:cs typeface="Times New Roman" panose="02020603050405020304" pitchFamily="18" charset="0"/>
              </a:rPr>
              <a:t> </a:t>
            </a:r>
            <a:r>
              <a:rPr lang="en-US" sz="3200" b="1" dirty="0" err="1">
                <a:effectLst>
                  <a:outerShdw blurRad="12700" dist="38100" dir="2700000" algn="tl">
                    <a:schemeClr val="bg1"/>
                  </a:outerShdw>
                </a:effectLst>
                <a:latin typeface="Times New Roman" panose="02020603050405020304" pitchFamily="18" charset="0"/>
                <a:cs typeface="Times New Roman" panose="02020603050405020304" pitchFamily="18" charset="0"/>
              </a:rPr>
              <a:t>bên</a:t>
            </a:r>
            <a:r>
              <a:rPr lang="en-US" sz="3200" b="1" dirty="0">
                <a:effectLst>
                  <a:outerShdw blurRad="12700" dist="38100" dir="2700000" algn="tl">
                    <a:schemeClr val="bg1"/>
                  </a:outerShdw>
                </a:effectLst>
                <a:latin typeface="Times New Roman" panose="02020603050405020304" pitchFamily="18" charset="0"/>
                <a:cs typeface="Times New Roman" panose="02020603050405020304" pitchFamily="18" charset="0"/>
              </a:rPr>
              <a:t> </a:t>
            </a:r>
            <a:r>
              <a:rPr lang="en-US" sz="3200" b="1" dirty="0" err="1">
                <a:effectLst>
                  <a:outerShdw blurRad="12700" dist="38100" dir="2700000" algn="tl">
                    <a:schemeClr val="bg1"/>
                  </a:outerShdw>
                </a:effectLst>
                <a:latin typeface="Times New Roman" panose="02020603050405020304" pitchFamily="18" charset="0"/>
                <a:cs typeface="Times New Roman" panose="02020603050405020304" pitchFamily="18" charset="0"/>
              </a:rPr>
              <a:t>sườn</a:t>
            </a:r>
            <a:r>
              <a:rPr lang="en-US" sz="3200" b="1" dirty="0">
                <a:effectLst>
                  <a:outerShdw blurRad="12700" dist="38100" dir="2700000" algn="tl">
                    <a:schemeClr val="bg1"/>
                  </a:outerShdw>
                </a:effectLst>
                <a:latin typeface="Times New Roman" panose="02020603050405020304" pitchFamily="18" charset="0"/>
                <a:cs typeface="Times New Roman" panose="02020603050405020304" pitchFamily="18" charset="0"/>
              </a:rPr>
              <a:t> </a:t>
            </a:r>
            <a:r>
              <a:rPr lang="en-US" sz="3200" b="1" dirty="0" err="1">
                <a:effectLst>
                  <a:outerShdw blurRad="12700" dist="38100" dir="2700000" algn="tl">
                    <a:schemeClr val="bg1"/>
                  </a:outerShdw>
                </a:effectLst>
                <a:latin typeface="Times New Roman" panose="02020603050405020304" pitchFamily="18" charset="0"/>
                <a:cs typeface="Times New Roman" panose="02020603050405020304" pitchFamily="18" charset="0"/>
              </a:rPr>
              <a:t>núi</a:t>
            </a:r>
            <a:r>
              <a:rPr lang="en-US" sz="3200" b="1" dirty="0">
                <a:effectLst>
                  <a:outerShdw blurRad="12700" dist="38100" dir="2700000" algn="tl">
                    <a:schemeClr val="bg1"/>
                  </a:outerShdw>
                </a:effectLst>
                <a:latin typeface="Times New Roman" panose="02020603050405020304" pitchFamily="18" charset="0"/>
                <a:cs typeface="Times New Roman" panose="02020603050405020304" pitchFamily="18" charset="0"/>
              </a:rPr>
              <a:t>, </a:t>
            </a:r>
            <a:r>
              <a:rPr lang="en-US" sz="3200" b="1" dirty="0" err="1">
                <a:effectLst>
                  <a:outerShdw blurRad="12700" dist="38100" dir="2700000" algn="tl">
                    <a:schemeClr val="bg1"/>
                  </a:outerShdw>
                </a:effectLst>
                <a:latin typeface="Times New Roman" panose="02020603050405020304" pitchFamily="18" charset="0"/>
                <a:cs typeface="Times New Roman" panose="02020603050405020304" pitchFamily="18" charset="0"/>
              </a:rPr>
              <a:t>quân</a:t>
            </a:r>
            <a:r>
              <a:rPr lang="en-US" sz="3200" b="1" dirty="0">
                <a:effectLst>
                  <a:outerShdw blurRad="12700" dist="38100" dir="2700000" algn="tl">
                    <a:schemeClr val="bg1"/>
                  </a:outerShdw>
                </a:effectLst>
                <a:latin typeface="Times New Roman" panose="02020603050405020304" pitchFamily="18" charset="0"/>
                <a:cs typeface="Times New Roman" panose="02020603050405020304" pitchFamily="18" charset="0"/>
              </a:rPr>
              <a:t> ta </a:t>
            </a:r>
            <a:r>
              <a:rPr lang="en-US" sz="3200" b="1" dirty="0" err="1">
                <a:effectLst>
                  <a:outerShdw blurRad="12700" dist="38100" dir="2700000" algn="tl">
                    <a:schemeClr val="bg1"/>
                  </a:outerShdw>
                </a:effectLst>
                <a:latin typeface="Times New Roman" panose="02020603050405020304" pitchFamily="18" charset="0"/>
                <a:cs typeface="Times New Roman" panose="02020603050405020304" pitchFamily="18" charset="0"/>
              </a:rPr>
              <a:t>đồng</a:t>
            </a:r>
            <a:r>
              <a:rPr lang="en-US" sz="3200" b="1" dirty="0">
                <a:effectLst>
                  <a:outerShdw blurRad="12700" dist="38100" dir="2700000" algn="tl">
                    <a:schemeClr val="bg1"/>
                  </a:outerShdw>
                </a:effectLst>
                <a:latin typeface="Times New Roman" panose="02020603050405020304" pitchFamily="18" charset="0"/>
                <a:cs typeface="Times New Roman" panose="02020603050405020304" pitchFamily="18" charset="0"/>
              </a:rPr>
              <a:t> </a:t>
            </a:r>
            <a:r>
              <a:rPr lang="en-US" sz="3200" b="1" dirty="0" err="1">
                <a:effectLst>
                  <a:outerShdw blurRad="12700" dist="38100" dir="2700000" algn="tl">
                    <a:schemeClr val="bg1"/>
                  </a:outerShdw>
                </a:effectLst>
                <a:latin typeface="Times New Roman" panose="02020603050405020304" pitchFamily="18" charset="0"/>
                <a:cs typeface="Times New Roman" panose="02020603050405020304" pitchFamily="18" charset="0"/>
              </a:rPr>
              <a:t>loạt</a:t>
            </a:r>
            <a:r>
              <a:rPr lang="en-US" sz="3200" b="1" dirty="0">
                <a:effectLst>
                  <a:outerShdw blurRad="12700" dist="38100" dir="2700000" algn="tl">
                    <a:schemeClr val="bg1"/>
                  </a:outerShdw>
                </a:effectLst>
                <a:latin typeface="Times New Roman" panose="02020603050405020304" pitchFamily="18" charset="0"/>
                <a:cs typeface="Times New Roman" panose="02020603050405020304" pitchFamily="18" charset="0"/>
              </a:rPr>
              <a:t> </a:t>
            </a:r>
            <a:r>
              <a:rPr lang="en-US" sz="3200" b="1" dirty="0" err="1">
                <a:effectLst>
                  <a:outerShdw blurRad="12700" dist="38100" dir="2700000" algn="tl">
                    <a:schemeClr val="bg1"/>
                  </a:outerShdw>
                </a:effectLst>
                <a:latin typeface="Times New Roman" panose="02020603050405020304" pitchFamily="18" charset="0"/>
                <a:cs typeface="Times New Roman" panose="02020603050405020304" pitchFamily="18" charset="0"/>
              </a:rPr>
              <a:t>tấn</a:t>
            </a:r>
            <a:r>
              <a:rPr lang="en-US" sz="3200" b="1" dirty="0">
                <a:effectLst>
                  <a:outerShdw blurRad="12700" dist="38100" dir="2700000" algn="tl">
                    <a:schemeClr val="bg1"/>
                  </a:outerShdw>
                </a:effectLst>
                <a:latin typeface="Times New Roman" panose="02020603050405020304" pitchFamily="18" charset="0"/>
                <a:cs typeface="Times New Roman" panose="02020603050405020304" pitchFamily="18" charset="0"/>
              </a:rPr>
              <a:t> </a:t>
            </a:r>
            <a:r>
              <a:rPr lang="en-US" sz="3200" b="1" dirty="0" err="1">
                <a:effectLst>
                  <a:outerShdw blurRad="12700" dist="38100" dir="2700000" algn="tl">
                    <a:schemeClr val="bg1"/>
                  </a:outerShdw>
                </a:effectLst>
                <a:latin typeface="Times New Roman" panose="02020603050405020304" pitchFamily="18" charset="0"/>
                <a:cs typeface="Times New Roman" panose="02020603050405020304" pitchFamily="18" charset="0"/>
              </a:rPr>
              <a:t>công</a:t>
            </a:r>
            <a:r>
              <a:rPr lang="en-US" sz="3200" b="1" dirty="0">
                <a:effectLst>
                  <a:outerShdw blurRad="12700" dist="38100" dir="2700000" algn="tl">
                    <a:schemeClr val="bg1"/>
                  </a:outerShdw>
                </a:effectLst>
                <a:latin typeface="Times New Roman" panose="02020603050405020304" pitchFamily="18" charset="0"/>
                <a:cs typeface="Times New Roman" panose="02020603050405020304" pitchFamily="18" charset="0"/>
              </a:rPr>
              <a:t>.</a:t>
            </a:r>
            <a:endParaRPr lang="zh-CN" altLang="en-US" sz="3200" b="1" spc="300" dirty="0">
              <a:effectLst>
                <a:outerShdw blurRad="12700" dist="38100" dir="2700000" algn="tl">
                  <a:schemeClr val="bg1"/>
                </a:outerShdw>
              </a:effectLst>
              <a:latin typeface="Times New Roman" panose="02020603050405020304" pitchFamily="18" charset="0"/>
              <a:ea typeface="字魂58号-创中黑" panose="00000500000000000000" pitchFamily="2" charset="-122"/>
              <a:cs typeface="Times New Roman" panose="02020603050405020304" pitchFamily="18" charset="0"/>
            </a:endParaRPr>
          </a:p>
        </p:txBody>
      </p:sp>
      <p:sp>
        <p:nvSpPr>
          <p:cNvPr id="27" name="Text Box 18">
            <a:extLst>
              <a:ext uri="{FF2B5EF4-FFF2-40B4-BE49-F238E27FC236}">
                <a16:creationId xmlns:a16="http://schemas.microsoft.com/office/drawing/2014/main" id="{30E7F4A3-B974-4735-8A16-95F11936E6B3}"/>
              </a:ext>
            </a:extLst>
          </p:cNvPr>
          <p:cNvSpPr txBox="1">
            <a:spLocks noChangeArrowheads="1"/>
          </p:cNvSpPr>
          <p:nvPr/>
        </p:nvSpPr>
        <p:spPr bwMode="auto">
          <a:xfrm>
            <a:off x="3826051" y="2942965"/>
            <a:ext cx="3621475" cy="3046988"/>
          </a:xfrm>
          <a:prstGeom prst="rect">
            <a:avLst/>
          </a:prstGeom>
          <a:noFill/>
        </p:spPr>
        <p:txBody>
          <a:bodyPr wrap="square">
            <a:spAutoFit/>
          </a:bodyPr>
          <a:lstStyle>
            <a:defPPr>
              <a:defRPr lang="zh-CN"/>
            </a:defPPr>
            <a:lvl1pPr algn="just">
              <a:defRPr sz="3200" b="1">
                <a:effectLst>
                  <a:outerShdw blurRad="12700" dist="38100" dir="2700000" algn="tl">
                    <a:schemeClr val="bg1"/>
                  </a:outerShdw>
                </a:effectLst>
                <a:latin typeface="Times New Roman" panose="02020603050405020304" pitchFamily="18" charset="0"/>
                <a:cs typeface="Times New Roman" panose="02020603050405020304" pitchFamily="18" charset="0"/>
              </a:defRPr>
            </a:lvl1pPr>
          </a:lstStyle>
          <a:p>
            <a:r>
              <a:rPr lang="en-US" dirty="0"/>
              <a:t>     </a:t>
            </a:r>
            <a:r>
              <a:rPr lang="en-US" dirty="0" err="1"/>
              <a:t>Liễu</a:t>
            </a:r>
            <a:r>
              <a:rPr lang="en-US" dirty="0"/>
              <a:t> </a:t>
            </a:r>
            <a:r>
              <a:rPr lang="en-US" dirty="0" err="1"/>
              <a:t>Thăng</a:t>
            </a:r>
            <a:r>
              <a:rPr lang="en-US" dirty="0"/>
              <a:t> </a:t>
            </a:r>
            <a:r>
              <a:rPr lang="en-US" dirty="0" err="1"/>
              <a:t>và</a:t>
            </a:r>
            <a:r>
              <a:rPr lang="en-US" dirty="0"/>
              <a:t> </a:t>
            </a:r>
            <a:r>
              <a:rPr lang="en-US" dirty="0" err="1"/>
              <a:t>đám</a:t>
            </a:r>
            <a:r>
              <a:rPr lang="en-US" dirty="0"/>
              <a:t> </a:t>
            </a:r>
            <a:r>
              <a:rPr lang="en-US" dirty="0" err="1"/>
              <a:t>kị</a:t>
            </a:r>
            <a:r>
              <a:rPr lang="en-US" dirty="0"/>
              <a:t> </a:t>
            </a:r>
            <a:r>
              <a:rPr lang="en-US" dirty="0" err="1"/>
              <a:t>binh</a:t>
            </a:r>
            <a:r>
              <a:rPr lang="en-US" dirty="0"/>
              <a:t> </a:t>
            </a:r>
            <a:r>
              <a:rPr lang="en-US" dirty="0" err="1"/>
              <a:t>bị</a:t>
            </a:r>
            <a:r>
              <a:rPr lang="en-US" dirty="0"/>
              <a:t> </a:t>
            </a:r>
            <a:r>
              <a:rPr lang="en-US" dirty="0" err="1"/>
              <a:t>giết</a:t>
            </a:r>
            <a:r>
              <a:rPr lang="en-US" dirty="0"/>
              <a:t> </a:t>
            </a:r>
            <a:r>
              <a:rPr lang="en-US" dirty="0" err="1"/>
              <a:t>chết</a:t>
            </a:r>
            <a:r>
              <a:rPr lang="en-US" dirty="0"/>
              <a:t>, </a:t>
            </a:r>
            <a:r>
              <a:rPr lang="en-US" dirty="0" err="1"/>
              <a:t>hàng</a:t>
            </a:r>
            <a:r>
              <a:rPr lang="en-US" dirty="0"/>
              <a:t> </a:t>
            </a:r>
            <a:r>
              <a:rPr lang="en-US" dirty="0" err="1"/>
              <a:t>vạn</a:t>
            </a:r>
            <a:r>
              <a:rPr lang="en-US" dirty="0"/>
              <a:t> </a:t>
            </a:r>
            <a:r>
              <a:rPr lang="en-US" dirty="0" err="1"/>
              <a:t>bộ</a:t>
            </a:r>
            <a:r>
              <a:rPr lang="en-US" dirty="0"/>
              <a:t> </a:t>
            </a:r>
            <a:r>
              <a:rPr lang="en-US" dirty="0" err="1"/>
              <a:t>binh</a:t>
            </a:r>
            <a:r>
              <a:rPr lang="en-US" dirty="0"/>
              <a:t> </a:t>
            </a:r>
            <a:r>
              <a:rPr lang="en-US" dirty="0" err="1"/>
              <a:t>bị</a:t>
            </a:r>
            <a:r>
              <a:rPr lang="en-US" dirty="0"/>
              <a:t> </a:t>
            </a:r>
            <a:r>
              <a:rPr lang="en-US" dirty="0" err="1"/>
              <a:t>quân</a:t>
            </a:r>
            <a:r>
              <a:rPr lang="en-US" dirty="0"/>
              <a:t> ta </a:t>
            </a:r>
            <a:r>
              <a:rPr lang="en-US" dirty="0" err="1"/>
              <a:t>mai</a:t>
            </a:r>
            <a:r>
              <a:rPr lang="en-US" dirty="0"/>
              <a:t> </a:t>
            </a:r>
            <a:r>
              <a:rPr lang="en-US" dirty="0" err="1"/>
              <a:t>phục</a:t>
            </a:r>
            <a:r>
              <a:rPr lang="en-US" dirty="0"/>
              <a:t> </a:t>
            </a:r>
            <a:r>
              <a:rPr lang="en-US" dirty="0" err="1"/>
              <a:t>tiêu</a:t>
            </a:r>
            <a:r>
              <a:rPr lang="en-US" dirty="0"/>
              <a:t> </a:t>
            </a:r>
            <a:r>
              <a:rPr lang="en-US" dirty="0" err="1"/>
              <a:t>diệt</a:t>
            </a:r>
            <a:r>
              <a:rPr lang="en-US" dirty="0"/>
              <a:t>, </a:t>
            </a:r>
            <a:r>
              <a:rPr lang="en-US" dirty="0" err="1"/>
              <a:t>số</a:t>
            </a:r>
            <a:r>
              <a:rPr lang="en-US" dirty="0"/>
              <a:t> </a:t>
            </a:r>
            <a:r>
              <a:rPr lang="en-US" dirty="0" err="1"/>
              <a:t>còn</a:t>
            </a:r>
            <a:r>
              <a:rPr lang="en-US" dirty="0"/>
              <a:t> </a:t>
            </a:r>
            <a:r>
              <a:rPr lang="en-US" dirty="0" err="1"/>
              <a:t>lại</a:t>
            </a:r>
            <a:r>
              <a:rPr lang="en-US" dirty="0"/>
              <a:t> </a:t>
            </a:r>
            <a:r>
              <a:rPr lang="en-US" dirty="0" err="1"/>
              <a:t>bỏ</a:t>
            </a:r>
            <a:r>
              <a:rPr lang="en-US" dirty="0"/>
              <a:t> </a:t>
            </a:r>
            <a:r>
              <a:rPr lang="en-US" dirty="0" err="1"/>
              <a:t>chạy</a:t>
            </a:r>
            <a:r>
              <a:rPr lang="en-US" dirty="0"/>
              <a:t>. </a:t>
            </a:r>
          </a:p>
        </p:txBody>
      </p:sp>
      <p:sp>
        <p:nvSpPr>
          <p:cNvPr id="29" name="TextBox 28">
            <a:extLst>
              <a:ext uri="{FF2B5EF4-FFF2-40B4-BE49-F238E27FC236}">
                <a16:creationId xmlns:a16="http://schemas.microsoft.com/office/drawing/2014/main" id="{B24C2152-E8A5-4038-978A-457C84A649C8}"/>
              </a:ext>
            </a:extLst>
          </p:cNvPr>
          <p:cNvSpPr txBox="1"/>
          <p:nvPr/>
        </p:nvSpPr>
        <p:spPr>
          <a:xfrm>
            <a:off x="3858026" y="2231160"/>
            <a:ext cx="3113353" cy="769441"/>
          </a:xfrm>
          <a:prstGeom prst="rect">
            <a:avLst/>
          </a:prstGeom>
          <a:noFill/>
        </p:spPr>
        <p:txBody>
          <a:bodyPr wrap="none" rtlCol="0">
            <a:spAutoFit/>
          </a:bodyPr>
          <a:lstStyle/>
          <a:p>
            <a:r>
              <a:rPr lang="en-US" sz="4400">
                <a:ln w="19050">
                  <a:solidFill>
                    <a:schemeClr val="bg1"/>
                  </a:solidFill>
                </a:ln>
                <a:solidFill>
                  <a:schemeClr val="accent5">
                    <a:lumMod val="75000"/>
                  </a:schemeClr>
                </a:solidFill>
                <a:effectLst>
                  <a:outerShdw blurRad="12700" dist="38100" dir="2700000" algn="tl">
                    <a:schemeClr val="bg1"/>
                  </a:outerShdw>
                </a:effectLst>
                <a:latin typeface="UTM Loko" panose="02040603050506020204" pitchFamily="18" charset="0"/>
                <a:ea typeface="字魂38号-毓秀小楷体" panose="00000500000000000000" pitchFamily="2" charset="-122"/>
              </a:rPr>
              <a:t>Quân giặc</a:t>
            </a:r>
          </a:p>
        </p:txBody>
      </p:sp>
    </p:spTree>
    <p:extLst>
      <p:ext uri="{BB962C8B-B14F-4D97-AF65-F5344CB8AC3E}">
        <p14:creationId xmlns:p14="http://schemas.microsoft.com/office/powerpoint/2010/main" val="28669570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outVertical)">
                                      <p:cBhvr>
                                        <p:cTn id="12" dur="750"/>
                                        <p:tgtEl>
                                          <p:spTgt spid="25"/>
                                        </p:tgtEl>
                                      </p:cBhvr>
                                    </p:animEffect>
                                  </p:childTnLst>
                                </p:cTn>
                              </p:par>
                            </p:childTnLst>
                          </p:cTn>
                        </p:par>
                        <p:par>
                          <p:cTn id="13" fill="hold">
                            <p:stCondLst>
                              <p:cond delay="750"/>
                            </p:stCondLst>
                            <p:childTnLst>
                              <p:par>
                                <p:cTn id="14" presetID="12" presetClass="entr" presetSubtype="4"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p:tgtEl>
                                          <p:spTgt spid="2"/>
                                        </p:tgtEl>
                                        <p:attrNameLst>
                                          <p:attrName>ppt_y</p:attrName>
                                        </p:attrNameLst>
                                      </p:cBhvr>
                                      <p:tavLst>
                                        <p:tav tm="0">
                                          <p:val>
                                            <p:strVal val="#ppt_y+#ppt_h*1.125000"/>
                                          </p:val>
                                        </p:tav>
                                        <p:tav tm="100000">
                                          <p:val>
                                            <p:strVal val="#ppt_y"/>
                                          </p:val>
                                        </p:tav>
                                      </p:tavLst>
                                    </p:anim>
                                    <p:animEffect transition="in" filter="wipe(up)">
                                      <p:cBhvr>
                                        <p:cTn id="17" dur="500"/>
                                        <p:tgtEl>
                                          <p:spTgt spid="2"/>
                                        </p:tgtEl>
                                      </p:cBhvr>
                                    </p:animEffect>
                                  </p:childTnLst>
                                </p:cTn>
                              </p:par>
                            </p:childTnLst>
                          </p:cTn>
                        </p:par>
                        <p:par>
                          <p:cTn id="18" fill="hold">
                            <p:stCondLst>
                              <p:cond delay="1250"/>
                            </p:stCondLst>
                            <p:childTnLst>
                              <p:par>
                                <p:cTn id="19" presetID="14" presetClass="entr" presetSubtype="10" fill="hold" grpId="0" nodeType="afterEffect">
                                  <p:stCondLst>
                                    <p:cond delay="0"/>
                                  </p:stCondLst>
                                  <p:childTnLst>
                                    <p:set>
                                      <p:cBhvr>
                                        <p:cTn id="20"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1" dur="500"/>
                                        <p:tgtEl>
                                          <p:spTgt spid="2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repeatCount="1000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strips(downLeft)">
                                      <p:cBhvr>
                                        <p:cTn id="26" dur="1000"/>
                                        <p:tgtEl>
                                          <p:spTgt spid="13"/>
                                        </p:tgtEl>
                                      </p:cBhvr>
                                    </p:animEffect>
                                  </p:childTnLst>
                                </p:cTn>
                              </p:par>
                              <p:par>
                                <p:cTn id="27" presetID="18" presetClass="entr" presetSubtype="6" repeatCount="1000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strips(downRight)">
                                      <p:cBhvr>
                                        <p:cTn id="29" dur="1000"/>
                                        <p:tgtEl>
                                          <p:spTgt spid="19"/>
                                        </p:tgtEl>
                                      </p:cBhvr>
                                    </p:animEffect>
                                  </p:childTnLst>
                                </p:cTn>
                              </p:par>
                              <p:par>
                                <p:cTn id="30" presetID="23" presetClass="entr" presetSubtype="16" repeatCount="500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1000" fill="hold"/>
                                        <p:tgtEl>
                                          <p:spTgt spid="18"/>
                                        </p:tgtEl>
                                        <p:attrNameLst>
                                          <p:attrName>ppt_w</p:attrName>
                                        </p:attrNameLst>
                                      </p:cBhvr>
                                      <p:tavLst>
                                        <p:tav tm="0">
                                          <p:val>
                                            <p:fltVal val="0"/>
                                          </p:val>
                                        </p:tav>
                                        <p:tav tm="100000">
                                          <p:val>
                                            <p:strVal val="#ppt_w"/>
                                          </p:val>
                                        </p:tav>
                                      </p:tavLst>
                                    </p:anim>
                                    <p:anim calcmode="lin" valueType="num">
                                      <p:cBhvr>
                                        <p:cTn id="33" dur="1000" fill="hold"/>
                                        <p:tgtEl>
                                          <p:spTgt spid="18"/>
                                        </p:tgtEl>
                                        <p:attrNameLst>
                                          <p:attrName>ppt_h</p:attrName>
                                        </p:attrNameLst>
                                      </p:cBhvr>
                                      <p:tavLst>
                                        <p:tav tm="0">
                                          <p:val>
                                            <p:fltVal val="0"/>
                                          </p:val>
                                        </p:tav>
                                        <p:tav tm="100000">
                                          <p:val>
                                            <p:strVal val="#ppt_h"/>
                                          </p:val>
                                        </p:tav>
                                      </p:tavLst>
                                    </p:anim>
                                  </p:childTnLst>
                                </p:cTn>
                              </p:par>
                              <p:par>
                                <p:cTn id="34" presetID="4" presetClass="exit" presetSubtype="16" fill="hold" grpId="1" nodeType="withEffect">
                                  <p:stCondLst>
                                    <p:cond delay="0"/>
                                  </p:stCondLst>
                                  <p:childTnLst>
                                    <p:animEffect transition="out" filter="box(in)">
                                      <p:cBhvr>
                                        <p:cTn id="35" dur="5000"/>
                                        <p:tgtEl>
                                          <p:spTgt spid="18"/>
                                        </p:tgtEl>
                                      </p:cBhvr>
                                    </p:animEffect>
                                    <p:set>
                                      <p:cBhvr>
                                        <p:cTn id="36" dur="1" fill="hold">
                                          <p:stCondLst>
                                            <p:cond delay="4999"/>
                                          </p:stCondLst>
                                        </p:cTn>
                                        <p:tgtEl>
                                          <p:spTgt spid="1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p:tgtEl>
                                          <p:spTgt spid="29"/>
                                        </p:tgtEl>
                                        <p:attrNameLst>
                                          <p:attrName>ppt_y</p:attrName>
                                        </p:attrNameLst>
                                      </p:cBhvr>
                                      <p:tavLst>
                                        <p:tav tm="0">
                                          <p:val>
                                            <p:strVal val="#ppt_y+#ppt_h*1.125000"/>
                                          </p:val>
                                        </p:tav>
                                        <p:tav tm="100000">
                                          <p:val>
                                            <p:strVal val="#ppt_y"/>
                                          </p:val>
                                        </p:tav>
                                      </p:tavLst>
                                    </p:anim>
                                    <p:animEffect transition="in" filter="wipe(up)">
                                      <p:cBhvr>
                                        <p:cTn id="42" dur="500"/>
                                        <p:tgtEl>
                                          <p:spTgt spid="29"/>
                                        </p:tgtEl>
                                      </p:cBhvr>
                                    </p:animEffect>
                                  </p:childTnLst>
                                </p:cTn>
                              </p:par>
                            </p:childTnLst>
                          </p:cTn>
                        </p:par>
                        <p:par>
                          <p:cTn id="43" fill="hold">
                            <p:stCondLst>
                              <p:cond delay="500"/>
                            </p:stCondLst>
                            <p:childTnLst>
                              <p:par>
                                <p:cTn id="44" presetID="14" presetClass="entr" presetSubtype="10" fill="hold" grpId="0" nodeType="afterEffect">
                                  <p:stCondLst>
                                    <p:cond delay="0"/>
                                  </p:stCondLst>
                                  <p:childTnLst>
                                    <p:set>
                                      <p:cBhvr>
                                        <p:cTn id="45"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46"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4" grpId="0" animBg="1"/>
      <p:bldP spid="2" grpId="0"/>
      <p:bldP spid="26" grpId="0" build="allAtOnce"/>
      <p:bldP spid="27" grpId="0" build="allAtOnce"/>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pic>
        <p:nvPicPr>
          <p:cNvPr id="16" name="Picture 5">
            <a:extLst>
              <a:ext uri="{FF2B5EF4-FFF2-40B4-BE49-F238E27FC236}">
                <a16:creationId xmlns:a16="http://schemas.microsoft.com/office/drawing/2014/main" id="{19FE5D43-C859-48F7-AB4A-555894F12C0C}"/>
              </a:ext>
            </a:extLst>
          </p:cNvPr>
          <p:cNvPicPr>
            <a:picLocks noChangeAspect="1"/>
          </p:cNvPicPr>
          <p:nvPr/>
        </p:nvPicPr>
        <p:blipFill>
          <a:blip r:embed="rId3"/>
          <a:srcRect/>
          <a:stretch>
            <a:fillRect/>
          </a:stretch>
        </p:blipFill>
        <p:spPr>
          <a:xfrm>
            <a:off x="6508257" y="2994530"/>
            <a:ext cx="4264136" cy="3694558"/>
          </a:xfrm>
          <a:prstGeom prst="rect">
            <a:avLst/>
          </a:prstGeom>
        </p:spPr>
      </p:pic>
      <p:pic>
        <p:nvPicPr>
          <p:cNvPr id="17" name="Picture 16">
            <a:extLst>
              <a:ext uri="{FF2B5EF4-FFF2-40B4-BE49-F238E27FC236}">
                <a16:creationId xmlns:a16="http://schemas.microsoft.com/office/drawing/2014/main" id="{2BAC4EFF-D094-4CE2-AD01-8C0C6D20AF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678909" y="-563807"/>
            <a:ext cx="4449485" cy="8783052"/>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F6CD06AC-61C3-4A00-9588-547C01CE1584}"/>
              </a:ext>
            </a:extLst>
          </p:cNvPr>
          <p:cNvSpPr txBox="1"/>
          <p:nvPr/>
        </p:nvSpPr>
        <p:spPr>
          <a:xfrm>
            <a:off x="0" y="420817"/>
            <a:ext cx="12192000" cy="769441"/>
          </a:xfrm>
          <a:prstGeom prst="rect">
            <a:avLst/>
          </a:prstGeom>
          <a:solidFill>
            <a:schemeClr val="bg1">
              <a:alpha val="72000"/>
            </a:schemeClr>
          </a:solidFill>
        </p:spPr>
        <p:txBody>
          <a:bodyPr wrap="square">
            <a:spAutoFit/>
          </a:bodyPr>
          <a:lstStyle/>
          <a:p>
            <a:pPr algn="ctr"/>
            <a:r>
              <a:rPr lang="en-US" sz="4400" b="1">
                <a:effectLst>
                  <a:outerShdw blurRad="12700" dist="38100" dir="2700000" algn="tl">
                    <a:schemeClr val="bg1"/>
                  </a:outerShdw>
                </a:effectLst>
                <a:latin typeface="Times New Roman" panose="02020603050405020304" pitchFamily="18" charset="0"/>
                <a:cs typeface="Times New Roman" panose="02020603050405020304" pitchFamily="18" charset="0"/>
              </a:rPr>
              <a:t>3. Kị binh và bộ binh của giặc thua như thế nào?</a:t>
            </a:r>
            <a:endParaRPr lang="zh-CN" altLang="en-US" sz="4400" b="1" spc="300">
              <a:effectLst>
                <a:outerShdw blurRad="12700" dist="38100" dir="2700000" algn="tl">
                  <a:schemeClr val="bg1"/>
                </a:outerShdw>
              </a:effectLst>
              <a:latin typeface="Times New Roman" panose="02020603050405020304" pitchFamily="18" charset="0"/>
              <a:ea typeface="字魂58号-创中黑" panose="00000500000000000000" pitchFamily="2" charset="-122"/>
              <a:cs typeface="Times New Roman" panose="02020603050405020304" pitchFamily="18" charset="0"/>
            </a:endParaRPr>
          </a:p>
        </p:txBody>
      </p:sp>
      <p:sp>
        <p:nvSpPr>
          <p:cNvPr id="15" name="Text Box 18">
            <a:extLst>
              <a:ext uri="{FF2B5EF4-FFF2-40B4-BE49-F238E27FC236}">
                <a16:creationId xmlns:a16="http://schemas.microsoft.com/office/drawing/2014/main" id="{57615FDA-C830-4442-B686-D263E0B66E76}"/>
              </a:ext>
            </a:extLst>
          </p:cNvPr>
          <p:cNvSpPr txBox="1">
            <a:spLocks noChangeArrowheads="1"/>
          </p:cNvSpPr>
          <p:nvPr/>
        </p:nvSpPr>
        <p:spPr bwMode="auto">
          <a:xfrm>
            <a:off x="2310798" y="2384871"/>
            <a:ext cx="7185705" cy="3046988"/>
          </a:xfrm>
          <a:prstGeom prst="rect">
            <a:avLst/>
          </a:prstGeom>
          <a:noFill/>
          <a:ln w="9525">
            <a:noFill/>
            <a:miter lim="800000"/>
            <a:headEnd/>
            <a:tailEnd/>
          </a:ln>
        </p:spPr>
        <p:txBody>
          <a:bodyPr wrap="square">
            <a:spAutoFit/>
          </a:bodyPr>
          <a:lstStyle/>
          <a:p>
            <a:pPr algn="just" eaLnBrk="1" hangingPunct="1">
              <a:spcBef>
                <a:spcPct val="50000"/>
              </a:spcBef>
            </a:pPr>
            <a:r>
              <a:rPr lang="en-US" sz="3200" b="1">
                <a:latin typeface="Times New Roman" panose="02020603050405020304" pitchFamily="18" charset="0"/>
                <a:cs typeface="Times New Roman" panose="02020603050405020304" pitchFamily="18" charset="0"/>
              </a:rPr>
              <a:t>	Lọt vào giữa trận địa “mưa tên”, Liễu Thăng và đám kị binh tối tăm mặt mũi. Quân địch hoảng loạn lại nghe tin Liễu Thăng tử trận, càng khiếp sợ. Hàng vạn quân Minh bị giết, số còn lại rút chạy.</a:t>
            </a:r>
            <a:endParaRPr lang="en-US" sz="32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F7D43CD9-2441-475C-B397-0B940EEC8FEE}"/>
              </a:ext>
            </a:extLst>
          </p:cNvPr>
          <p:cNvPicPr>
            <a:picLocks noChangeAspect="1"/>
          </p:cNvPicPr>
          <p:nvPr/>
        </p:nvPicPr>
        <p:blipFill rotWithShape="1">
          <a:blip r:embed="rId5">
            <a:extLst>
              <a:ext uri="{28A0092B-C50C-407E-A947-70E740481C1C}">
                <a14:useLocalDpi xmlns:a14="http://schemas.microsoft.com/office/drawing/2010/main" val="0"/>
              </a:ext>
            </a:extLst>
          </a:blip>
          <a:srcRect l="12667" t="24910" r="15174" b="58841"/>
          <a:stretch/>
        </p:blipFill>
        <p:spPr>
          <a:xfrm rot="19167512" flipH="1">
            <a:off x="1471035" y="1787574"/>
            <a:ext cx="1694602" cy="784108"/>
          </a:xfrm>
          <a:prstGeom prst="rect">
            <a:avLst/>
          </a:prstGeom>
        </p:spPr>
      </p:pic>
    </p:spTree>
    <p:extLst>
      <p:ext uri="{BB962C8B-B14F-4D97-AF65-F5344CB8AC3E}">
        <p14:creationId xmlns:p14="http://schemas.microsoft.com/office/powerpoint/2010/main" val="471288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750"/>
                                        <p:tgtEl>
                                          <p:spTgt spid="16"/>
                                        </p:tgtEl>
                                      </p:cBhvr>
                                    </p:animEffect>
                                  </p:childTnLst>
                                </p:cTn>
                              </p:par>
                            </p:childTnLst>
                          </p:cTn>
                        </p:par>
                        <p:par>
                          <p:cTn id="19" fill="hold">
                            <p:stCondLst>
                              <p:cond delay="1750"/>
                            </p:stCondLst>
                            <p:childTnLst>
                              <p:par>
                                <p:cTn id="20" presetID="37"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900" decel="100000" fill="hold"/>
                                        <p:tgtEl>
                                          <p:spTgt spid="9"/>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26" fill="hold">
                            <p:stCondLst>
                              <p:cond delay="2750"/>
                            </p:stCondLst>
                            <p:childTnLst>
                              <p:par>
                                <p:cTn id="27" presetID="31" presetClass="entr" presetSubtype="0" fill="hold" grpId="0" nodeType="afterEffect">
                                  <p:stCondLst>
                                    <p:cond delay="0"/>
                                  </p:stCondLst>
                                  <p:iterate type="lt">
                                    <p:tmPct val="5000"/>
                                  </p:iterate>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fltVal val="0"/>
                                          </p:val>
                                        </p:tav>
                                        <p:tav tm="100000">
                                          <p:val>
                                            <p:strVal val="#ppt_w"/>
                                          </p:val>
                                        </p:tav>
                                      </p:tavLst>
                                    </p:anim>
                                    <p:anim calcmode="lin" valueType="num">
                                      <p:cBhvr>
                                        <p:cTn id="30" dur="1000" fill="hold"/>
                                        <p:tgtEl>
                                          <p:spTgt spid="15"/>
                                        </p:tgtEl>
                                        <p:attrNameLst>
                                          <p:attrName>ppt_h</p:attrName>
                                        </p:attrNameLst>
                                      </p:cBhvr>
                                      <p:tavLst>
                                        <p:tav tm="0">
                                          <p:val>
                                            <p:fltVal val="0"/>
                                          </p:val>
                                        </p:tav>
                                        <p:tav tm="100000">
                                          <p:val>
                                            <p:strVal val="#ppt_h"/>
                                          </p:val>
                                        </p:tav>
                                      </p:tavLst>
                                    </p:anim>
                                    <p:anim calcmode="lin" valueType="num">
                                      <p:cBhvr>
                                        <p:cTn id="31" dur="1000" fill="hold"/>
                                        <p:tgtEl>
                                          <p:spTgt spid="15"/>
                                        </p:tgtEl>
                                        <p:attrNameLst>
                                          <p:attrName>style.rotation</p:attrName>
                                        </p:attrNameLst>
                                      </p:cBhvr>
                                      <p:tavLst>
                                        <p:tav tm="0">
                                          <p:val>
                                            <p:fltVal val="90"/>
                                          </p:val>
                                        </p:tav>
                                        <p:tav tm="100000">
                                          <p:val>
                                            <p:fltVal val="0"/>
                                          </p:val>
                                        </p:tav>
                                      </p:tavLst>
                                    </p:anim>
                                    <p:animEffect transition="in" filter="fade">
                                      <p:cBhvr>
                                        <p:cTn id="3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4">
            <a:extLst>
              <a:ext uri="{FF2B5EF4-FFF2-40B4-BE49-F238E27FC236}">
                <a16:creationId xmlns:a16="http://schemas.microsoft.com/office/drawing/2014/main" id="{03FBED45-DCF3-4BD2-BE05-81B8583B4ED0}"/>
              </a:ext>
            </a:extLst>
          </p:cNvPr>
          <p:cNvPicPr>
            <a:picLocks noChangeAspect="1"/>
          </p:cNvPicPr>
          <p:nvPr/>
        </p:nvPicPr>
        <p:blipFill rotWithShape="1">
          <a:blip r:embed="rId2"/>
          <a:srcRect l="21719" t="24969" r="15659" b="25576"/>
          <a:stretch/>
        </p:blipFill>
        <p:spPr>
          <a:xfrm>
            <a:off x="947058" y="177741"/>
            <a:ext cx="10243456" cy="1985612"/>
          </a:xfrm>
          <a:prstGeom prst="rect">
            <a:avLst/>
          </a:prstGeom>
        </p:spPr>
      </p:pic>
      <p:sp>
        <p:nvSpPr>
          <p:cNvPr id="3" name="文本框 38">
            <a:extLst>
              <a:ext uri="{FF2B5EF4-FFF2-40B4-BE49-F238E27FC236}">
                <a16:creationId xmlns:a16="http://schemas.microsoft.com/office/drawing/2014/main" id="{C2E47E46-7899-4753-8EE3-B62E9181081C}"/>
              </a:ext>
            </a:extLst>
          </p:cNvPr>
          <p:cNvSpPr txBox="1"/>
          <p:nvPr/>
        </p:nvSpPr>
        <p:spPr>
          <a:xfrm>
            <a:off x="2427435" y="416353"/>
            <a:ext cx="7606570" cy="1446550"/>
          </a:xfrm>
          <a:prstGeom prst="rect">
            <a:avLst/>
          </a:prstGeom>
          <a:noFill/>
        </p:spPr>
        <p:txBody>
          <a:bodyPr wrap="none" rtlCol="0">
            <a:spAutoFit/>
          </a:bodyPr>
          <a:lstStyle/>
          <a:p>
            <a:pPr algn="ctr"/>
            <a:r>
              <a:rPr lang="en-US" altLang="zh-CN" sz="8800">
                <a:gradFill flip="none" rotWithShape="1">
                  <a:gsLst>
                    <a:gs pos="0">
                      <a:srgbClr val="D39C6E"/>
                    </a:gs>
                    <a:gs pos="100000">
                      <a:srgbClr val="BF8358"/>
                    </a:gs>
                  </a:gsLst>
                  <a:lin ang="2700000" scaled="1"/>
                  <a:tileRect/>
                </a:gradFill>
                <a:latin typeface="UTM Ong Do Gia" panose="02040603050506020204" pitchFamily="18" charset="0"/>
                <a:ea typeface="字魂38号-毓秀小楷体" panose="00000500000000000000" pitchFamily="2" charset="-122"/>
              </a:rPr>
              <a:t>Kết quả trận Chi Lăng</a:t>
            </a:r>
            <a:endParaRPr lang="zh-CN" altLang="en-US" sz="8800" dirty="0">
              <a:gradFill flip="none" rotWithShape="1">
                <a:gsLst>
                  <a:gs pos="0">
                    <a:srgbClr val="D39C6E"/>
                  </a:gs>
                  <a:gs pos="100000">
                    <a:srgbClr val="BF8358"/>
                  </a:gs>
                </a:gsLst>
                <a:lin ang="2700000" scaled="1"/>
                <a:tileRect/>
              </a:gradFill>
              <a:latin typeface="UTM Ong Do Gia" panose="02040603050506020204" pitchFamily="18" charset="0"/>
              <a:ea typeface="字魂38号-毓秀小楷体" panose="00000500000000000000" pitchFamily="2" charset="-122"/>
            </a:endParaRPr>
          </a:p>
        </p:txBody>
      </p:sp>
      <p:pic>
        <p:nvPicPr>
          <p:cNvPr id="4" name="图片 60">
            <a:extLst>
              <a:ext uri="{FF2B5EF4-FFF2-40B4-BE49-F238E27FC236}">
                <a16:creationId xmlns:a16="http://schemas.microsoft.com/office/drawing/2014/main" id="{F5B5FAD3-0144-4A13-99EA-7C8AD26E6010}"/>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12930" r="15148" b="63838"/>
          <a:stretch/>
        </p:blipFill>
        <p:spPr>
          <a:xfrm>
            <a:off x="1312979" y="819639"/>
            <a:ext cx="1498969" cy="1496114"/>
          </a:xfrm>
          <a:prstGeom prst="rect">
            <a:avLst/>
          </a:prstGeom>
        </p:spPr>
      </p:pic>
      <p:pic>
        <p:nvPicPr>
          <p:cNvPr id="5" name="图片 59">
            <a:extLst>
              <a:ext uri="{FF2B5EF4-FFF2-40B4-BE49-F238E27FC236}">
                <a16:creationId xmlns:a16="http://schemas.microsoft.com/office/drawing/2014/main" id="{EFAE9397-D262-4DF4-999A-46BAD416A696}"/>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12930" r="15148" b="63838"/>
          <a:stretch/>
        </p:blipFill>
        <p:spPr>
          <a:xfrm flipH="1">
            <a:off x="9285532" y="-506631"/>
            <a:ext cx="1904982" cy="1845969"/>
          </a:xfrm>
          <a:prstGeom prst="rect">
            <a:avLst/>
          </a:prstGeom>
        </p:spPr>
      </p:pic>
      <p:pic>
        <p:nvPicPr>
          <p:cNvPr id="6" name="Picture 5">
            <a:extLst>
              <a:ext uri="{FF2B5EF4-FFF2-40B4-BE49-F238E27FC236}">
                <a16:creationId xmlns:a16="http://schemas.microsoft.com/office/drawing/2014/main" id="{DC5C60CA-A93D-40A4-81F9-E0013F860F30}"/>
              </a:ext>
            </a:extLst>
          </p:cNvPr>
          <p:cNvPicPr>
            <a:picLocks noChangeAspect="1"/>
          </p:cNvPicPr>
          <p:nvPr/>
        </p:nvPicPr>
        <p:blipFill>
          <a:blip r:embed="rId4"/>
          <a:srcRect/>
          <a:stretch>
            <a:fillRect/>
          </a:stretch>
        </p:blipFill>
        <p:spPr>
          <a:xfrm>
            <a:off x="5700336" y="2674898"/>
            <a:ext cx="5337777" cy="3785630"/>
          </a:xfrm>
          <a:prstGeom prst="rect">
            <a:avLst/>
          </a:prstGeom>
        </p:spPr>
      </p:pic>
      <p:sp>
        <p:nvSpPr>
          <p:cNvPr id="7" name="Freeform: Shape 6">
            <a:extLst>
              <a:ext uri="{FF2B5EF4-FFF2-40B4-BE49-F238E27FC236}">
                <a16:creationId xmlns:a16="http://schemas.microsoft.com/office/drawing/2014/main" id="{9E869847-9150-47A1-9727-E6BB83E21931}"/>
              </a:ext>
            </a:extLst>
          </p:cNvPr>
          <p:cNvSpPr/>
          <p:nvPr/>
        </p:nvSpPr>
        <p:spPr>
          <a:xfrm>
            <a:off x="2393024" y="2512366"/>
            <a:ext cx="8070828" cy="3245041"/>
          </a:xfrm>
          <a:custGeom>
            <a:avLst/>
            <a:gdLst>
              <a:gd name="connsiteX0" fmla="*/ 5411522 w 6019052"/>
              <a:gd name="connsiteY0" fmla="*/ 134102 h 3540556"/>
              <a:gd name="connsiteX1" fmla="*/ 5316424 w 6019052"/>
              <a:gd name="connsiteY1" fmla="*/ 229200 h 3540556"/>
              <a:gd name="connsiteX2" fmla="*/ 5411522 w 6019052"/>
              <a:gd name="connsiteY2" fmla="*/ 324298 h 3540556"/>
              <a:gd name="connsiteX3" fmla="*/ 5506620 w 6019052"/>
              <a:gd name="connsiteY3" fmla="*/ 229200 h 3540556"/>
              <a:gd name="connsiteX4" fmla="*/ 5411522 w 6019052"/>
              <a:gd name="connsiteY4" fmla="*/ 134102 h 3540556"/>
              <a:gd name="connsiteX5" fmla="*/ 5020073 w 6019052"/>
              <a:gd name="connsiteY5" fmla="*/ 134102 h 3540556"/>
              <a:gd name="connsiteX6" fmla="*/ 4924975 w 6019052"/>
              <a:gd name="connsiteY6" fmla="*/ 229200 h 3540556"/>
              <a:gd name="connsiteX7" fmla="*/ 5020073 w 6019052"/>
              <a:gd name="connsiteY7" fmla="*/ 324298 h 3540556"/>
              <a:gd name="connsiteX8" fmla="*/ 5115171 w 6019052"/>
              <a:gd name="connsiteY8" fmla="*/ 229200 h 3540556"/>
              <a:gd name="connsiteX9" fmla="*/ 5020073 w 6019052"/>
              <a:gd name="connsiteY9" fmla="*/ 134102 h 3540556"/>
              <a:gd name="connsiteX10" fmla="*/ 4628624 w 6019052"/>
              <a:gd name="connsiteY10" fmla="*/ 134102 h 3540556"/>
              <a:gd name="connsiteX11" fmla="*/ 4533526 w 6019052"/>
              <a:gd name="connsiteY11" fmla="*/ 229200 h 3540556"/>
              <a:gd name="connsiteX12" fmla="*/ 4628624 w 6019052"/>
              <a:gd name="connsiteY12" fmla="*/ 324298 h 3540556"/>
              <a:gd name="connsiteX13" fmla="*/ 4723722 w 6019052"/>
              <a:gd name="connsiteY13" fmla="*/ 229200 h 3540556"/>
              <a:gd name="connsiteX14" fmla="*/ 4628624 w 6019052"/>
              <a:gd name="connsiteY14" fmla="*/ 134102 h 3540556"/>
              <a:gd name="connsiteX15" fmla="*/ 4237175 w 6019052"/>
              <a:gd name="connsiteY15" fmla="*/ 134102 h 3540556"/>
              <a:gd name="connsiteX16" fmla="*/ 4142077 w 6019052"/>
              <a:gd name="connsiteY16" fmla="*/ 229200 h 3540556"/>
              <a:gd name="connsiteX17" fmla="*/ 4237175 w 6019052"/>
              <a:gd name="connsiteY17" fmla="*/ 324298 h 3540556"/>
              <a:gd name="connsiteX18" fmla="*/ 4332273 w 6019052"/>
              <a:gd name="connsiteY18" fmla="*/ 229200 h 3540556"/>
              <a:gd name="connsiteX19" fmla="*/ 4237175 w 6019052"/>
              <a:gd name="connsiteY19" fmla="*/ 134102 h 3540556"/>
              <a:gd name="connsiteX20" fmla="*/ 3830436 w 6019052"/>
              <a:gd name="connsiteY20" fmla="*/ 134102 h 3540556"/>
              <a:gd name="connsiteX21" fmla="*/ 3735338 w 6019052"/>
              <a:gd name="connsiteY21" fmla="*/ 229200 h 3540556"/>
              <a:gd name="connsiteX22" fmla="*/ 3830436 w 6019052"/>
              <a:gd name="connsiteY22" fmla="*/ 324298 h 3540556"/>
              <a:gd name="connsiteX23" fmla="*/ 3925534 w 6019052"/>
              <a:gd name="connsiteY23" fmla="*/ 229200 h 3540556"/>
              <a:gd name="connsiteX24" fmla="*/ 3830436 w 6019052"/>
              <a:gd name="connsiteY24" fmla="*/ 134102 h 3540556"/>
              <a:gd name="connsiteX25" fmla="*/ 3438987 w 6019052"/>
              <a:gd name="connsiteY25" fmla="*/ 134102 h 3540556"/>
              <a:gd name="connsiteX26" fmla="*/ 3343889 w 6019052"/>
              <a:gd name="connsiteY26" fmla="*/ 229200 h 3540556"/>
              <a:gd name="connsiteX27" fmla="*/ 3438987 w 6019052"/>
              <a:gd name="connsiteY27" fmla="*/ 324298 h 3540556"/>
              <a:gd name="connsiteX28" fmla="*/ 3534085 w 6019052"/>
              <a:gd name="connsiteY28" fmla="*/ 229200 h 3540556"/>
              <a:gd name="connsiteX29" fmla="*/ 3438987 w 6019052"/>
              <a:gd name="connsiteY29" fmla="*/ 134102 h 3540556"/>
              <a:gd name="connsiteX30" fmla="*/ 3033288 w 6019052"/>
              <a:gd name="connsiteY30" fmla="*/ 134102 h 3540556"/>
              <a:gd name="connsiteX31" fmla="*/ 2938190 w 6019052"/>
              <a:gd name="connsiteY31" fmla="*/ 229200 h 3540556"/>
              <a:gd name="connsiteX32" fmla="*/ 3033288 w 6019052"/>
              <a:gd name="connsiteY32" fmla="*/ 324298 h 3540556"/>
              <a:gd name="connsiteX33" fmla="*/ 3128386 w 6019052"/>
              <a:gd name="connsiteY33" fmla="*/ 229200 h 3540556"/>
              <a:gd name="connsiteX34" fmla="*/ 3033288 w 6019052"/>
              <a:gd name="connsiteY34" fmla="*/ 134102 h 3540556"/>
              <a:gd name="connsiteX35" fmla="*/ 2641839 w 6019052"/>
              <a:gd name="connsiteY35" fmla="*/ 134102 h 3540556"/>
              <a:gd name="connsiteX36" fmla="*/ 2546741 w 6019052"/>
              <a:gd name="connsiteY36" fmla="*/ 229200 h 3540556"/>
              <a:gd name="connsiteX37" fmla="*/ 2641839 w 6019052"/>
              <a:gd name="connsiteY37" fmla="*/ 324298 h 3540556"/>
              <a:gd name="connsiteX38" fmla="*/ 2736937 w 6019052"/>
              <a:gd name="connsiteY38" fmla="*/ 229200 h 3540556"/>
              <a:gd name="connsiteX39" fmla="*/ 2641839 w 6019052"/>
              <a:gd name="connsiteY39" fmla="*/ 134102 h 3540556"/>
              <a:gd name="connsiteX40" fmla="*/ 2235100 w 6019052"/>
              <a:gd name="connsiteY40" fmla="*/ 134102 h 3540556"/>
              <a:gd name="connsiteX41" fmla="*/ 2140002 w 6019052"/>
              <a:gd name="connsiteY41" fmla="*/ 229200 h 3540556"/>
              <a:gd name="connsiteX42" fmla="*/ 2235100 w 6019052"/>
              <a:gd name="connsiteY42" fmla="*/ 324298 h 3540556"/>
              <a:gd name="connsiteX43" fmla="*/ 2330198 w 6019052"/>
              <a:gd name="connsiteY43" fmla="*/ 229200 h 3540556"/>
              <a:gd name="connsiteX44" fmla="*/ 2235100 w 6019052"/>
              <a:gd name="connsiteY44" fmla="*/ 134102 h 3540556"/>
              <a:gd name="connsiteX45" fmla="*/ 1843651 w 6019052"/>
              <a:gd name="connsiteY45" fmla="*/ 134102 h 3540556"/>
              <a:gd name="connsiteX46" fmla="*/ 1748553 w 6019052"/>
              <a:gd name="connsiteY46" fmla="*/ 229200 h 3540556"/>
              <a:gd name="connsiteX47" fmla="*/ 1843651 w 6019052"/>
              <a:gd name="connsiteY47" fmla="*/ 324298 h 3540556"/>
              <a:gd name="connsiteX48" fmla="*/ 1938749 w 6019052"/>
              <a:gd name="connsiteY48" fmla="*/ 229200 h 3540556"/>
              <a:gd name="connsiteX49" fmla="*/ 1843651 w 6019052"/>
              <a:gd name="connsiteY49" fmla="*/ 134102 h 3540556"/>
              <a:gd name="connsiteX50" fmla="*/ 1440629 w 6019052"/>
              <a:gd name="connsiteY50" fmla="*/ 134102 h 3540556"/>
              <a:gd name="connsiteX51" fmla="*/ 1345531 w 6019052"/>
              <a:gd name="connsiteY51" fmla="*/ 229200 h 3540556"/>
              <a:gd name="connsiteX52" fmla="*/ 1440629 w 6019052"/>
              <a:gd name="connsiteY52" fmla="*/ 324298 h 3540556"/>
              <a:gd name="connsiteX53" fmla="*/ 1535727 w 6019052"/>
              <a:gd name="connsiteY53" fmla="*/ 229200 h 3540556"/>
              <a:gd name="connsiteX54" fmla="*/ 1440629 w 6019052"/>
              <a:gd name="connsiteY54" fmla="*/ 134102 h 3540556"/>
              <a:gd name="connsiteX55" fmla="*/ 1049180 w 6019052"/>
              <a:gd name="connsiteY55" fmla="*/ 134102 h 3540556"/>
              <a:gd name="connsiteX56" fmla="*/ 954082 w 6019052"/>
              <a:gd name="connsiteY56" fmla="*/ 229200 h 3540556"/>
              <a:gd name="connsiteX57" fmla="*/ 1049180 w 6019052"/>
              <a:gd name="connsiteY57" fmla="*/ 324298 h 3540556"/>
              <a:gd name="connsiteX58" fmla="*/ 1144278 w 6019052"/>
              <a:gd name="connsiteY58" fmla="*/ 229200 h 3540556"/>
              <a:gd name="connsiteX59" fmla="*/ 1049180 w 6019052"/>
              <a:gd name="connsiteY59" fmla="*/ 134102 h 3540556"/>
              <a:gd name="connsiteX60" fmla="*/ 642441 w 6019052"/>
              <a:gd name="connsiteY60" fmla="*/ 134102 h 3540556"/>
              <a:gd name="connsiteX61" fmla="*/ 547343 w 6019052"/>
              <a:gd name="connsiteY61" fmla="*/ 229200 h 3540556"/>
              <a:gd name="connsiteX62" fmla="*/ 642441 w 6019052"/>
              <a:gd name="connsiteY62" fmla="*/ 324298 h 3540556"/>
              <a:gd name="connsiteX63" fmla="*/ 737539 w 6019052"/>
              <a:gd name="connsiteY63" fmla="*/ 229200 h 3540556"/>
              <a:gd name="connsiteX64" fmla="*/ 642441 w 6019052"/>
              <a:gd name="connsiteY64" fmla="*/ 134102 h 3540556"/>
              <a:gd name="connsiteX65" fmla="*/ 250992 w 6019052"/>
              <a:gd name="connsiteY65" fmla="*/ 134102 h 3540556"/>
              <a:gd name="connsiteX66" fmla="*/ 155894 w 6019052"/>
              <a:gd name="connsiteY66" fmla="*/ 229200 h 3540556"/>
              <a:gd name="connsiteX67" fmla="*/ 250992 w 6019052"/>
              <a:gd name="connsiteY67" fmla="*/ 324298 h 3540556"/>
              <a:gd name="connsiteX68" fmla="*/ 346090 w 6019052"/>
              <a:gd name="connsiteY68" fmla="*/ 229200 h 3540556"/>
              <a:gd name="connsiteX69" fmla="*/ 250992 w 6019052"/>
              <a:gd name="connsiteY69" fmla="*/ 134102 h 3540556"/>
              <a:gd name="connsiteX70" fmla="*/ 5776060 w 6019052"/>
              <a:gd name="connsiteY70" fmla="*/ 134101 h 3540556"/>
              <a:gd name="connsiteX71" fmla="*/ 5680962 w 6019052"/>
              <a:gd name="connsiteY71" fmla="*/ 229199 h 3540556"/>
              <a:gd name="connsiteX72" fmla="*/ 5776060 w 6019052"/>
              <a:gd name="connsiteY72" fmla="*/ 324297 h 3540556"/>
              <a:gd name="connsiteX73" fmla="*/ 5871158 w 6019052"/>
              <a:gd name="connsiteY73" fmla="*/ 229199 h 3540556"/>
              <a:gd name="connsiteX74" fmla="*/ 5776060 w 6019052"/>
              <a:gd name="connsiteY74" fmla="*/ 134101 h 3540556"/>
              <a:gd name="connsiteX75" fmla="*/ 143888 w 6019052"/>
              <a:gd name="connsiteY75" fmla="*/ 0 h 3540556"/>
              <a:gd name="connsiteX76" fmla="*/ 5875164 w 6019052"/>
              <a:gd name="connsiteY76" fmla="*/ 0 h 3540556"/>
              <a:gd name="connsiteX77" fmla="*/ 6019052 w 6019052"/>
              <a:gd name="connsiteY77" fmla="*/ 143888 h 3540556"/>
              <a:gd name="connsiteX78" fmla="*/ 6019052 w 6019052"/>
              <a:gd name="connsiteY78" fmla="*/ 3396668 h 3540556"/>
              <a:gd name="connsiteX79" fmla="*/ 5875164 w 6019052"/>
              <a:gd name="connsiteY79" fmla="*/ 3540556 h 3540556"/>
              <a:gd name="connsiteX80" fmla="*/ 143888 w 6019052"/>
              <a:gd name="connsiteY80" fmla="*/ 3540556 h 3540556"/>
              <a:gd name="connsiteX81" fmla="*/ 0 w 6019052"/>
              <a:gd name="connsiteY81" fmla="*/ 3396668 h 3540556"/>
              <a:gd name="connsiteX82" fmla="*/ 0 w 6019052"/>
              <a:gd name="connsiteY82" fmla="*/ 143888 h 3540556"/>
              <a:gd name="connsiteX83" fmla="*/ 143888 w 6019052"/>
              <a:gd name="connsiteY83" fmla="*/ 0 h 354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6019052" h="3540556">
                <a:moveTo>
                  <a:pt x="5411522" y="134102"/>
                </a:moveTo>
                <a:cubicBezTo>
                  <a:pt x="5359001" y="134102"/>
                  <a:pt x="5316424" y="176679"/>
                  <a:pt x="5316424" y="229200"/>
                </a:cubicBezTo>
                <a:cubicBezTo>
                  <a:pt x="5316424" y="281721"/>
                  <a:pt x="5359001" y="324298"/>
                  <a:pt x="5411522" y="324298"/>
                </a:cubicBezTo>
                <a:cubicBezTo>
                  <a:pt x="5464043" y="324298"/>
                  <a:pt x="5506620" y="281721"/>
                  <a:pt x="5506620" y="229200"/>
                </a:cubicBezTo>
                <a:cubicBezTo>
                  <a:pt x="5506620" y="176679"/>
                  <a:pt x="5464043" y="134102"/>
                  <a:pt x="5411522" y="134102"/>
                </a:cubicBezTo>
                <a:close/>
                <a:moveTo>
                  <a:pt x="5020073" y="134102"/>
                </a:moveTo>
                <a:cubicBezTo>
                  <a:pt x="4967552" y="134102"/>
                  <a:pt x="4924975" y="176679"/>
                  <a:pt x="4924975" y="229200"/>
                </a:cubicBezTo>
                <a:cubicBezTo>
                  <a:pt x="4924975" y="281721"/>
                  <a:pt x="4967552" y="324298"/>
                  <a:pt x="5020073" y="324298"/>
                </a:cubicBezTo>
                <a:cubicBezTo>
                  <a:pt x="5072594" y="324298"/>
                  <a:pt x="5115171" y="281721"/>
                  <a:pt x="5115171" y="229200"/>
                </a:cubicBezTo>
                <a:cubicBezTo>
                  <a:pt x="5115171" y="176679"/>
                  <a:pt x="5072594" y="134102"/>
                  <a:pt x="5020073" y="134102"/>
                </a:cubicBezTo>
                <a:close/>
                <a:moveTo>
                  <a:pt x="4628624" y="134102"/>
                </a:moveTo>
                <a:cubicBezTo>
                  <a:pt x="4576103" y="134102"/>
                  <a:pt x="4533526" y="176679"/>
                  <a:pt x="4533526" y="229200"/>
                </a:cubicBezTo>
                <a:cubicBezTo>
                  <a:pt x="4533526" y="281721"/>
                  <a:pt x="4576103" y="324298"/>
                  <a:pt x="4628624" y="324298"/>
                </a:cubicBezTo>
                <a:cubicBezTo>
                  <a:pt x="4681145" y="324298"/>
                  <a:pt x="4723722" y="281721"/>
                  <a:pt x="4723722" y="229200"/>
                </a:cubicBezTo>
                <a:cubicBezTo>
                  <a:pt x="4723722" y="176679"/>
                  <a:pt x="4681145" y="134102"/>
                  <a:pt x="4628624" y="134102"/>
                </a:cubicBezTo>
                <a:close/>
                <a:moveTo>
                  <a:pt x="4237175" y="134102"/>
                </a:moveTo>
                <a:cubicBezTo>
                  <a:pt x="4184654" y="134102"/>
                  <a:pt x="4142077" y="176679"/>
                  <a:pt x="4142077" y="229200"/>
                </a:cubicBezTo>
                <a:cubicBezTo>
                  <a:pt x="4142077" y="281721"/>
                  <a:pt x="4184654" y="324298"/>
                  <a:pt x="4237175" y="324298"/>
                </a:cubicBezTo>
                <a:cubicBezTo>
                  <a:pt x="4289696" y="324298"/>
                  <a:pt x="4332273" y="281721"/>
                  <a:pt x="4332273" y="229200"/>
                </a:cubicBezTo>
                <a:cubicBezTo>
                  <a:pt x="4332273" y="176679"/>
                  <a:pt x="4289696" y="134102"/>
                  <a:pt x="4237175" y="134102"/>
                </a:cubicBezTo>
                <a:close/>
                <a:moveTo>
                  <a:pt x="3830436" y="134102"/>
                </a:moveTo>
                <a:cubicBezTo>
                  <a:pt x="3777915" y="134102"/>
                  <a:pt x="3735338" y="176679"/>
                  <a:pt x="3735338" y="229200"/>
                </a:cubicBezTo>
                <a:cubicBezTo>
                  <a:pt x="3735338" y="281721"/>
                  <a:pt x="3777915" y="324298"/>
                  <a:pt x="3830436" y="324298"/>
                </a:cubicBezTo>
                <a:cubicBezTo>
                  <a:pt x="3882957" y="324298"/>
                  <a:pt x="3925534" y="281721"/>
                  <a:pt x="3925534" y="229200"/>
                </a:cubicBezTo>
                <a:cubicBezTo>
                  <a:pt x="3925534" y="176679"/>
                  <a:pt x="3882957" y="134102"/>
                  <a:pt x="3830436" y="134102"/>
                </a:cubicBezTo>
                <a:close/>
                <a:moveTo>
                  <a:pt x="3438987" y="134102"/>
                </a:moveTo>
                <a:cubicBezTo>
                  <a:pt x="3386466" y="134102"/>
                  <a:pt x="3343889" y="176679"/>
                  <a:pt x="3343889" y="229200"/>
                </a:cubicBezTo>
                <a:cubicBezTo>
                  <a:pt x="3343889" y="281721"/>
                  <a:pt x="3386466" y="324298"/>
                  <a:pt x="3438987" y="324298"/>
                </a:cubicBezTo>
                <a:cubicBezTo>
                  <a:pt x="3491508" y="324298"/>
                  <a:pt x="3534085" y="281721"/>
                  <a:pt x="3534085" y="229200"/>
                </a:cubicBezTo>
                <a:cubicBezTo>
                  <a:pt x="3534085" y="176679"/>
                  <a:pt x="3491508" y="134102"/>
                  <a:pt x="3438987" y="134102"/>
                </a:cubicBezTo>
                <a:close/>
                <a:moveTo>
                  <a:pt x="3033288" y="134102"/>
                </a:moveTo>
                <a:cubicBezTo>
                  <a:pt x="2980767" y="134102"/>
                  <a:pt x="2938190" y="176679"/>
                  <a:pt x="2938190" y="229200"/>
                </a:cubicBezTo>
                <a:cubicBezTo>
                  <a:pt x="2938190" y="281721"/>
                  <a:pt x="2980767" y="324298"/>
                  <a:pt x="3033288" y="324298"/>
                </a:cubicBezTo>
                <a:cubicBezTo>
                  <a:pt x="3085809" y="324298"/>
                  <a:pt x="3128386" y="281721"/>
                  <a:pt x="3128386" y="229200"/>
                </a:cubicBezTo>
                <a:cubicBezTo>
                  <a:pt x="3128386" y="176679"/>
                  <a:pt x="3085809" y="134102"/>
                  <a:pt x="3033288" y="134102"/>
                </a:cubicBezTo>
                <a:close/>
                <a:moveTo>
                  <a:pt x="2641839" y="134102"/>
                </a:moveTo>
                <a:cubicBezTo>
                  <a:pt x="2589318" y="134102"/>
                  <a:pt x="2546741" y="176679"/>
                  <a:pt x="2546741" y="229200"/>
                </a:cubicBezTo>
                <a:cubicBezTo>
                  <a:pt x="2546741" y="281721"/>
                  <a:pt x="2589318" y="324298"/>
                  <a:pt x="2641839" y="324298"/>
                </a:cubicBezTo>
                <a:cubicBezTo>
                  <a:pt x="2694360" y="324298"/>
                  <a:pt x="2736937" y="281721"/>
                  <a:pt x="2736937" y="229200"/>
                </a:cubicBezTo>
                <a:cubicBezTo>
                  <a:pt x="2736937" y="176679"/>
                  <a:pt x="2694360" y="134102"/>
                  <a:pt x="2641839" y="134102"/>
                </a:cubicBezTo>
                <a:close/>
                <a:moveTo>
                  <a:pt x="2235100" y="134102"/>
                </a:moveTo>
                <a:cubicBezTo>
                  <a:pt x="2182579" y="134102"/>
                  <a:pt x="2140002" y="176679"/>
                  <a:pt x="2140002" y="229200"/>
                </a:cubicBezTo>
                <a:cubicBezTo>
                  <a:pt x="2140002" y="281721"/>
                  <a:pt x="2182579" y="324298"/>
                  <a:pt x="2235100" y="324298"/>
                </a:cubicBezTo>
                <a:cubicBezTo>
                  <a:pt x="2287621" y="324298"/>
                  <a:pt x="2330198" y="281721"/>
                  <a:pt x="2330198" y="229200"/>
                </a:cubicBezTo>
                <a:cubicBezTo>
                  <a:pt x="2330198" y="176679"/>
                  <a:pt x="2287621" y="134102"/>
                  <a:pt x="2235100" y="134102"/>
                </a:cubicBezTo>
                <a:close/>
                <a:moveTo>
                  <a:pt x="1843651" y="134102"/>
                </a:moveTo>
                <a:cubicBezTo>
                  <a:pt x="1791130" y="134102"/>
                  <a:pt x="1748553" y="176679"/>
                  <a:pt x="1748553" y="229200"/>
                </a:cubicBezTo>
                <a:cubicBezTo>
                  <a:pt x="1748553" y="281721"/>
                  <a:pt x="1791130" y="324298"/>
                  <a:pt x="1843651" y="324298"/>
                </a:cubicBezTo>
                <a:cubicBezTo>
                  <a:pt x="1896172" y="324298"/>
                  <a:pt x="1938749" y="281721"/>
                  <a:pt x="1938749" y="229200"/>
                </a:cubicBezTo>
                <a:cubicBezTo>
                  <a:pt x="1938749" y="176679"/>
                  <a:pt x="1896172" y="134102"/>
                  <a:pt x="1843651" y="134102"/>
                </a:cubicBezTo>
                <a:close/>
                <a:moveTo>
                  <a:pt x="1440629" y="134102"/>
                </a:moveTo>
                <a:cubicBezTo>
                  <a:pt x="1388108" y="134102"/>
                  <a:pt x="1345531" y="176679"/>
                  <a:pt x="1345531" y="229200"/>
                </a:cubicBezTo>
                <a:cubicBezTo>
                  <a:pt x="1345531" y="281721"/>
                  <a:pt x="1388108" y="324298"/>
                  <a:pt x="1440629" y="324298"/>
                </a:cubicBezTo>
                <a:cubicBezTo>
                  <a:pt x="1493150" y="324298"/>
                  <a:pt x="1535727" y="281721"/>
                  <a:pt x="1535727" y="229200"/>
                </a:cubicBezTo>
                <a:cubicBezTo>
                  <a:pt x="1535727" y="176679"/>
                  <a:pt x="1493150" y="134102"/>
                  <a:pt x="1440629" y="134102"/>
                </a:cubicBezTo>
                <a:close/>
                <a:moveTo>
                  <a:pt x="1049180" y="134102"/>
                </a:moveTo>
                <a:cubicBezTo>
                  <a:pt x="996659" y="134102"/>
                  <a:pt x="954082" y="176679"/>
                  <a:pt x="954082" y="229200"/>
                </a:cubicBezTo>
                <a:cubicBezTo>
                  <a:pt x="954082" y="281721"/>
                  <a:pt x="996659" y="324298"/>
                  <a:pt x="1049180" y="324298"/>
                </a:cubicBezTo>
                <a:cubicBezTo>
                  <a:pt x="1101701" y="324298"/>
                  <a:pt x="1144278" y="281721"/>
                  <a:pt x="1144278" y="229200"/>
                </a:cubicBezTo>
                <a:cubicBezTo>
                  <a:pt x="1144278" y="176679"/>
                  <a:pt x="1101701" y="134102"/>
                  <a:pt x="1049180" y="134102"/>
                </a:cubicBezTo>
                <a:close/>
                <a:moveTo>
                  <a:pt x="642441" y="134102"/>
                </a:moveTo>
                <a:cubicBezTo>
                  <a:pt x="589920" y="134102"/>
                  <a:pt x="547343" y="176679"/>
                  <a:pt x="547343" y="229200"/>
                </a:cubicBezTo>
                <a:cubicBezTo>
                  <a:pt x="547343" y="281721"/>
                  <a:pt x="589920" y="324298"/>
                  <a:pt x="642441" y="324298"/>
                </a:cubicBezTo>
                <a:cubicBezTo>
                  <a:pt x="694962" y="324298"/>
                  <a:pt x="737539" y="281721"/>
                  <a:pt x="737539" y="229200"/>
                </a:cubicBezTo>
                <a:cubicBezTo>
                  <a:pt x="737539" y="176679"/>
                  <a:pt x="694962" y="134102"/>
                  <a:pt x="642441" y="134102"/>
                </a:cubicBezTo>
                <a:close/>
                <a:moveTo>
                  <a:pt x="250992" y="134102"/>
                </a:moveTo>
                <a:cubicBezTo>
                  <a:pt x="198471" y="134102"/>
                  <a:pt x="155894" y="176679"/>
                  <a:pt x="155894" y="229200"/>
                </a:cubicBezTo>
                <a:cubicBezTo>
                  <a:pt x="155894" y="281721"/>
                  <a:pt x="198471" y="324298"/>
                  <a:pt x="250992" y="324298"/>
                </a:cubicBezTo>
                <a:cubicBezTo>
                  <a:pt x="303513" y="324298"/>
                  <a:pt x="346090" y="281721"/>
                  <a:pt x="346090" y="229200"/>
                </a:cubicBezTo>
                <a:cubicBezTo>
                  <a:pt x="346090" y="176679"/>
                  <a:pt x="303513" y="134102"/>
                  <a:pt x="250992" y="134102"/>
                </a:cubicBezTo>
                <a:close/>
                <a:moveTo>
                  <a:pt x="5776060" y="134101"/>
                </a:moveTo>
                <a:cubicBezTo>
                  <a:pt x="5723539" y="134101"/>
                  <a:pt x="5680962" y="176678"/>
                  <a:pt x="5680962" y="229199"/>
                </a:cubicBezTo>
                <a:cubicBezTo>
                  <a:pt x="5680962" y="281720"/>
                  <a:pt x="5723539" y="324297"/>
                  <a:pt x="5776060" y="324297"/>
                </a:cubicBezTo>
                <a:cubicBezTo>
                  <a:pt x="5828581" y="324297"/>
                  <a:pt x="5871158" y="281720"/>
                  <a:pt x="5871158" y="229199"/>
                </a:cubicBezTo>
                <a:cubicBezTo>
                  <a:pt x="5871158" y="176678"/>
                  <a:pt x="5828581" y="134101"/>
                  <a:pt x="5776060" y="134101"/>
                </a:cubicBezTo>
                <a:close/>
                <a:moveTo>
                  <a:pt x="143888" y="0"/>
                </a:moveTo>
                <a:lnTo>
                  <a:pt x="5875164" y="0"/>
                </a:lnTo>
                <a:cubicBezTo>
                  <a:pt x="5954631" y="0"/>
                  <a:pt x="6019052" y="64421"/>
                  <a:pt x="6019052" y="143888"/>
                </a:cubicBezTo>
                <a:lnTo>
                  <a:pt x="6019052" y="3396668"/>
                </a:lnTo>
                <a:cubicBezTo>
                  <a:pt x="6019052" y="3476135"/>
                  <a:pt x="5954631" y="3540556"/>
                  <a:pt x="5875164" y="3540556"/>
                </a:cubicBezTo>
                <a:lnTo>
                  <a:pt x="143888" y="3540556"/>
                </a:lnTo>
                <a:cubicBezTo>
                  <a:pt x="64421" y="3540556"/>
                  <a:pt x="0" y="3476135"/>
                  <a:pt x="0" y="3396668"/>
                </a:cubicBezTo>
                <a:lnTo>
                  <a:pt x="0" y="143888"/>
                </a:lnTo>
                <a:cubicBezTo>
                  <a:pt x="0" y="64421"/>
                  <a:pt x="64421" y="0"/>
                  <a:pt x="143888" y="0"/>
                </a:cubicBezTo>
                <a:close/>
              </a:path>
            </a:pathLst>
          </a:cu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085C47D4-D414-4297-BD36-3F4AEC9A4A9E}"/>
              </a:ext>
            </a:extLst>
          </p:cNvPr>
          <p:cNvSpPr/>
          <p:nvPr/>
        </p:nvSpPr>
        <p:spPr>
          <a:xfrm>
            <a:off x="2329543" y="2455924"/>
            <a:ext cx="8070828" cy="3245041"/>
          </a:xfrm>
          <a:custGeom>
            <a:avLst/>
            <a:gdLst>
              <a:gd name="connsiteX0" fmla="*/ 5411522 w 6019052"/>
              <a:gd name="connsiteY0" fmla="*/ 134102 h 3540556"/>
              <a:gd name="connsiteX1" fmla="*/ 5316424 w 6019052"/>
              <a:gd name="connsiteY1" fmla="*/ 229200 h 3540556"/>
              <a:gd name="connsiteX2" fmla="*/ 5411522 w 6019052"/>
              <a:gd name="connsiteY2" fmla="*/ 324298 h 3540556"/>
              <a:gd name="connsiteX3" fmla="*/ 5506620 w 6019052"/>
              <a:gd name="connsiteY3" fmla="*/ 229200 h 3540556"/>
              <a:gd name="connsiteX4" fmla="*/ 5411522 w 6019052"/>
              <a:gd name="connsiteY4" fmla="*/ 134102 h 3540556"/>
              <a:gd name="connsiteX5" fmla="*/ 5020073 w 6019052"/>
              <a:gd name="connsiteY5" fmla="*/ 134102 h 3540556"/>
              <a:gd name="connsiteX6" fmla="*/ 4924975 w 6019052"/>
              <a:gd name="connsiteY6" fmla="*/ 229200 h 3540556"/>
              <a:gd name="connsiteX7" fmla="*/ 5020073 w 6019052"/>
              <a:gd name="connsiteY7" fmla="*/ 324298 h 3540556"/>
              <a:gd name="connsiteX8" fmla="*/ 5115171 w 6019052"/>
              <a:gd name="connsiteY8" fmla="*/ 229200 h 3540556"/>
              <a:gd name="connsiteX9" fmla="*/ 5020073 w 6019052"/>
              <a:gd name="connsiteY9" fmla="*/ 134102 h 3540556"/>
              <a:gd name="connsiteX10" fmla="*/ 4628624 w 6019052"/>
              <a:gd name="connsiteY10" fmla="*/ 134102 h 3540556"/>
              <a:gd name="connsiteX11" fmla="*/ 4533526 w 6019052"/>
              <a:gd name="connsiteY11" fmla="*/ 229200 h 3540556"/>
              <a:gd name="connsiteX12" fmla="*/ 4628624 w 6019052"/>
              <a:gd name="connsiteY12" fmla="*/ 324298 h 3540556"/>
              <a:gd name="connsiteX13" fmla="*/ 4723722 w 6019052"/>
              <a:gd name="connsiteY13" fmla="*/ 229200 h 3540556"/>
              <a:gd name="connsiteX14" fmla="*/ 4628624 w 6019052"/>
              <a:gd name="connsiteY14" fmla="*/ 134102 h 3540556"/>
              <a:gd name="connsiteX15" fmla="*/ 4237175 w 6019052"/>
              <a:gd name="connsiteY15" fmla="*/ 134102 h 3540556"/>
              <a:gd name="connsiteX16" fmla="*/ 4142077 w 6019052"/>
              <a:gd name="connsiteY16" fmla="*/ 229200 h 3540556"/>
              <a:gd name="connsiteX17" fmla="*/ 4237175 w 6019052"/>
              <a:gd name="connsiteY17" fmla="*/ 324298 h 3540556"/>
              <a:gd name="connsiteX18" fmla="*/ 4332273 w 6019052"/>
              <a:gd name="connsiteY18" fmla="*/ 229200 h 3540556"/>
              <a:gd name="connsiteX19" fmla="*/ 4237175 w 6019052"/>
              <a:gd name="connsiteY19" fmla="*/ 134102 h 3540556"/>
              <a:gd name="connsiteX20" fmla="*/ 3830436 w 6019052"/>
              <a:gd name="connsiteY20" fmla="*/ 134102 h 3540556"/>
              <a:gd name="connsiteX21" fmla="*/ 3735338 w 6019052"/>
              <a:gd name="connsiteY21" fmla="*/ 229200 h 3540556"/>
              <a:gd name="connsiteX22" fmla="*/ 3830436 w 6019052"/>
              <a:gd name="connsiteY22" fmla="*/ 324298 h 3540556"/>
              <a:gd name="connsiteX23" fmla="*/ 3925534 w 6019052"/>
              <a:gd name="connsiteY23" fmla="*/ 229200 h 3540556"/>
              <a:gd name="connsiteX24" fmla="*/ 3830436 w 6019052"/>
              <a:gd name="connsiteY24" fmla="*/ 134102 h 3540556"/>
              <a:gd name="connsiteX25" fmla="*/ 3438987 w 6019052"/>
              <a:gd name="connsiteY25" fmla="*/ 134102 h 3540556"/>
              <a:gd name="connsiteX26" fmla="*/ 3343889 w 6019052"/>
              <a:gd name="connsiteY26" fmla="*/ 229200 h 3540556"/>
              <a:gd name="connsiteX27" fmla="*/ 3438987 w 6019052"/>
              <a:gd name="connsiteY27" fmla="*/ 324298 h 3540556"/>
              <a:gd name="connsiteX28" fmla="*/ 3534085 w 6019052"/>
              <a:gd name="connsiteY28" fmla="*/ 229200 h 3540556"/>
              <a:gd name="connsiteX29" fmla="*/ 3438987 w 6019052"/>
              <a:gd name="connsiteY29" fmla="*/ 134102 h 3540556"/>
              <a:gd name="connsiteX30" fmla="*/ 3033288 w 6019052"/>
              <a:gd name="connsiteY30" fmla="*/ 134102 h 3540556"/>
              <a:gd name="connsiteX31" fmla="*/ 2938190 w 6019052"/>
              <a:gd name="connsiteY31" fmla="*/ 229200 h 3540556"/>
              <a:gd name="connsiteX32" fmla="*/ 3033288 w 6019052"/>
              <a:gd name="connsiteY32" fmla="*/ 324298 h 3540556"/>
              <a:gd name="connsiteX33" fmla="*/ 3128386 w 6019052"/>
              <a:gd name="connsiteY33" fmla="*/ 229200 h 3540556"/>
              <a:gd name="connsiteX34" fmla="*/ 3033288 w 6019052"/>
              <a:gd name="connsiteY34" fmla="*/ 134102 h 3540556"/>
              <a:gd name="connsiteX35" fmla="*/ 2641839 w 6019052"/>
              <a:gd name="connsiteY35" fmla="*/ 134102 h 3540556"/>
              <a:gd name="connsiteX36" fmla="*/ 2546741 w 6019052"/>
              <a:gd name="connsiteY36" fmla="*/ 229200 h 3540556"/>
              <a:gd name="connsiteX37" fmla="*/ 2641839 w 6019052"/>
              <a:gd name="connsiteY37" fmla="*/ 324298 h 3540556"/>
              <a:gd name="connsiteX38" fmla="*/ 2736937 w 6019052"/>
              <a:gd name="connsiteY38" fmla="*/ 229200 h 3540556"/>
              <a:gd name="connsiteX39" fmla="*/ 2641839 w 6019052"/>
              <a:gd name="connsiteY39" fmla="*/ 134102 h 3540556"/>
              <a:gd name="connsiteX40" fmla="*/ 2235100 w 6019052"/>
              <a:gd name="connsiteY40" fmla="*/ 134102 h 3540556"/>
              <a:gd name="connsiteX41" fmla="*/ 2140002 w 6019052"/>
              <a:gd name="connsiteY41" fmla="*/ 229200 h 3540556"/>
              <a:gd name="connsiteX42" fmla="*/ 2235100 w 6019052"/>
              <a:gd name="connsiteY42" fmla="*/ 324298 h 3540556"/>
              <a:gd name="connsiteX43" fmla="*/ 2330198 w 6019052"/>
              <a:gd name="connsiteY43" fmla="*/ 229200 h 3540556"/>
              <a:gd name="connsiteX44" fmla="*/ 2235100 w 6019052"/>
              <a:gd name="connsiteY44" fmla="*/ 134102 h 3540556"/>
              <a:gd name="connsiteX45" fmla="*/ 1843651 w 6019052"/>
              <a:gd name="connsiteY45" fmla="*/ 134102 h 3540556"/>
              <a:gd name="connsiteX46" fmla="*/ 1748553 w 6019052"/>
              <a:gd name="connsiteY46" fmla="*/ 229200 h 3540556"/>
              <a:gd name="connsiteX47" fmla="*/ 1843651 w 6019052"/>
              <a:gd name="connsiteY47" fmla="*/ 324298 h 3540556"/>
              <a:gd name="connsiteX48" fmla="*/ 1938749 w 6019052"/>
              <a:gd name="connsiteY48" fmla="*/ 229200 h 3540556"/>
              <a:gd name="connsiteX49" fmla="*/ 1843651 w 6019052"/>
              <a:gd name="connsiteY49" fmla="*/ 134102 h 3540556"/>
              <a:gd name="connsiteX50" fmla="*/ 1440629 w 6019052"/>
              <a:gd name="connsiteY50" fmla="*/ 134102 h 3540556"/>
              <a:gd name="connsiteX51" fmla="*/ 1345531 w 6019052"/>
              <a:gd name="connsiteY51" fmla="*/ 229200 h 3540556"/>
              <a:gd name="connsiteX52" fmla="*/ 1440629 w 6019052"/>
              <a:gd name="connsiteY52" fmla="*/ 324298 h 3540556"/>
              <a:gd name="connsiteX53" fmla="*/ 1535727 w 6019052"/>
              <a:gd name="connsiteY53" fmla="*/ 229200 h 3540556"/>
              <a:gd name="connsiteX54" fmla="*/ 1440629 w 6019052"/>
              <a:gd name="connsiteY54" fmla="*/ 134102 h 3540556"/>
              <a:gd name="connsiteX55" fmla="*/ 1049180 w 6019052"/>
              <a:gd name="connsiteY55" fmla="*/ 134102 h 3540556"/>
              <a:gd name="connsiteX56" fmla="*/ 954082 w 6019052"/>
              <a:gd name="connsiteY56" fmla="*/ 229200 h 3540556"/>
              <a:gd name="connsiteX57" fmla="*/ 1049180 w 6019052"/>
              <a:gd name="connsiteY57" fmla="*/ 324298 h 3540556"/>
              <a:gd name="connsiteX58" fmla="*/ 1144278 w 6019052"/>
              <a:gd name="connsiteY58" fmla="*/ 229200 h 3540556"/>
              <a:gd name="connsiteX59" fmla="*/ 1049180 w 6019052"/>
              <a:gd name="connsiteY59" fmla="*/ 134102 h 3540556"/>
              <a:gd name="connsiteX60" fmla="*/ 642441 w 6019052"/>
              <a:gd name="connsiteY60" fmla="*/ 134102 h 3540556"/>
              <a:gd name="connsiteX61" fmla="*/ 547343 w 6019052"/>
              <a:gd name="connsiteY61" fmla="*/ 229200 h 3540556"/>
              <a:gd name="connsiteX62" fmla="*/ 642441 w 6019052"/>
              <a:gd name="connsiteY62" fmla="*/ 324298 h 3540556"/>
              <a:gd name="connsiteX63" fmla="*/ 737539 w 6019052"/>
              <a:gd name="connsiteY63" fmla="*/ 229200 h 3540556"/>
              <a:gd name="connsiteX64" fmla="*/ 642441 w 6019052"/>
              <a:gd name="connsiteY64" fmla="*/ 134102 h 3540556"/>
              <a:gd name="connsiteX65" fmla="*/ 250992 w 6019052"/>
              <a:gd name="connsiteY65" fmla="*/ 134102 h 3540556"/>
              <a:gd name="connsiteX66" fmla="*/ 155894 w 6019052"/>
              <a:gd name="connsiteY66" fmla="*/ 229200 h 3540556"/>
              <a:gd name="connsiteX67" fmla="*/ 250992 w 6019052"/>
              <a:gd name="connsiteY67" fmla="*/ 324298 h 3540556"/>
              <a:gd name="connsiteX68" fmla="*/ 346090 w 6019052"/>
              <a:gd name="connsiteY68" fmla="*/ 229200 h 3540556"/>
              <a:gd name="connsiteX69" fmla="*/ 250992 w 6019052"/>
              <a:gd name="connsiteY69" fmla="*/ 134102 h 3540556"/>
              <a:gd name="connsiteX70" fmla="*/ 5776060 w 6019052"/>
              <a:gd name="connsiteY70" fmla="*/ 134101 h 3540556"/>
              <a:gd name="connsiteX71" fmla="*/ 5680962 w 6019052"/>
              <a:gd name="connsiteY71" fmla="*/ 229199 h 3540556"/>
              <a:gd name="connsiteX72" fmla="*/ 5776060 w 6019052"/>
              <a:gd name="connsiteY72" fmla="*/ 324297 h 3540556"/>
              <a:gd name="connsiteX73" fmla="*/ 5871158 w 6019052"/>
              <a:gd name="connsiteY73" fmla="*/ 229199 h 3540556"/>
              <a:gd name="connsiteX74" fmla="*/ 5776060 w 6019052"/>
              <a:gd name="connsiteY74" fmla="*/ 134101 h 3540556"/>
              <a:gd name="connsiteX75" fmla="*/ 143888 w 6019052"/>
              <a:gd name="connsiteY75" fmla="*/ 0 h 3540556"/>
              <a:gd name="connsiteX76" fmla="*/ 5875164 w 6019052"/>
              <a:gd name="connsiteY76" fmla="*/ 0 h 3540556"/>
              <a:gd name="connsiteX77" fmla="*/ 6019052 w 6019052"/>
              <a:gd name="connsiteY77" fmla="*/ 143888 h 3540556"/>
              <a:gd name="connsiteX78" fmla="*/ 6019052 w 6019052"/>
              <a:gd name="connsiteY78" fmla="*/ 3396668 h 3540556"/>
              <a:gd name="connsiteX79" fmla="*/ 5875164 w 6019052"/>
              <a:gd name="connsiteY79" fmla="*/ 3540556 h 3540556"/>
              <a:gd name="connsiteX80" fmla="*/ 143888 w 6019052"/>
              <a:gd name="connsiteY80" fmla="*/ 3540556 h 3540556"/>
              <a:gd name="connsiteX81" fmla="*/ 0 w 6019052"/>
              <a:gd name="connsiteY81" fmla="*/ 3396668 h 3540556"/>
              <a:gd name="connsiteX82" fmla="*/ 0 w 6019052"/>
              <a:gd name="connsiteY82" fmla="*/ 143888 h 3540556"/>
              <a:gd name="connsiteX83" fmla="*/ 143888 w 6019052"/>
              <a:gd name="connsiteY83" fmla="*/ 0 h 354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6019052" h="3540556">
                <a:moveTo>
                  <a:pt x="5411522" y="134102"/>
                </a:moveTo>
                <a:cubicBezTo>
                  <a:pt x="5359001" y="134102"/>
                  <a:pt x="5316424" y="176679"/>
                  <a:pt x="5316424" y="229200"/>
                </a:cubicBezTo>
                <a:cubicBezTo>
                  <a:pt x="5316424" y="281721"/>
                  <a:pt x="5359001" y="324298"/>
                  <a:pt x="5411522" y="324298"/>
                </a:cubicBezTo>
                <a:cubicBezTo>
                  <a:pt x="5464043" y="324298"/>
                  <a:pt x="5506620" y="281721"/>
                  <a:pt x="5506620" y="229200"/>
                </a:cubicBezTo>
                <a:cubicBezTo>
                  <a:pt x="5506620" y="176679"/>
                  <a:pt x="5464043" y="134102"/>
                  <a:pt x="5411522" y="134102"/>
                </a:cubicBezTo>
                <a:close/>
                <a:moveTo>
                  <a:pt x="5020073" y="134102"/>
                </a:moveTo>
                <a:cubicBezTo>
                  <a:pt x="4967552" y="134102"/>
                  <a:pt x="4924975" y="176679"/>
                  <a:pt x="4924975" y="229200"/>
                </a:cubicBezTo>
                <a:cubicBezTo>
                  <a:pt x="4924975" y="281721"/>
                  <a:pt x="4967552" y="324298"/>
                  <a:pt x="5020073" y="324298"/>
                </a:cubicBezTo>
                <a:cubicBezTo>
                  <a:pt x="5072594" y="324298"/>
                  <a:pt x="5115171" y="281721"/>
                  <a:pt x="5115171" y="229200"/>
                </a:cubicBezTo>
                <a:cubicBezTo>
                  <a:pt x="5115171" y="176679"/>
                  <a:pt x="5072594" y="134102"/>
                  <a:pt x="5020073" y="134102"/>
                </a:cubicBezTo>
                <a:close/>
                <a:moveTo>
                  <a:pt x="4628624" y="134102"/>
                </a:moveTo>
                <a:cubicBezTo>
                  <a:pt x="4576103" y="134102"/>
                  <a:pt x="4533526" y="176679"/>
                  <a:pt x="4533526" y="229200"/>
                </a:cubicBezTo>
                <a:cubicBezTo>
                  <a:pt x="4533526" y="281721"/>
                  <a:pt x="4576103" y="324298"/>
                  <a:pt x="4628624" y="324298"/>
                </a:cubicBezTo>
                <a:cubicBezTo>
                  <a:pt x="4681145" y="324298"/>
                  <a:pt x="4723722" y="281721"/>
                  <a:pt x="4723722" y="229200"/>
                </a:cubicBezTo>
                <a:cubicBezTo>
                  <a:pt x="4723722" y="176679"/>
                  <a:pt x="4681145" y="134102"/>
                  <a:pt x="4628624" y="134102"/>
                </a:cubicBezTo>
                <a:close/>
                <a:moveTo>
                  <a:pt x="4237175" y="134102"/>
                </a:moveTo>
                <a:cubicBezTo>
                  <a:pt x="4184654" y="134102"/>
                  <a:pt x="4142077" y="176679"/>
                  <a:pt x="4142077" y="229200"/>
                </a:cubicBezTo>
                <a:cubicBezTo>
                  <a:pt x="4142077" y="281721"/>
                  <a:pt x="4184654" y="324298"/>
                  <a:pt x="4237175" y="324298"/>
                </a:cubicBezTo>
                <a:cubicBezTo>
                  <a:pt x="4289696" y="324298"/>
                  <a:pt x="4332273" y="281721"/>
                  <a:pt x="4332273" y="229200"/>
                </a:cubicBezTo>
                <a:cubicBezTo>
                  <a:pt x="4332273" y="176679"/>
                  <a:pt x="4289696" y="134102"/>
                  <a:pt x="4237175" y="134102"/>
                </a:cubicBezTo>
                <a:close/>
                <a:moveTo>
                  <a:pt x="3830436" y="134102"/>
                </a:moveTo>
                <a:cubicBezTo>
                  <a:pt x="3777915" y="134102"/>
                  <a:pt x="3735338" y="176679"/>
                  <a:pt x="3735338" y="229200"/>
                </a:cubicBezTo>
                <a:cubicBezTo>
                  <a:pt x="3735338" y="281721"/>
                  <a:pt x="3777915" y="324298"/>
                  <a:pt x="3830436" y="324298"/>
                </a:cubicBezTo>
                <a:cubicBezTo>
                  <a:pt x="3882957" y="324298"/>
                  <a:pt x="3925534" y="281721"/>
                  <a:pt x="3925534" y="229200"/>
                </a:cubicBezTo>
                <a:cubicBezTo>
                  <a:pt x="3925534" y="176679"/>
                  <a:pt x="3882957" y="134102"/>
                  <a:pt x="3830436" y="134102"/>
                </a:cubicBezTo>
                <a:close/>
                <a:moveTo>
                  <a:pt x="3438987" y="134102"/>
                </a:moveTo>
                <a:cubicBezTo>
                  <a:pt x="3386466" y="134102"/>
                  <a:pt x="3343889" y="176679"/>
                  <a:pt x="3343889" y="229200"/>
                </a:cubicBezTo>
                <a:cubicBezTo>
                  <a:pt x="3343889" y="281721"/>
                  <a:pt x="3386466" y="324298"/>
                  <a:pt x="3438987" y="324298"/>
                </a:cubicBezTo>
                <a:cubicBezTo>
                  <a:pt x="3491508" y="324298"/>
                  <a:pt x="3534085" y="281721"/>
                  <a:pt x="3534085" y="229200"/>
                </a:cubicBezTo>
                <a:cubicBezTo>
                  <a:pt x="3534085" y="176679"/>
                  <a:pt x="3491508" y="134102"/>
                  <a:pt x="3438987" y="134102"/>
                </a:cubicBezTo>
                <a:close/>
                <a:moveTo>
                  <a:pt x="3033288" y="134102"/>
                </a:moveTo>
                <a:cubicBezTo>
                  <a:pt x="2980767" y="134102"/>
                  <a:pt x="2938190" y="176679"/>
                  <a:pt x="2938190" y="229200"/>
                </a:cubicBezTo>
                <a:cubicBezTo>
                  <a:pt x="2938190" y="281721"/>
                  <a:pt x="2980767" y="324298"/>
                  <a:pt x="3033288" y="324298"/>
                </a:cubicBezTo>
                <a:cubicBezTo>
                  <a:pt x="3085809" y="324298"/>
                  <a:pt x="3128386" y="281721"/>
                  <a:pt x="3128386" y="229200"/>
                </a:cubicBezTo>
                <a:cubicBezTo>
                  <a:pt x="3128386" y="176679"/>
                  <a:pt x="3085809" y="134102"/>
                  <a:pt x="3033288" y="134102"/>
                </a:cubicBezTo>
                <a:close/>
                <a:moveTo>
                  <a:pt x="2641839" y="134102"/>
                </a:moveTo>
                <a:cubicBezTo>
                  <a:pt x="2589318" y="134102"/>
                  <a:pt x="2546741" y="176679"/>
                  <a:pt x="2546741" y="229200"/>
                </a:cubicBezTo>
                <a:cubicBezTo>
                  <a:pt x="2546741" y="281721"/>
                  <a:pt x="2589318" y="324298"/>
                  <a:pt x="2641839" y="324298"/>
                </a:cubicBezTo>
                <a:cubicBezTo>
                  <a:pt x="2694360" y="324298"/>
                  <a:pt x="2736937" y="281721"/>
                  <a:pt x="2736937" y="229200"/>
                </a:cubicBezTo>
                <a:cubicBezTo>
                  <a:pt x="2736937" y="176679"/>
                  <a:pt x="2694360" y="134102"/>
                  <a:pt x="2641839" y="134102"/>
                </a:cubicBezTo>
                <a:close/>
                <a:moveTo>
                  <a:pt x="2235100" y="134102"/>
                </a:moveTo>
                <a:cubicBezTo>
                  <a:pt x="2182579" y="134102"/>
                  <a:pt x="2140002" y="176679"/>
                  <a:pt x="2140002" y="229200"/>
                </a:cubicBezTo>
                <a:cubicBezTo>
                  <a:pt x="2140002" y="281721"/>
                  <a:pt x="2182579" y="324298"/>
                  <a:pt x="2235100" y="324298"/>
                </a:cubicBezTo>
                <a:cubicBezTo>
                  <a:pt x="2287621" y="324298"/>
                  <a:pt x="2330198" y="281721"/>
                  <a:pt x="2330198" y="229200"/>
                </a:cubicBezTo>
                <a:cubicBezTo>
                  <a:pt x="2330198" y="176679"/>
                  <a:pt x="2287621" y="134102"/>
                  <a:pt x="2235100" y="134102"/>
                </a:cubicBezTo>
                <a:close/>
                <a:moveTo>
                  <a:pt x="1843651" y="134102"/>
                </a:moveTo>
                <a:cubicBezTo>
                  <a:pt x="1791130" y="134102"/>
                  <a:pt x="1748553" y="176679"/>
                  <a:pt x="1748553" y="229200"/>
                </a:cubicBezTo>
                <a:cubicBezTo>
                  <a:pt x="1748553" y="281721"/>
                  <a:pt x="1791130" y="324298"/>
                  <a:pt x="1843651" y="324298"/>
                </a:cubicBezTo>
                <a:cubicBezTo>
                  <a:pt x="1896172" y="324298"/>
                  <a:pt x="1938749" y="281721"/>
                  <a:pt x="1938749" y="229200"/>
                </a:cubicBezTo>
                <a:cubicBezTo>
                  <a:pt x="1938749" y="176679"/>
                  <a:pt x="1896172" y="134102"/>
                  <a:pt x="1843651" y="134102"/>
                </a:cubicBezTo>
                <a:close/>
                <a:moveTo>
                  <a:pt x="1440629" y="134102"/>
                </a:moveTo>
                <a:cubicBezTo>
                  <a:pt x="1388108" y="134102"/>
                  <a:pt x="1345531" y="176679"/>
                  <a:pt x="1345531" y="229200"/>
                </a:cubicBezTo>
                <a:cubicBezTo>
                  <a:pt x="1345531" y="281721"/>
                  <a:pt x="1388108" y="324298"/>
                  <a:pt x="1440629" y="324298"/>
                </a:cubicBezTo>
                <a:cubicBezTo>
                  <a:pt x="1493150" y="324298"/>
                  <a:pt x="1535727" y="281721"/>
                  <a:pt x="1535727" y="229200"/>
                </a:cubicBezTo>
                <a:cubicBezTo>
                  <a:pt x="1535727" y="176679"/>
                  <a:pt x="1493150" y="134102"/>
                  <a:pt x="1440629" y="134102"/>
                </a:cubicBezTo>
                <a:close/>
                <a:moveTo>
                  <a:pt x="1049180" y="134102"/>
                </a:moveTo>
                <a:cubicBezTo>
                  <a:pt x="996659" y="134102"/>
                  <a:pt x="954082" y="176679"/>
                  <a:pt x="954082" y="229200"/>
                </a:cubicBezTo>
                <a:cubicBezTo>
                  <a:pt x="954082" y="281721"/>
                  <a:pt x="996659" y="324298"/>
                  <a:pt x="1049180" y="324298"/>
                </a:cubicBezTo>
                <a:cubicBezTo>
                  <a:pt x="1101701" y="324298"/>
                  <a:pt x="1144278" y="281721"/>
                  <a:pt x="1144278" y="229200"/>
                </a:cubicBezTo>
                <a:cubicBezTo>
                  <a:pt x="1144278" y="176679"/>
                  <a:pt x="1101701" y="134102"/>
                  <a:pt x="1049180" y="134102"/>
                </a:cubicBezTo>
                <a:close/>
                <a:moveTo>
                  <a:pt x="642441" y="134102"/>
                </a:moveTo>
                <a:cubicBezTo>
                  <a:pt x="589920" y="134102"/>
                  <a:pt x="547343" y="176679"/>
                  <a:pt x="547343" y="229200"/>
                </a:cubicBezTo>
                <a:cubicBezTo>
                  <a:pt x="547343" y="281721"/>
                  <a:pt x="589920" y="324298"/>
                  <a:pt x="642441" y="324298"/>
                </a:cubicBezTo>
                <a:cubicBezTo>
                  <a:pt x="694962" y="324298"/>
                  <a:pt x="737539" y="281721"/>
                  <a:pt x="737539" y="229200"/>
                </a:cubicBezTo>
                <a:cubicBezTo>
                  <a:pt x="737539" y="176679"/>
                  <a:pt x="694962" y="134102"/>
                  <a:pt x="642441" y="134102"/>
                </a:cubicBezTo>
                <a:close/>
                <a:moveTo>
                  <a:pt x="250992" y="134102"/>
                </a:moveTo>
                <a:cubicBezTo>
                  <a:pt x="198471" y="134102"/>
                  <a:pt x="155894" y="176679"/>
                  <a:pt x="155894" y="229200"/>
                </a:cubicBezTo>
                <a:cubicBezTo>
                  <a:pt x="155894" y="281721"/>
                  <a:pt x="198471" y="324298"/>
                  <a:pt x="250992" y="324298"/>
                </a:cubicBezTo>
                <a:cubicBezTo>
                  <a:pt x="303513" y="324298"/>
                  <a:pt x="346090" y="281721"/>
                  <a:pt x="346090" y="229200"/>
                </a:cubicBezTo>
                <a:cubicBezTo>
                  <a:pt x="346090" y="176679"/>
                  <a:pt x="303513" y="134102"/>
                  <a:pt x="250992" y="134102"/>
                </a:cubicBezTo>
                <a:close/>
                <a:moveTo>
                  <a:pt x="5776060" y="134101"/>
                </a:moveTo>
                <a:cubicBezTo>
                  <a:pt x="5723539" y="134101"/>
                  <a:pt x="5680962" y="176678"/>
                  <a:pt x="5680962" y="229199"/>
                </a:cubicBezTo>
                <a:cubicBezTo>
                  <a:pt x="5680962" y="281720"/>
                  <a:pt x="5723539" y="324297"/>
                  <a:pt x="5776060" y="324297"/>
                </a:cubicBezTo>
                <a:cubicBezTo>
                  <a:pt x="5828581" y="324297"/>
                  <a:pt x="5871158" y="281720"/>
                  <a:pt x="5871158" y="229199"/>
                </a:cubicBezTo>
                <a:cubicBezTo>
                  <a:pt x="5871158" y="176678"/>
                  <a:pt x="5828581" y="134101"/>
                  <a:pt x="5776060" y="134101"/>
                </a:cubicBezTo>
                <a:close/>
                <a:moveTo>
                  <a:pt x="143888" y="0"/>
                </a:moveTo>
                <a:lnTo>
                  <a:pt x="5875164" y="0"/>
                </a:lnTo>
                <a:cubicBezTo>
                  <a:pt x="5954631" y="0"/>
                  <a:pt x="6019052" y="64421"/>
                  <a:pt x="6019052" y="143888"/>
                </a:cubicBezTo>
                <a:lnTo>
                  <a:pt x="6019052" y="3396668"/>
                </a:lnTo>
                <a:cubicBezTo>
                  <a:pt x="6019052" y="3476135"/>
                  <a:pt x="5954631" y="3540556"/>
                  <a:pt x="5875164" y="3540556"/>
                </a:cubicBezTo>
                <a:lnTo>
                  <a:pt x="143888" y="3540556"/>
                </a:lnTo>
                <a:cubicBezTo>
                  <a:pt x="64421" y="3540556"/>
                  <a:pt x="0" y="3476135"/>
                  <a:pt x="0" y="3396668"/>
                </a:cubicBezTo>
                <a:lnTo>
                  <a:pt x="0" y="143888"/>
                </a:lnTo>
                <a:cubicBezTo>
                  <a:pt x="0" y="64421"/>
                  <a:pt x="64421" y="0"/>
                  <a:pt x="14388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A0835450-2604-42A1-829B-B9A6B2A8F967}"/>
              </a:ext>
            </a:extLst>
          </p:cNvPr>
          <p:cNvGrpSpPr/>
          <p:nvPr/>
        </p:nvGrpSpPr>
        <p:grpSpPr>
          <a:xfrm rot="16200000" flipV="1">
            <a:off x="5958527" y="4585735"/>
            <a:ext cx="668054" cy="2230459"/>
            <a:chOff x="8080441" y="2692400"/>
            <a:chExt cx="1089091" cy="3439255"/>
          </a:xfrm>
        </p:grpSpPr>
        <p:grpSp>
          <p:nvGrpSpPr>
            <p:cNvPr id="10" name="Group 9">
              <a:extLst>
                <a:ext uri="{FF2B5EF4-FFF2-40B4-BE49-F238E27FC236}">
                  <a16:creationId xmlns:a16="http://schemas.microsoft.com/office/drawing/2014/main" id="{803B1D9D-F7BA-4870-86A2-EA718656BD90}"/>
                </a:ext>
              </a:extLst>
            </p:cNvPr>
            <p:cNvGrpSpPr/>
            <p:nvPr/>
          </p:nvGrpSpPr>
          <p:grpSpPr>
            <a:xfrm>
              <a:off x="8080441" y="2692400"/>
              <a:ext cx="1079500" cy="990600"/>
              <a:chOff x="8080441" y="2628900"/>
              <a:chExt cx="1079500" cy="990600"/>
            </a:xfrm>
          </p:grpSpPr>
          <p:sp>
            <p:nvSpPr>
              <p:cNvPr id="17" name="Oval 16">
                <a:extLst>
                  <a:ext uri="{FF2B5EF4-FFF2-40B4-BE49-F238E27FC236}">
                    <a16:creationId xmlns:a16="http://schemas.microsoft.com/office/drawing/2014/main" id="{B9FD592D-E909-4D37-A777-0103F025BB80}"/>
                  </a:ext>
                </a:extLst>
              </p:cNvPr>
              <p:cNvSpPr/>
              <p:nvPr/>
            </p:nvSpPr>
            <p:spPr>
              <a:xfrm>
                <a:off x="8080441" y="2628900"/>
                <a:ext cx="977900" cy="977900"/>
              </a:xfrm>
              <a:prstGeom prst="ellipse">
                <a:avLst/>
              </a:prstGeom>
              <a:solidFill>
                <a:srgbClr val="947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9C5E6F5-08C5-4EC4-9C52-D6246CEA88C3}"/>
                  </a:ext>
                </a:extLst>
              </p:cNvPr>
              <p:cNvSpPr/>
              <p:nvPr/>
            </p:nvSpPr>
            <p:spPr>
              <a:xfrm>
                <a:off x="8182041" y="2641600"/>
                <a:ext cx="977900" cy="977900"/>
              </a:xfrm>
              <a:prstGeom prst="ellipse">
                <a:avLst/>
              </a:prstGeom>
              <a:noFill/>
              <a:ln w="12700">
                <a:solidFill>
                  <a:srgbClr val="33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219A664E-42F4-4E7F-BB38-7F854F5BDF9A}"/>
                </a:ext>
              </a:extLst>
            </p:cNvPr>
            <p:cNvGrpSpPr/>
            <p:nvPr/>
          </p:nvGrpSpPr>
          <p:grpSpPr>
            <a:xfrm>
              <a:off x="8080441" y="3926287"/>
              <a:ext cx="1079500" cy="990600"/>
              <a:chOff x="8080441" y="3963463"/>
              <a:chExt cx="1079500" cy="990600"/>
            </a:xfrm>
          </p:grpSpPr>
          <p:sp>
            <p:nvSpPr>
              <p:cNvPr id="15" name="Oval 14">
                <a:extLst>
                  <a:ext uri="{FF2B5EF4-FFF2-40B4-BE49-F238E27FC236}">
                    <a16:creationId xmlns:a16="http://schemas.microsoft.com/office/drawing/2014/main" id="{9D2C3DEC-A0F8-4231-8D16-41EEB89E7120}"/>
                  </a:ext>
                </a:extLst>
              </p:cNvPr>
              <p:cNvSpPr/>
              <p:nvPr/>
            </p:nvSpPr>
            <p:spPr>
              <a:xfrm>
                <a:off x="8080441" y="3963463"/>
                <a:ext cx="977900" cy="977900"/>
              </a:xfrm>
              <a:prstGeom prst="ellipse">
                <a:avLst/>
              </a:prstGeom>
              <a:solidFill>
                <a:srgbClr val="D4A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46C794C-4458-4EEE-8509-D9C72E7B5501}"/>
                  </a:ext>
                </a:extLst>
              </p:cNvPr>
              <p:cNvSpPr/>
              <p:nvPr/>
            </p:nvSpPr>
            <p:spPr>
              <a:xfrm>
                <a:off x="8182041" y="3976163"/>
                <a:ext cx="977900" cy="977900"/>
              </a:xfrm>
              <a:prstGeom prst="ellipse">
                <a:avLst/>
              </a:prstGeom>
              <a:noFill/>
              <a:ln w="12700">
                <a:solidFill>
                  <a:srgbClr val="33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327481ED-4A03-479D-B5F1-061DF10E27A1}"/>
                </a:ext>
              </a:extLst>
            </p:cNvPr>
            <p:cNvGrpSpPr/>
            <p:nvPr/>
          </p:nvGrpSpPr>
          <p:grpSpPr>
            <a:xfrm>
              <a:off x="8090032" y="5141055"/>
              <a:ext cx="1079500" cy="990600"/>
              <a:chOff x="7978841" y="5436751"/>
              <a:chExt cx="1079500" cy="990600"/>
            </a:xfrm>
          </p:grpSpPr>
          <p:sp>
            <p:nvSpPr>
              <p:cNvPr id="13" name="Oval 12">
                <a:extLst>
                  <a:ext uri="{FF2B5EF4-FFF2-40B4-BE49-F238E27FC236}">
                    <a16:creationId xmlns:a16="http://schemas.microsoft.com/office/drawing/2014/main" id="{2AF191C9-A93F-4A2C-A0B5-853553F552A1}"/>
                  </a:ext>
                </a:extLst>
              </p:cNvPr>
              <p:cNvSpPr/>
              <p:nvPr/>
            </p:nvSpPr>
            <p:spPr>
              <a:xfrm>
                <a:off x="7978841" y="5436751"/>
                <a:ext cx="977900" cy="977900"/>
              </a:xfrm>
              <a:prstGeom prst="ellipse">
                <a:avLst/>
              </a:prstGeom>
              <a:solidFill>
                <a:srgbClr val="E5CA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D4CF730-0BCA-4F7C-A06C-B55F56E4A018}"/>
                  </a:ext>
                </a:extLst>
              </p:cNvPr>
              <p:cNvSpPr/>
              <p:nvPr/>
            </p:nvSpPr>
            <p:spPr>
              <a:xfrm>
                <a:off x="8080441" y="5449451"/>
                <a:ext cx="977900" cy="977900"/>
              </a:xfrm>
              <a:prstGeom prst="ellipse">
                <a:avLst/>
              </a:prstGeom>
              <a:noFill/>
              <a:ln w="12700">
                <a:solidFill>
                  <a:srgbClr val="33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TextBox 18">
            <a:extLst>
              <a:ext uri="{FF2B5EF4-FFF2-40B4-BE49-F238E27FC236}">
                <a16:creationId xmlns:a16="http://schemas.microsoft.com/office/drawing/2014/main" id="{165F916D-B97A-4B40-9FD3-DE1EE6B0C4B4}"/>
              </a:ext>
            </a:extLst>
          </p:cNvPr>
          <p:cNvSpPr txBox="1"/>
          <p:nvPr/>
        </p:nvSpPr>
        <p:spPr>
          <a:xfrm>
            <a:off x="2474910" y="3148193"/>
            <a:ext cx="7925461" cy="1953868"/>
          </a:xfrm>
          <a:prstGeom prst="rect">
            <a:avLst/>
          </a:prstGeom>
          <a:noFill/>
        </p:spPr>
        <p:txBody>
          <a:bodyPr wrap="square">
            <a:spAutoFit/>
          </a:bodyPr>
          <a:lstStyle/>
          <a:p>
            <a:pPr marL="457200" indent="-457200" algn="just">
              <a:lnSpc>
                <a:spcPct val="150000"/>
              </a:lnSpc>
              <a:buFont typeface="Wingdings" panose="05000000000000000000" pitchFamily="2" charset="2"/>
              <a:buChar char="Ø"/>
            </a:pPr>
            <a:r>
              <a:rPr lang="en-US" sz="2800" b="1" dirty="0" err="1">
                <a:latin typeface="Times New Roman" panose="02020603050405020304" pitchFamily="18" charset="0"/>
                <a:cs typeface="Times New Roman" panose="02020603050405020304" pitchFamily="18" charset="0"/>
              </a:rPr>
              <a:t>Liễu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núi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Yên</a:t>
            </a:r>
            <a:r>
              <a:rPr lang="en-US" sz="2800" b="1" dirty="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a:p>
            <a:pPr marL="457200" indent="-457200" algn="just">
              <a:lnSpc>
                <a:spcPct val="150000"/>
              </a:lnSpc>
              <a:buFont typeface="Wingdings" panose="05000000000000000000" pitchFamily="2" charset="2"/>
              <a:buChar char="Ø"/>
            </a:pPr>
            <a:r>
              <a:rPr lang="en-US" sz="2800" b="1" dirty="0" err="1">
                <a:latin typeface="Times New Roman" panose="02020603050405020304" pitchFamily="18" charset="0"/>
                <a:cs typeface="Times New Roman" panose="02020603050405020304" pitchFamily="18" charset="0"/>
              </a:rPr>
              <a:t>Hàng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quân</a:t>
            </a:r>
            <a:r>
              <a:rPr lang="en-US" sz="2800" b="1" dirty="0">
                <a:latin typeface="Times New Roman" panose="02020603050405020304" pitchFamily="18" charset="0"/>
                <a:cs typeface="Times New Roman" panose="02020603050405020304" pitchFamily="18" charset="0"/>
              </a:rPr>
              <a:t> Minh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còn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chạy</a:t>
            </a:r>
            <a:r>
              <a:rPr lang="en-US" sz="2800" b="1" dirty="0">
                <a:latin typeface="Times New Roman" panose="02020603050405020304" pitchFamily="18" charset="0"/>
                <a:cs typeface="Times New Roman" panose="02020603050405020304" pitchFamily="18" charset="0"/>
              </a:rPr>
              <a:t>.</a:t>
            </a:r>
          </a:p>
          <a:p>
            <a:pPr marL="457200" indent="-457200" algn="just">
              <a:lnSpc>
                <a:spcPct val="150000"/>
              </a:lnSpc>
              <a:buFont typeface="Wingdings" panose="05000000000000000000" pitchFamily="2" charset="2"/>
              <a:buChar char="Ø"/>
            </a:pPr>
            <a:r>
              <a:rPr lang="en-US" sz="2800" b="1" dirty="0" err="1">
                <a:latin typeface="Times New Roman" panose="02020603050405020304" pitchFamily="18" charset="0"/>
                <a:cs typeface="Times New Roman" panose="02020603050405020304" pitchFamily="18" charset="0"/>
              </a:rPr>
              <a:t>Trận</a:t>
            </a:r>
            <a:r>
              <a:rPr lang="en-US" sz="2800" b="1" dirty="0">
                <a:latin typeface="Times New Roman" panose="02020603050405020304" pitchFamily="18" charset="0"/>
                <a:cs typeface="Times New Roman" panose="02020603050405020304" pitchFamily="18" charset="0"/>
              </a:rPr>
              <a:t> Chi </a:t>
            </a:r>
            <a:r>
              <a:rPr lang="en-US" sz="2800" b="1" dirty="0" err="1">
                <a:latin typeface="Times New Roman" panose="02020603050405020304" pitchFamily="18" charset="0"/>
                <a:cs typeface="Times New Roman" panose="02020603050405020304" pitchFamily="18" charset="0"/>
              </a:rPr>
              <a:t>Lăng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lợi</a:t>
            </a:r>
            <a:r>
              <a:rPr lang="en-US" sz="2800" b="1" dirty="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p:txBody>
      </p:sp>
      <p:pic>
        <p:nvPicPr>
          <p:cNvPr id="21" name="图片 17" descr="矢量智能对象">
            <a:extLst>
              <a:ext uri="{FF2B5EF4-FFF2-40B4-BE49-F238E27FC236}">
                <a16:creationId xmlns:a16="http://schemas.microsoft.com/office/drawing/2014/main" id="{F7BB8DE9-3708-484A-B068-F3DEAA66EA2C}"/>
              </a:ext>
            </a:extLst>
          </p:cNvPr>
          <p:cNvPicPr>
            <a:picLocks noChangeAspect="1"/>
          </p:cNvPicPr>
          <p:nvPr/>
        </p:nvPicPr>
        <p:blipFill>
          <a:blip r:embed="rId5"/>
          <a:stretch>
            <a:fillRect/>
          </a:stretch>
        </p:blipFill>
        <p:spPr>
          <a:xfrm>
            <a:off x="-751840" y="5495290"/>
            <a:ext cx="4464050" cy="1572895"/>
          </a:xfrm>
          <a:prstGeom prst="rect">
            <a:avLst/>
          </a:prstGeom>
        </p:spPr>
      </p:pic>
      <p:pic>
        <p:nvPicPr>
          <p:cNvPr id="22" name="图片 18" descr="矢量智能对象">
            <a:extLst>
              <a:ext uri="{FF2B5EF4-FFF2-40B4-BE49-F238E27FC236}">
                <a16:creationId xmlns:a16="http://schemas.microsoft.com/office/drawing/2014/main" id="{A139EE49-A907-47C4-828D-C11246BEC987}"/>
              </a:ext>
            </a:extLst>
          </p:cNvPr>
          <p:cNvPicPr>
            <a:picLocks noChangeAspect="1"/>
          </p:cNvPicPr>
          <p:nvPr/>
        </p:nvPicPr>
        <p:blipFill>
          <a:blip r:embed="rId5"/>
          <a:stretch>
            <a:fillRect/>
          </a:stretch>
        </p:blipFill>
        <p:spPr>
          <a:xfrm>
            <a:off x="-1354295" y="-7675"/>
            <a:ext cx="2667274" cy="939806"/>
          </a:xfrm>
          <a:prstGeom prst="rect">
            <a:avLst/>
          </a:prstGeom>
        </p:spPr>
      </p:pic>
      <p:pic>
        <p:nvPicPr>
          <p:cNvPr id="23" name="图片 18" descr="矢量智能对象">
            <a:extLst>
              <a:ext uri="{FF2B5EF4-FFF2-40B4-BE49-F238E27FC236}">
                <a16:creationId xmlns:a16="http://schemas.microsoft.com/office/drawing/2014/main" id="{DB89B36D-18DD-4152-B81D-7975FE171231}"/>
              </a:ext>
            </a:extLst>
          </p:cNvPr>
          <p:cNvPicPr>
            <a:picLocks noChangeAspect="1"/>
          </p:cNvPicPr>
          <p:nvPr/>
        </p:nvPicPr>
        <p:blipFill>
          <a:blip r:embed="rId5"/>
          <a:stretch>
            <a:fillRect/>
          </a:stretch>
        </p:blipFill>
        <p:spPr>
          <a:xfrm>
            <a:off x="9763615" y="5245384"/>
            <a:ext cx="4082140" cy="1438330"/>
          </a:xfrm>
          <a:prstGeom prst="rect">
            <a:avLst/>
          </a:prstGeom>
        </p:spPr>
      </p:pic>
    </p:spTree>
    <p:extLst>
      <p:ext uri="{BB962C8B-B14F-4D97-AF65-F5344CB8AC3E}">
        <p14:creationId xmlns:p14="http://schemas.microsoft.com/office/powerpoint/2010/main" val="75822240"/>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7"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2" presetClass="entr" presetSubtype="8" decel="10000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000" fill="hold"/>
                                            <p:tgtEl>
                                              <p:spTgt spid="5"/>
                                            </p:tgtEl>
                                            <p:attrNameLst>
                                              <p:attrName>ppt_x</p:attrName>
                                            </p:attrNameLst>
                                          </p:cBhvr>
                                          <p:tavLst>
                                            <p:tav tm="0">
                                              <p:val>
                                                <p:strVal val="0-#ppt_w/2"/>
                                              </p:val>
                                            </p:tav>
                                            <p:tav tm="100000">
                                              <p:val>
                                                <p:strVal val="#ppt_x"/>
                                              </p:val>
                                            </p:tav>
                                          </p:tavLst>
                                        </p:anim>
                                        <p:anim calcmode="lin" valueType="num">
                                          <p:cBhvr additive="base">
                                            <p:cTn id="19" dur="1000" fill="hold"/>
                                            <p:tgtEl>
                                              <p:spTgt spid="5"/>
                                            </p:tgtEl>
                                            <p:attrNameLst>
                                              <p:attrName>ppt_y</p:attrName>
                                            </p:attrNameLst>
                                          </p:cBhvr>
                                          <p:tavLst>
                                            <p:tav tm="0">
                                              <p:val>
                                                <p:strVal val="#ppt_y"/>
                                              </p:val>
                                            </p:tav>
                                            <p:tav tm="100000">
                                              <p:val>
                                                <p:strVal val="#ppt_y"/>
                                              </p:val>
                                            </p:tav>
                                          </p:tavLst>
                                        </p:anim>
                                      </p:childTnLst>
                                    </p:cTn>
                                  </p:par>
                                  <p:par>
                                    <p:cTn id="20" presetID="2" presetClass="entr" presetSubtype="8" decel="100000" fill="hold" nodeType="withEffect">
                                      <p:stCondLst>
                                        <p:cond delay="25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1000" fill="hold"/>
                                            <p:tgtEl>
                                              <p:spTgt spid="4"/>
                                            </p:tgtEl>
                                            <p:attrNameLst>
                                              <p:attrName>ppt_x</p:attrName>
                                            </p:attrNameLst>
                                          </p:cBhvr>
                                          <p:tavLst>
                                            <p:tav tm="0">
                                              <p:val>
                                                <p:strVal val="0-#ppt_w/2"/>
                                              </p:val>
                                            </p:tav>
                                            <p:tav tm="100000">
                                              <p:val>
                                                <p:strVal val="#ppt_x"/>
                                              </p:val>
                                            </p:tav>
                                          </p:tavLst>
                                        </p:anim>
                                        <p:anim calcmode="lin" valueType="num">
                                          <p:cBhvr additive="base">
                                            <p:cTn id="23" dur="1000" fill="hold"/>
                                            <p:tgtEl>
                                              <p:spTgt spid="4"/>
                                            </p:tgtEl>
                                            <p:attrNameLst>
                                              <p:attrName>ppt_y</p:attrName>
                                            </p:attrNameLst>
                                          </p:cBhvr>
                                          <p:tavLst>
                                            <p:tav tm="0">
                                              <p:val>
                                                <p:strVal val="#ppt_y"/>
                                              </p:val>
                                            </p:tav>
                                            <p:tav tm="100000">
                                              <p:val>
                                                <p:strVal val="#ppt_y"/>
                                              </p:val>
                                            </p:tav>
                                          </p:tavLst>
                                        </p:anim>
                                      </p:childTnLst>
                                    </p:cTn>
                                  </p:par>
                                  <p:par>
                                    <p:cTn id="24" presetID="2" presetClass="entr" presetSubtype="4" fill="hold" grpId="0" nodeType="withEffect" p14:presetBounceEnd="40000">
                                      <p:stCondLst>
                                        <p:cond delay="1750"/>
                                      </p:stCondLst>
                                      <p:childTnLst>
                                        <p:set>
                                          <p:cBhvr>
                                            <p:cTn id="25" dur="1" fill="hold">
                                              <p:stCondLst>
                                                <p:cond delay="0"/>
                                              </p:stCondLst>
                                            </p:cTn>
                                            <p:tgtEl>
                                              <p:spTgt spid="8"/>
                                            </p:tgtEl>
                                            <p:attrNameLst>
                                              <p:attrName>style.visibility</p:attrName>
                                            </p:attrNameLst>
                                          </p:cBhvr>
                                          <p:to>
                                            <p:strVal val="visible"/>
                                          </p:to>
                                        </p:set>
                                        <p:anim calcmode="lin" valueType="num" p14:bounceEnd="40000">
                                          <p:cBhvr additive="base">
                                            <p:cTn id="26" dur="50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7" dur="500" fill="hold"/>
                                            <p:tgtEl>
                                              <p:spTgt spid="8"/>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14:presetBounceEnd="40000">
                                      <p:stCondLst>
                                        <p:cond delay="2000"/>
                                      </p:stCondLst>
                                      <p:childTnLst>
                                        <p:set>
                                          <p:cBhvr>
                                            <p:cTn id="29" dur="1" fill="hold">
                                              <p:stCondLst>
                                                <p:cond delay="0"/>
                                              </p:stCondLst>
                                            </p:cTn>
                                            <p:tgtEl>
                                              <p:spTgt spid="7"/>
                                            </p:tgtEl>
                                            <p:attrNameLst>
                                              <p:attrName>style.visibility</p:attrName>
                                            </p:attrNameLst>
                                          </p:cBhvr>
                                          <p:to>
                                            <p:strVal val="visible"/>
                                          </p:to>
                                        </p:set>
                                        <p:anim calcmode="lin" valueType="num" p14:bounceEnd="40000">
                                          <p:cBhvr additive="base">
                                            <p:cTn id="30" dur="50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1" dur="500" fill="hold"/>
                                            <p:tgtEl>
                                              <p:spTgt spid="7"/>
                                            </p:tgtEl>
                                            <p:attrNameLst>
                                              <p:attrName>ppt_y</p:attrName>
                                            </p:attrNameLst>
                                          </p:cBhvr>
                                          <p:tavLst>
                                            <p:tav tm="0">
                                              <p:val>
                                                <p:strVal val="1+#ppt_h/2"/>
                                              </p:val>
                                            </p:tav>
                                            <p:tav tm="100000">
                                              <p:val>
                                                <p:strVal val="#ppt_y"/>
                                              </p:val>
                                            </p:tav>
                                          </p:tavLst>
                                        </p:anim>
                                      </p:childTnLst>
                                    </p:cTn>
                                  </p:par>
                                  <p:par>
                                    <p:cTn id="32" presetID="10" presetClass="entr" presetSubtype="0" fill="hold" nodeType="withEffect">
                                      <p:stCondLst>
                                        <p:cond delay="25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4" presetClass="entr" presetSubtype="10" fill="hold" nodeType="withEffect">
                                      <p:stCondLst>
                                        <p:cond delay="375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par>
                                    <p:cTn id="38" presetID="26" presetClass="emph" presetSubtype="0" repeatCount="indefinite" fill="hold" nodeType="withEffect">
                                      <p:stCondLst>
                                        <p:cond delay="3750"/>
                                      </p:stCondLst>
                                      <p:childTnLst>
                                        <p:animEffect transition="out" filter="fade">
                                          <p:cBhvr>
                                            <p:cTn id="39" dur="2700" tmFilter="0, 0; .2, .5; .8, .5; 1, 0"/>
                                            <p:tgtEl>
                                              <p:spTgt spid="9"/>
                                            </p:tgtEl>
                                          </p:cBhvr>
                                        </p:animEffect>
                                        <p:animScale>
                                          <p:cBhvr>
                                            <p:cTn id="40" dur="1350" autoRev="1" fill="hold"/>
                                            <p:tgtEl>
                                              <p:spTgt spid="9"/>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1000" fill="hold"/>
                                            <p:tgtEl>
                                              <p:spTgt spid="22"/>
                                            </p:tgtEl>
                                            <p:attrNameLst>
                                              <p:attrName>ppt_x</p:attrName>
                                            </p:attrNameLst>
                                          </p:cBhvr>
                                          <p:tavLst>
                                            <p:tav tm="0">
                                              <p:val>
                                                <p:strVal val="#ppt_x-.2"/>
                                              </p:val>
                                            </p:tav>
                                            <p:tav tm="100000">
                                              <p:val>
                                                <p:strVal val="#ppt_x"/>
                                              </p:val>
                                            </p:tav>
                                          </p:tavLst>
                                        </p:anim>
                                        <p:anim calcmode="lin" valueType="num">
                                          <p:cBhvr>
                                            <p:cTn id="46"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47" dur="10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1000" fill="hold"/>
                                            <p:tgtEl>
                                              <p:spTgt spid="21"/>
                                            </p:tgtEl>
                                            <p:attrNameLst>
                                              <p:attrName>ppt_x</p:attrName>
                                            </p:attrNameLst>
                                          </p:cBhvr>
                                          <p:tavLst>
                                            <p:tav tm="0">
                                              <p:val>
                                                <p:strVal val="#ppt_x-.2"/>
                                              </p:val>
                                            </p:tav>
                                            <p:tav tm="100000">
                                              <p:val>
                                                <p:strVal val="#ppt_x"/>
                                              </p:val>
                                            </p:tav>
                                          </p:tavLst>
                                        </p:anim>
                                        <p:anim calcmode="lin" valueType="num">
                                          <p:cBhvr>
                                            <p:cTn id="53"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54" dur="10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29" presetClass="entr" presetSubtype="0"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p:cTn id="59" dur="1000" fill="hold"/>
                                            <p:tgtEl>
                                              <p:spTgt spid="23"/>
                                            </p:tgtEl>
                                            <p:attrNameLst>
                                              <p:attrName>ppt_x</p:attrName>
                                            </p:attrNameLst>
                                          </p:cBhvr>
                                          <p:tavLst>
                                            <p:tav tm="0">
                                              <p:val>
                                                <p:strVal val="#ppt_x-.2"/>
                                              </p:val>
                                            </p:tav>
                                            <p:tav tm="100000">
                                              <p:val>
                                                <p:strVal val="#ppt_x"/>
                                              </p:val>
                                            </p:tav>
                                          </p:tavLst>
                                        </p:anim>
                                        <p:anim calcmode="lin" valueType="num">
                                          <p:cBhvr>
                                            <p:cTn id="60"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61" dur="10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43" presetClass="entr" presetSubtype="0"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100"/>
                                            <p:tgtEl>
                                              <p:spTgt spid="19"/>
                                            </p:tgtEl>
                                          </p:cBhvr>
                                        </p:animEffect>
                                        <p:anim calcmode="lin" valueType="num">
                                          <p:cBhvr>
                                            <p:cTn id="67" dur="400" fill="hold"/>
                                            <p:tgtEl>
                                              <p:spTgt spid="19"/>
                                            </p:tgtEl>
                                            <p:attrNameLst>
                                              <p:attrName>ppt_x</p:attrName>
                                            </p:attrNameLst>
                                          </p:cBhvr>
                                          <p:tavLst>
                                            <p:tav tm="0">
                                              <p:val>
                                                <p:strVal val="#ppt_x"/>
                                              </p:val>
                                            </p:tav>
                                            <p:tav tm="100000">
                                              <p:val>
                                                <p:strVal val="#ppt_x"/>
                                              </p:val>
                                            </p:tav>
                                          </p:tavLst>
                                        </p:anim>
                                        <p:anim calcmode="lin" valueType="num">
                                          <p:cBhvr>
                                            <p:cTn id="68" dur="400" fill="hold"/>
                                            <p:tgtEl>
                                              <p:spTgt spid="19"/>
                                            </p:tgtEl>
                                            <p:attrNameLst>
                                              <p:attrName>ppt_y</p:attrName>
                                            </p:attrNameLst>
                                          </p:cBhvr>
                                          <p:tavLst>
                                            <p:tav tm="0">
                                              <p:val>
                                                <p:strVal val="#ppt_y+0.31"/>
                                              </p:val>
                                            </p:tav>
                                            <p:tav tm="100000">
                                              <p:val>
                                                <p:strVal val="#ppt_y+0.31"/>
                                              </p:val>
                                            </p:tav>
                                          </p:tavLst>
                                        </p:anim>
                                        <p:anim calcmode="lin" valueType="num">
                                          <p:cBhvr>
                                            <p:cTn id="69" dur="600" decel="50000" fill="hold">
                                              <p:stCondLst>
                                                <p:cond delay="400"/>
                                              </p:stCondLst>
                                            </p:cTn>
                                            <p:tgtEl>
                                              <p:spTgt spid="1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0" dur="600" decel="50000" fill="hold">
                                              <p:stCondLst>
                                                <p:cond delay="400"/>
                                              </p:stCondLst>
                                            </p:cTn>
                                            <p:tgtEl>
                                              <p:spTgt spid="1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7"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2" presetClass="entr" presetSubtype="8" decel="10000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000" fill="hold"/>
                                            <p:tgtEl>
                                              <p:spTgt spid="5"/>
                                            </p:tgtEl>
                                            <p:attrNameLst>
                                              <p:attrName>ppt_x</p:attrName>
                                            </p:attrNameLst>
                                          </p:cBhvr>
                                          <p:tavLst>
                                            <p:tav tm="0">
                                              <p:val>
                                                <p:strVal val="0-#ppt_w/2"/>
                                              </p:val>
                                            </p:tav>
                                            <p:tav tm="100000">
                                              <p:val>
                                                <p:strVal val="#ppt_x"/>
                                              </p:val>
                                            </p:tav>
                                          </p:tavLst>
                                        </p:anim>
                                        <p:anim calcmode="lin" valueType="num">
                                          <p:cBhvr additive="base">
                                            <p:cTn id="19" dur="1000" fill="hold"/>
                                            <p:tgtEl>
                                              <p:spTgt spid="5"/>
                                            </p:tgtEl>
                                            <p:attrNameLst>
                                              <p:attrName>ppt_y</p:attrName>
                                            </p:attrNameLst>
                                          </p:cBhvr>
                                          <p:tavLst>
                                            <p:tav tm="0">
                                              <p:val>
                                                <p:strVal val="#ppt_y"/>
                                              </p:val>
                                            </p:tav>
                                            <p:tav tm="100000">
                                              <p:val>
                                                <p:strVal val="#ppt_y"/>
                                              </p:val>
                                            </p:tav>
                                          </p:tavLst>
                                        </p:anim>
                                      </p:childTnLst>
                                    </p:cTn>
                                  </p:par>
                                  <p:par>
                                    <p:cTn id="20" presetID="2" presetClass="entr" presetSubtype="8" decel="100000" fill="hold" nodeType="withEffect">
                                      <p:stCondLst>
                                        <p:cond delay="25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1000" fill="hold"/>
                                            <p:tgtEl>
                                              <p:spTgt spid="4"/>
                                            </p:tgtEl>
                                            <p:attrNameLst>
                                              <p:attrName>ppt_x</p:attrName>
                                            </p:attrNameLst>
                                          </p:cBhvr>
                                          <p:tavLst>
                                            <p:tav tm="0">
                                              <p:val>
                                                <p:strVal val="0-#ppt_w/2"/>
                                              </p:val>
                                            </p:tav>
                                            <p:tav tm="100000">
                                              <p:val>
                                                <p:strVal val="#ppt_x"/>
                                              </p:val>
                                            </p:tav>
                                          </p:tavLst>
                                        </p:anim>
                                        <p:anim calcmode="lin" valueType="num">
                                          <p:cBhvr additive="base">
                                            <p:cTn id="23" dur="1000" fill="hold"/>
                                            <p:tgtEl>
                                              <p:spTgt spid="4"/>
                                            </p:tgtEl>
                                            <p:attrNameLst>
                                              <p:attrName>ppt_y</p:attrName>
                                            </p:attrNameLst>
                                          </p:cBhvr>
                                          <p:tavLst>
                                            <p:tav tm="0">
                                              <p:val>
                                                <p:strVal val="#ppt_y"/>
                                              </p:val>
                                            </p:tav>
                                            <p:tav tm="100000">
                                              <p:val>
                                                <p:strVal val="#ppt_y"/>
                                              </p:val>
                                            </p:tav>
                                          </p:tavLst>
                                        </p:anim>
                                      </p:childTnLst>
                                    </p:cTn>
                                  </p:par>
                                  <p:par>
                                    <p:cTn id="24" presetID="2" presetClass="entr" presetSubtype="4" fill="hold" grpId="0" nodeType="withEffect">
                                      <p:stCondLst>
                                        <p:cond delay="175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200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par>
                                    <p:cTn id="32" presetID="10" presetClass="entr" presetSubtype="0" fill="hold" nodeType="withEffect">
                                      <p:stCondLst>
                                        <p:cond delay="25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4" presetClass="entr" presetSubtype="10" fill="hold" nodeType="withEffect">
                                      <p:stCondLst>
                                        <p:cond delay="375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par>
                                    <p:cTn id="38" presetID="26" presetClass="emph" presetSubtype="0" repeatCount="indefinite" fill="hold" nodeType="withEffect">
                                      <p:stCondLst>
                                        <p:cond delay="3750"/>
                                      </p:stCondLst>
                                      <p:childTnLst>
                                        <p:animEffect transition="out" filter="fade">
                                          <p:cBhvr>
                                            <p:cTn id="39" dur="2700" tmFilter="0, 0; .2, .5; .8, .5; 1, 0"/>
                                            <p:tgtEl>
                                              <p:spTgt spid="9"/>
                                            </p:tgtEl>
                                          </p:cBhvr>
                                        </p:animEffect>
                                        <p:animScale>
                                          <p:cBhvr>
                                            <p:cTn id="40" dur="1350" autoRev="1" fill="hold"/>
                                            <p:tgtEl>
                                              <p:spTgt spid="9"/>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1000" fill="hold"/>
                                            <p:tgtEl>
                                              <p:spTgt spid="22"/>
                                            </p:tgtEl>
                                            <p:attrNameLst>
                                              <p:attrName>ppt_x</p:attrName>
                                            </p:attrNameLst>
                                          </p:cBhvr>
                                          <p:tavLst>
                                            <p:tav tm="0">
                                              <p:val>
                                                <p:strVal val="#ppt_x-.2"/>
                                              </p:val>
                                            </p:tav>
                                            <p:tav tm="100000">
                                              <p:val>
                                                <p:strVal val="#ppt_x"/>
                                              </p:val>
                                            </p:tav>
                                          </p:tavLst>
                                        </p:anim>
                                        <p:anim calcmode="lin" valueType="num">
                                          <p:cBhvr>
                                            <p:cTn id="46"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47" dur="10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1000" fill="hold"/>
                                            <p:tgtEl>
                                              <p:spTgt spid="21"/>
                                            </p:tgtEl>
                                            <p:attrNameLst>
                                              <p:attrName>ppt_x</p:attrName>
                                            </p:attrNameLst>
                                          </p:cBhvr>
                                          <p:tavLst>
                                            <p:tav tm="0">
                                              <p:val>
                                                <p:strVal val="#ppt_x-.2"/>
                                              </p:val>
                                            </p:tav>
                                            <p:tav tm="100000">
                                              <p:val>
                                                <p:strVal val="#ppt_x"/>
                                              </p:val>
                                            </p:tav>
                                          </p:tavLst>
                                        </p:anim>
                                        <p:anim calcmode="lin" valueType="num">
                                          <p:cBhvr>
                                            <p:cTn id="53"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54" dur="10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29" presetClass="entr" presetSubtype="0"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p:cTn id="59" dur="1000" fill="hold"/>
                                            <p:tgtEl>
                                              <p:spTgt spid="23"/>
                                            </p:tgtEl>
                                            <p:attrNameLst>
                                              <p:attrName>ppt_x</p:attrName>
                                            </p:attrNameLst>
                                          </p:cBhvr>
                                          <p:tavLst>
                                            <p:tav tm="0">
                                              <p:val>
                                                <p:strVal val="#ppt_x-.2"/>
                                              </p:val>
                                            </p:tav>
                                            <p:tav tm="100000">
                                              <p:val>
                                                <p:strVal val="#ppt_x"/>
                                              </p:val>
                                            </p:tav>
                                          </p:tavLst>
                                        </p:anim>
                                        <p:anim calcmode="lin" valueType="num">
                                          <p:cBhvr>
                                            <p:cTn id="60"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61" dur="10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43" presetClass="entr" presetSubtype="0"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100"/>
                                            <p:tgtEl>
                                              <p:spTgt spid="19"/>
                                            </p:tgtEl>
                                          </p:cBhvr>
                                        </p:animEffect>
                                        <p:anim calcmode="lin" valueType="num">
                                          <p:cBhvr>
                                            <p:cTn id="67" dur="400" fill="hold"/>
                                            <p:tgtEl>
                                              <p:spTgt spid="19"/>
                                            </p:tgtEl>
                                            <p:attrNameLst>
                                              <p:attrName>ppt_x</p:attrName>
                                            </p:attrNameLst>
                                          </p:cBhvr>
                                          <p:tavLst>
                                            <p:tav tm="0">
                                              <p:val>
                                                <p:strVal val="#ppt_x"/>
                                              </p:val>
                                            </p:tav>
                                            <p:tav tm="100000">
                                              <p:val>
                                                <p:strVal val="#ppt_x"/>
                                              </p:val>
                                            </p:tav>
                                          </p:tavLst>
                                        </p:anim>
                                        <p:anim calcmode="lin" valueType="num">
                                          <p:cBhvr>
                                            <p:cTn id="68" dur="400" fill="hold"/>
                                            <p:tgtEl>
                                              <p:spTgt spid="19"/>
                                            </p:tgtEl>
                                            <p:attrNameLst>
                                              <p:attrName>ppt_y</p:attrName>
                                            </p:attrNameLst>
                                          </p:cBhvr>
                                          <p:tavLst>
                                            <p:tav tm="0">
                                              <p:val>
                                                <p:strVal val="#ppt_y+0.31"/>
                                              </p:val>
                                            </p:tav>
                                            <p:tav tm="100000">
                                              <p:val>
                                                <p:strVal val="#ppt_y+0.31"/>
                                              </p:val>
                                            </p:tav>
                                          </p:tavLst>
                                        </p:anim>
                                        <p:anim calcmode="lin" valueType="num">
                                          <p:cBhvr>
                                            <p:cTn id="69" dur="600" decel="50000" fill="hold">
                                              <p:stCondLst>
                                                <p:cond delay="400"/>
                                              </p:stCondLst>
                                            </p:cTn>
                                            <p:tgtEl>
                                              <p:spTgt spid="1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0" dur="600" decel="50000" fill="hold">
                                              <p:stCondLst>
                                                <p:cond delay="400"/>
                                              </p:stCondLst>
                                            </p:cTn>
                                            <p:tgtEl>
                                              <p:spTgt spid="1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19"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E31588B8-F187-45B5-9DD5-CAA7DE9B3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447" y="838200"/>
            <a:ext cx="6010553" cy="6029326"/>
          </a:xfrm>
          <a:prstGeom prst="rect">
            <a:avLst/>
          </a:prstGeom>
          <a:effectLst>
            <a:outerShdw blurRad="50800" dist="38100" dir="2700000" algn="tl" rotWithShape="0">
              <a:prstClr val="black">
                <a:alpha val="40000"/>
              </a:prstClr>
            </a:outerShdw>
          </a:effectLst>
        </p:spPr>
      </p:pic>
      <p:pic>
        <p:nvPicPr>
          <p:cNvPr id="4" name="Picture 4"/>
          <p:cNvPicPr>
            <a:picLocks noChangeAspect="1" noChangeArrowheads="1"/>
          </p:cNvPicPr>
          <p:nvPr/>
        </p:nvPicPr>
        <p:blipFill>
          <a:blip r:embed="rId4"/>
          <a:srcRect/>
          <a:stretch/>
        </p:blipFill>
        <p:spPr bwMode="auto">
          <a:xfrm>
            <a:off x="7176019" y="0"/>
            <a:ext cx="4754978"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AutoShape 5"/>
          <p:cNvSpPr>
            <a:spLocks noChangeArrowheads="1"/>
          </p:cNvSpPr>
          <p:nvPr/>
        </p:nvSpPr>
        <p:spPr bwMode="auto">
          <a:xfrm rot="6581135">
            <a:off x="9464163" y="-558006"/>
            <a:ext cx="747713" cy="368300"/>
          </a:xfrm>
          <a:prstGeom prst="notchedRightArrow">
            <a:avLst>
              <a:gd name="adj1" fmla="val 50000"/>
              <a:gd name="adj2" fmla="val 50754"/>
            </a:avLst>
          </a:prstGeom>
          <a:solidFill>
            <a:srgbClr val="3333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6" name="AutoShape 6"/>
          <p:cNvSpPr>
            <a:spLocks noChangeArrowheads="1"/>
          </p:cNvSpPr>
          <p:nvPr/>
        </p:nvSpPr>
        <p:spPr bwMode="auto">
          <a:xfrm rot="5259178">
            <a:off x="9387963" y="2780507"/>
            <a:ext cx="747713" cy="368300"/>
          </a:xfrm>
          <a:prstGeom prst="notchedRightArrow">
            <a:avLst>
              <a:gd name="adj1" fmla="val 50000"/>
              <a:gd name="adj2" fmla="val 50754"/>
            </a:avLst>
          </a:prstGeom>
          <a:solidFill>
            <a:srgbClr val="3333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7" name="AutoShape 7"/>
          <p:cNvSpPr>
            <a:spLocks noChangeArrowheads="1"/>
          </p:cNvSpPr>
          <p:nvPr/>
        </p:nvSpPr>
        <p:spPr bwMode="auto">
          <a:xfrm rot="5400000">
            <a:off x="9387963" y="1789907"/>
            <a:ext cx="747713" cy="368300"/>
          </a:xfrm>
          <a:prstGeom prst="notchedRightArrow">
            <a:avLst>
              <a:gd name="adj1" fmla="val 50000"/>
              <a:gd name="adj2" fmla="val 50754"/>
            </a:avLst>
          </a:prstGeom>
          <a:solidFill>
            <a:srgbClr val="3333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8" name="AutoShape 9"/>
          <p:cNvSpPr>
            <a:spLocks noChangeArrowheads="1"/>
          </p:cNvSpPr>
          <p:nvPr/>
        </p:nvSpPr>
        <p:spPr bwMode="auto">
          <a:xfrm rot="5919833">
            <a:off x="9311763" y="3618707"/>
            <a:ext cx="747713" cy="368300"/>
          </a:xfrm>
          <a:prstGeom prst="notchedRightArrow">
            <a:avLst>
              <a:gd name="adj1" fmla="val 50000"/>
              <a:gd name="adj2" fmla="val 50754"/>
            </a:avLst>
          </a:prstGeom>
          <a:solidFill>
            <a:srgbClr val="3333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9" name="AutoShape 10"/>
          <p:cNvSpPr>
            <a:spLocks noChangeArrowheads="1"/>
          </p:cNvSpPr>
          <p:nvPr/>
        </p:nvSpPr>
        <p:spPr bwMode="auto">
          <a:xfrm rot="4862156">
            <a:off x="9311763" y="875507"/>
            <a:ext cx="747713" cy="368300"/>
          </a:xfrm>
          <a:prstGeom prst="notchedRightArrow">
            <a:avLst>
              <a:gd name="adj1" fmla="val 50000"/>
              <a:gd name="adj2" fmla="val 50754"/>
            </a:avLst>
          </a:prstGeom>
          <a:solidFill>
            <a:srgbClr val="3333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10" name="AutoShape 19"/>
          <p:cNvSpPr>
            <a:spLocks noChangeArrowheads="1"/>
          </p:cNvSpPr>
          <p:nvPr/>
        </p:nvSpPr>
        <p:spPr bwMode="auto">
          <a:xfrm>
            <a:off x="9272869" y="1371600"/>
            <a:ext cx="838200" cy="304800"/>
          </a:xfrm>
          <a:prstGeom prst="curvedDownArrow">
            <a:avLst>
              <a:gd name="adj1" fmla="val 55000"/>
              <a:gd name="adj2" fmla="val 110000"/>
              <a:gd name="adj3" fmla="val 33333"/>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11" name="AutoShape 20"/>
          <p:cNvSpPr>
            <a:spLocks noChangeArrowheads="1"/>
          </p:cNvSpPr>
          <p:nvPr/>
        </p:nvSpPr>
        <p:spPr bwMode="auto">
          <a:xfrm>
            <a:off x="9196669" y="838200"/>
            <a:ext cx="685800" cy="609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12" name="AutoShape 28"/>
          <p:cNvSpPr>
            <a:spLocks noChangeArrowheads="1"/>
          </p:cNvSpPr>
          <p:nvPr/>
        </p:nvSpPr>
        <p:spPr bwMode="auto">
          <a:xfrm rot="16200000">
            <a:off x="9310969" y="2247900"/>
            <a:ext cx="762000" cy="381000"/>
          </a:xfrm>
          <a:prstGeom prst="rightArrow">
            <a:avLst>
              <a:gd name="adj1" fmla="val 50000"/>
              <a:gd name="adj2" fmla="val 50000"/>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13" name="AutoShape 29"/>
          <p:cNvSpPr>
            <a:spLocks noChangeArrowheads="1"/>
          </p:cNvSpPr>
          <p:nvPr/>
        </p:nvSpPr>
        <p:spPr bwMode="auto">
          <a:xfrm rot="5400000">
            <a:off x="9425269" y="1828800"/>
            <a:ext cx="685800" cy="381000"/>
          </a:xfrm>
          <a:prstGeom prst="rightArrow">
            <a:avLst>
              <a:gd name="adj1" fmla="val 50000"/>
              <a:gd name="adj2" fmla="val 45000"/>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grpSp>
        <p:nvGrpSpPr>
          <p:cNvPr id="19" name="Group 45"/>
          <p:cNvGrpSpPr>
            <a:grpSpLocks/>
          </p:cNvGrpSpPr>
          <p:nvPr/>
        </p:nvGrpSpPr>
        <p:grpSpPr bwMode="auto">
          <a:xfrm rot="15632311">
            <a:off x="8851389" y="1666082"/>
            <a:ext cx="4427537" cy="2514600"/>
            <a:chOff x="1257" y="1450"/>
            <a:chExt cx="2967" cy="1958"/>
          </a:xfrm>
        </p:grpSpPr>
        <p:sp>
          <p:nvSpPr>
            <p:cNvPr id="20" name="Freeform 46"/>
            <p:cNvSpPr>
              <a:spLocks/>
            </p:cNvSpPr>
            <p:nvPr/>
          </p:nvSpPr>
          <p:spPr bwMode="auto">
            <a:xfrm>
              <a:off x="2745" y="2129"/>
              <a:ext cx="342" cy="803"/>
            </a:xfrm>
            <a:custGeom>
              <a:avLst/>
              <a:gdLst>
                <a:gd name="T0" fmla="*/ 329 w 342"/>
                <a:gd name="T1" fmla="*/ 676 h 803"/>
                <a:gd name="T2" fmla="*/ 223 w 342"/>
                <a:gd name="T3" fmla="*/ 361 h 803"/>
                <a:gd name="T4" fmla="*/ 96 w 342"/>
                <a:gd name="T5" fmla="*/ 139 h 803"/>
                <a:gd name="T6" fmla="*/ 155 w 342"/>
                <a:gd name="T7" fmla="*/ 127 h 803"/>
                <a:gd name="T8" fmla="*/ 29 w 342"/>
                <a:gd name="T9" fmla="*/ 0 h 803"/>
                <a:gd name="T10" fmla="*/ 0 w 342"/>
                <a:gd name="T11" fmla="*/ 194 h 803"/>
                <a:gd name="T12" fmla="*/ 36 w 342"/>
                <a:gd name="T13" fmla="*/ 168 h 803"/>
                <a:gd name="T14" fmla="*/ 95 w 342"/>
                <a:gd name="T15" fmla="*/ 427 h 803"/>
                <a:gd name="T16" fmla="*/ 87 w 342"/>
                <a:gd name="T17" fmla="*/ 760 h 803"/>
                <a:gd name="T18" fmla="*/ 153 w 342"/>
                <a:gd name="T19" fmla="*/ 683 h 803"/>
                <a:gd name="T20" fmla="*/ 192 w 342"/>
                <a:gd name="T21" fmla="*/ 588 h 803"/>
                <a:gd name="T22" fmla="*/ 302 w 342"/>
                <a:gd name="T23" fmla="*/ 671 h 803"/>
                <a:gd name="T24" fmla="*/ 329 w 342"/>
                <a:gd name="T25" fmla="*/ 676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803">
                  <a:moveTo>
                    <a:pt x="329" y="676"/>
                  </a:moveTo>
                  <a:cubicBezTo>
                    <a:pt x="306" y="621"/>
                    <a:pt x="262" y="451"/>
                    <a:pt x="223" y="361"/>
                  </a:cubicBezTo>
                  <a:cubicBezTo>
                    <a:pt x="184" y="271"/>
                    <a:pt x="123" y="177"/>
                    <a:pt x="96" y="139"/>
                  </a:cubicBezTo>
                  <a:cubicBezTo>
                    <a:pt x="125" y="137"/>
                    <a:pt x="166" y="150"/>
                    <a:pt x="155" y="127"/>
                  </a:cubicBezTo>
                  <a:cubicBezTo>
                    <a:pt x="141" y="105"/>
                    <a:pt x="53" y="15"/>
                    <a:pt x="29" y="0"/>
                  </a:cubicBezTo>
                  <a:cubicBezTo>
                    <a:pt x="3" y="11"/>
                    <a:pt x="2" y="164"/>
                    <a:pt x="0" y="194"/>
                  </a:cubicBezTo>
                  <a:cubicBezTo>
                    <a:pt x="1" y="222"/>
                    <a:pt x="29" y="169"/>
                    <a:pt x="36" y="168"/>
                  </a:cubicBezTo>
                  <a:cubicBezTo>
                    <a:pt x="47" y="207"/>
                    <a:pt x="87" y="328"/>
                    <a:pt x="95" y="427"/>
                  </a:cubicBezTo>
                  <a:cubicBezTo>
                    <a:pt x="103" y="526"/>
                    <a:pt x="77" y="717"/>
                    <a:pt x="87" y="760"/>
                  </a:cubicBezTo>
                  <a:cubicBezTo>
                    <a:pt x="94" y="803"/>
                    <a:pt x="131" y="737"/>
                    <a:pt x="153" y="683"/>
                  </a:cubicBezTo>
                  <a:cubicBezTo>
                    <a:pt x="171" y="631"/>
                    <a:pt x="172" y="599"/>
                    <a:pt x="192" y="588"/>
                  </a:cubicBezTo>
                  <a:cubicBezTo>
                    <a:pt x="217" y="586"/>
                    <a:pt x="279" y="656"/>
                    <a:pt x="302" y="671"/>
                  </a:cubicBezTo>
                  <a:cubicBezTo>
                    <a:pt x="311" y="676"/>
                    <a:pt x="342" y="728"/>
                    <a:pt x="329" y="676"/>
                  </a:cubicBezTo>
                  <a:close/>
                </a:path>
              </a:pathLst>
            </a:custGeom>
            <a:solidFill>
              <a:srgbClr val="FF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sp>
          <p:nvSpPr>
            <p:cNvPr id="21" name="Freeform 47"/>
            <p:cNvSpPr>
              <a:spLocks/>
            </p:cNvSpPr>
            <p:nvPr/>
          </p:nvSpPr>
          <p:spPr bwMode="auto">
            <a:xfrm>
              <a:off x="1940" y="1927"/>
              <a:ext cx="269" cy="796"/>
            </a:xfrm>
            <a:custGeom>
              <a:avLst/>
              <a:gdLst>
                <a:gd name="T0" fmla="*/ 247 w 269"/>
                <a:gd name="T1" fmla="*/ 535 h 796"/>
                <a:gd name="T2" fmla="*/ 221 w 269"/>
                <a:gd name="T3" fmla="*/ 431 h 796"/>
                <a:gd name="T4" fmla="*/ 160 w 269"/>
                <a:gd name="T5" fmla="*/ 255 h 796"/>
                <a:gd name="T6" fmla="*/ 114 w 269"/>
                <a:gd name="T7" fmla="*/ 174 h 796"/>
                <a:gd name="T8" fmla="*/ 70 w 269"/>
                <a:gd name="T9" fmla="*/ 99 h 796"/>
                <a:gd name="T10" fmla="*/ 97 w 269"/>
                <a:gd name="T11" fmla="*/ 85 h 796"/>
                <a:gd name="T12" fmla="*/ 15 w 269"/>
                <a:gd name="T13" fmla="*/ 0 h 796"/>
                <a:gd name="T14" fmla="*/ 7 w 269"/>
                <a:gd name="T15" fmla="*/ 128 h 796"/>
                <a:gd name="T16" fmla="*/ 37 w 269"/>
                <a:gd name="T17" fmla="*/ 109 h 796"/>
                <a:gd name="T18" fmla="*/ 106 w 269"/>
                <a:gd name="T19" fmla="*/ 316 h 796"/>
                <a:gd name="T20" fmla="*/ 102 w 269"/>
                <a:gd name="T21" fmla="*/ 736 h 796"/>
                <a:gd name="T22" fmla="*/ 160 w 269"/>
                <a:gd name="T23" fmla="*/ 632 h 796"/>
                <a:gd name="T24" fmla="*/ 254 w 269"/>
                <a:gd name="T25" fmla="*/ 742 h 796"/>
                <a:gd name="T26" fmla="*/ 265 w 269"/>
                <a:gd name="T27" fmla="*/ 635 h 796"/>
                <a:gd name="T28" fmla="*/ 247 w 269"/>
                <a:gd name="T29" fmla="*/ 535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9" h="796">
                  <a:moveTo>
                    <a:pt x="247" y="535"/>
                  </a:moveTo>
                  <a:cubicBezTo>
                    <a:pt x="236" y="502"/>
                    <a:pt x="228" y="465"/>
                    <a:pt x="221" y="431"/>
                  </a:cubicBezTo>
                  <a:cubicBezTo>
                    <a:pt x="206" y="384"/>
                    <a:pt x="174" y="293"/>
                    <a:pt x="160" y="255"/>
                  </a:cubicBezTo>
                  <a:cubicBezTo>
                    <a:pt x="142" y="212"/>
                    <a:pt x="126" y="197"/>
                    <a:pt x="114" y="174"/>
                  </a:cubicBezTo>
                  <a:cubicBezTo>
                    <a:pt x="99" y="148"/>
                    <a:pt x="73" y="114"/>
                    <a:pt x="70" y="99"/>
                  </a:cubicBezTo>
                  <a:cubicBezTo>
                    <a:pt x="82" y="93"/>
                    <a:pt x="110" y="105"/>
                    <a:pt x="97" y="85"/>
                  </a:cubicBezTo>
                  <a:cubicBezTo>
                    <a:pt x="88" y="69"/>
                    <a:pt x="30" y="7"/>
                    <a:pt x="15" y="0"/>
                  </a:cubicBezTo>
                  <a:cubicBezTo>
                    <a:pt x="0" y="7"/>
                    <a:pt x="3" y="110"/>
                    <a:pt x="7" y="128"/>
                  </a:cubicBezTo>
                  <a:cubicBezTo>
                    <a:pt x="13" y="122"/>
                    <a:pt x="34" y="118"/>
                    <a:pt x="37" y="109"/>
                  </a:cubicBezTo>
                  <a:cubicBezTo>
                    <a:pt x="51" y="139"/>
                    <a:pt x="95" y="212"/>
                    <a:pt x="106" y="316"/>
                  </a:cubicBezTo>
                  <a:cubicBezTo>
                    <a:pt x="106" y="390"/>
                    <a:pt x="100" y="669"/>
                    <a:pt x="102" y="736"/>
                  </a:cubicBezTo>
                  <a:cubicBezTo>
                    <a:pt x="115" y="796"/>
                    <a:pt x="135" y="631"/>
                    <a:pt x="160" y="632"/>
                  </a:cubicBezTo>
                  <a:cubicBezTo>
                    <a:pt x="185" y="633"/>
                    <a:pt x="237" y="742"/>
                    <a:pt x="254" y="742"/>
                  </a:cubicBezTo>
                  <a:cubicBezTo>
                    <a:pt x="269" y="742"/>
                    <a:pt x="266" y="669"/>
                    <a:pt x="265" y="635"/>
                  </a:cubicBezTo>
                  <a:cubicBezTo>
                    <a:pt x="264" y="601"/>
                    <a:pt x="251" y="556"/>
                    <a:pt x="247" y="535"/>
                  </a:cubicBezTo>
                  <a:close/>
                </a:path>
              </a:pathLst>
            </a:custGeom>
            <a:solidFill>
              <a:srgbClr val="FF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sp>
          <p:nvSpPr>
            <p:cNvPr id="22" name="Freeform 48"/>
            <p:cNvSpPr>
              <a:spLocks/>
            </p:cNvSpPr>
            <p:nvPr/>
          </p:nvSpPr>
          <p:spPr bwMode="auto">
            <a:xfrm>
              <a:off x="1257" y="1450"/>
              <a:ext cx="393" cy="1368"/>
            </a:xfrm>
            <a:custGeom>
              <a:avLst/>
              <a:gdLst>
                <a:gd name="T0" fmla="*/ 258 w 393"/>
                <a:gd name="T1" fmla="*/ 146 h 1368"/>
                <a:gd name="T2" fmla="*/ 280 w 393"/>
                <a:gd name="T3" fmla="*/ 196 h 1368"/>
                <a:gd name="T4" fmla="*/ 337 w 393"/>
                <a:gd name="T5" fmla="*/ 16 h 1368"/>
                <a:gd name="T6" fmla="*/ 143 w 393"/>
                <a:gd name="T7" fmla="*/ 103 h 1368"/>
                <a:gd name="T8" fmla="*/ 196 w 393"/>
                <a:gd name="T9" fmla="*/ 106 h 1368"/>
                <a:gd name="T10" fmla="*/ 218 w 393"/>
                <a:gd name="T11" fmla="*/ 113 h 1368"/>
                <a:gd name="T12" fmla="*/ 177 w 393"/>
                <a:gd name="T13" fmla="*/ 171 h 1368"/>
                <a:gd name="T14" fmla="*/ 151 w 393"/>
                <a:gd name="T15" fmla="*/ 207 h 1368"/>
                <a:gd name="T16" fmla="*/ 118 w 393"/>
                <a:gd name="T17" fmla="*/ 273 h 1368"/>
                <a:gd name="T18" fmla="*/ 93 w 393"/>
                <a:gd name="T19" fmla="*/ 333 h 1368"/>
                <a:gd name="T20" fmla="*/ 48 w 393"/>
                <a:gd name="T21" fmla="*/ 455 h 1368"/>
                <a:gd name="T22" fmla="*/ 7 w 393"/>
                <a:gd name="T23" fmla="*/ 696 h 1368"/>
                <a:gd name="T24" fmla="*/ 6 w 393"/>
                <a:gd name="T25" fmla="*/ 832 h 1368"/>
                <a:gd name="T26" fmla="*/ 19 w 393"/>
                <a:gd name="T27" fmla="*/ 960 h 1368"/>
                <a:gd name="T28" fmla="*/ 86 w 393"/>
                <a:gd name="T29" fmla="*/ 1321 h 1368"/>
                <a:gd name="T30" fmla="*/ 103 w 393"/>
                <a:gd name="T31" fmla="*/ 1368 h 1368"/>
                <a:gd name="T32" fmla="*/ 180 w 393"/>
                <a:gd name="T33" fmla="*/ 1209 h 1368"/>
                <a:gd name="T34" fmla="*/ 370 w 393"/>
                <a:gd name="T35" fmla="*/ 1286 h 1368"/>
                <a:gd name="T36" fmla="*/ 318 w 393"/>
                <a:gd name="T37" fmla="*/ 1211 h 1368"/>
                <a:gd name="T38" fmla="*/ 263 w 393"/>
                <a:gd name="T39" fmla="*/ 1139 h 1368"/>
                <a:gd name="T40" fmla="*/ 216 w 393"/>
                <a:gd name="T41" fmla="*/ 1067 h 1368"/>
                <a:gd name="T42" fmla="*/ 178 w 393"/>
                <a:gd name="T43" fmla="*/ 970 h 1368"/>
                <a:gd name="T44" fmla="*/ 139 w 393"/>
                <a:gd name="T45" fmla="*/ 839 h 1368"/>
                <a:gd name="T46" fmla="*/ 118 w 393"/>
                <a:gd name="T47" fmla="*/ 731 h 1368"/>
                <a:gd name="T48" fmla="*/ 101 w 393"/>
                <a:gd name="T49" fmla="*/ 618 h 1368"/>
                <a:gd name="T50" fmla="*/ 99 w 393"/>
                <a:gd name="T51" fmla="*/ 503 h 1368"/>
                <a:gd name="T52" fmla="*/ 120 w 393"/>
                <a:gd name="T53" fmla="*/ 408 h 1368"/>
                <a:gd name="T54" fmla="*/ 138 w 393"/>
                <a:gd name="T55" fmla="*/ 350 h 1368"/>
                <a:gd name="T56" fmla="*/ 167 w 393"/>
                <a:gd name="T57" fmla="*/ 277 h 1368"/>
                <a:gd name="T58" fmla="*/ 199 w 393"/>
                <a:gd name="T59" fmla="*/ 221 h 1368"/>
                <a:gd name="T60" fmla="*/ 224 w 393"/>
                <a:gd name="T61" fmla="*/ 178 h 1368"/>
                <a:gd name="T62" fmla="*/ 258 w 393"/>
                <a:gd name="T63" fmla="*/ 146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3" h="1368">
                  <a:moveTo>
                    <a:pt x="258" y="146"/>
                  </a:moveTo>
                  <a:cubicBezTo>
                    <a:pt x="267" y="149"/>
                    <a:pt x="267" y="218"/>
                    <a:pt x="280" y="196"/>
                  </a:cubicBezTo>
                  <a:cubicBezTo>
                    <a:pt x="291" y="168"/>
                    <a:pt x="333" y="43"/>
                    <a:pt x="337" y="16"/>
                  </a:cubicBezTo>
                  <a:cubicBezTo>
                    <a:pt x="314" y="0"/>
                    <a:pt x="167" y="88"/>
                    <a:pt x="143" y="103"/>
                  </a:cubicBezTo>
                  <a:cubicBezTo>
                    <a:pt x="164" y="101"/>
                    <a:pt x="179" y="93"/>
                    <a:pt x="196" y="106"/>
                  </a:cubicBezTo>
                  <a:cubicBezTo>
                    <a:pt x="205" y="107"/>
                    <a:pt x="209" y="111"/>
                    <a:pt x="218" y="113"/>
                  </a:cubicBezTo>
                  <a:cubicBezTo>
                    <a:pt x="215" y="124"/>
                    <a:pt x="188" y="155"/>
                    <a:pt x="177" y="171"/>
                  </a:cubicBezTo>
                  <a:cubicBezTo>
                    <a:pt x="171" y="181"/>
                    <a:pt x="161" y="190"/>
                    <a:pt x="151" y="207"/>
                  </a:cubicBezTo>
                  <a:cubicBezTo>
                    <a:pt x="143" y="221"/>
                    <a:pt x="128" y="252"/>
                    <a:pt x="118" y="273"/>
                  </a:cubicBezTo>
                  <a:cubicBezTo>
                    <a:pt x="106" y="285"/>
                    <a:pt x="96" y="316"/>
                    <a:pt x="93" y="333"/>
                  </a:cubicBezTo>
                  <a:cubicBezTo>
                    <a:pt x="81" y="363"/>
                    <a:pt x="62" y="395"/>
                    <a:pt x="48" y="455"/>
                  </a:cubicBezTo>
                  <a:cubicBezTo>
                    <a:pt x="39" y="501"/>
                    <a:pt x="14" y="649"/>
                    <a:pt x="7" y="696"/>
                  </a:cubicBezTo>
                  <a:cubicBezTo>
                    <a:pt x="0" y="759"/>
                    <a:pt x="4" y="788"/>
                    <a:pt x="6" y="832"/>
                  </a:cubicBezTo>
                  <a:cubicBezTo>
                    <a:pt x="6" y="874"/>
                    <a:pt x="15" y="916"/>
                    <a:pt x="19" y="960"/>
                  </a:cubicBezTo>
                  <a:cubicBezTo>
                    <a:pt x="81" y="1316"/>
                    <a:pt x="52" y="1177"/>
                    <a:pt x="86" y="1321"/>
                  </a:cubicBezTo>
                  <a:cubicBezTo>
                    <a:pt x="94" y="1336"/>
                    <a:pt x="99" y="1352"/>
                    <a:pt x="103" y="1368"/>
                  </a:cubicBezTo>
                  <a:cubicBezTo>
                    <a:pt x="119" y="1349"/>
                    <a:pt x="162" y="1233"/>
                    <a:pt x="180" y="1209"/>
                  </a:cubicBezTo>
                  <a:cubicBezTo>
                    <a:pt x="225" y="1195"/>
                    <a:pt x="340" y="1276"/>
                    <a:pt x="370" y="1286"/>
                  </a:cubicBezTo>
                  <a:cubicBezTo>
                    <a:pt x="393" y="1286"/>
                    <a:pt x="336" y="1235"/>
                    <a:pt x="318" y="1211"/>
                  </a:cubicBezTo>
                  <a:cubicBezTo>
                    <a:pt x="300" y="1187"/>
                    <a:pt x="280" y="1163"/>
                    <a:pt x="263" y="1139"/>
                  </a:cubicBezTo>
                  <a:cubicBezTo>
                    <a:pt x="253" y="1123"/>
                    <a:pt x="227" y="1090"/>
                    <a:pt x="216" y="1067"/>
                  </a:cubicBezTo>
                  <a:cubicBezTo>
                    <a:pt x="202" y="1039"/>
                    <a:pt x="189" y="996"/>
                    <a:pt x="178" y="970"/>
                  </a:cubicBezTo>
                  <a:cubicBezTo>
                    <a:pt x="164" y="932"/>
                    <a:pt x="148" y="865"/>
                    <a:pt x="139" y="839"/>
                  </a:cubicBezTo>
                  <a:cubicBezTo>
                    <a:pt x="129" y="799"/>
                    <a:pt x="124" y="768"/>
                    <a:pt x="118" y="731"/>
                  </a:cubicBezTo>
                  <a:cubicBezTo>
                    <a:pt x="112" y="694"/>
                    <a:pt x="104" y="656"/>
                    <a:pt x="101" y="618"/>
                  </a:cubicBezTo>
                  <a:cubicBezTo>
                    <a:pt x="100" y="581"/>
                    <a:pt x="96" y="538"/>
                    <a:pt x="99" y="503"/>
                  </a:cubicBezTo>
                  <a:cubicBezTo>
                    <a:pt x="102" y="468"/>
                    <a:pt x="115" y="433"/>
                    <a:pt x="120" y="408"/>
                  </a:cubicBezTo>
                  <a:cubicBezTo>
                    <a:pt x="126" y="383"/>
                    <a:pt x="130" y="372"/>
                    <a:pt x="138" y="350"/>
                  </a:cubicBezTo>
                  <a:cubicBezTo>
                    <a:pt x="151" y="331"/>
                    <a:pt x="164" y="300"/>
                    <a:pt x="167" y="277"/>
                  </a:cubicBezTo>
                  <a:cubicBezTo>
                    <a:pt x="181" y="263"/>
                    <a:pt x="192" y="240"/>
                    <a:pt x="199" y="221"/>
                  </a:cubicBezTo>
                  <a:cubicBezTo>
                    <a:pt x="209" y="204"/>
                    <a:pt x="214" y="190"/>
                    <a:pt x="224" y="178"/>
                  </a:cubicBezTo>
                  <a:cubicBezTo>
                    <a:pt x="235" y="167"/>
                    <a:pt x="243" y="154"/>
                    <a:pt x="258" y="146"/>
                  </a:cubicBezTo>
                  <a:close/>
                </a:path>
              </a:pathLst>
            </a:custGeom>
            <a:solidFill>
              <a:srgbClr val="FF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sp>
          <p:nvSpPr>
            <p:cNvPr id="23" name="Freeform 49"/>
            <p:cNvSpPr>
              <a:spLocks/>
            </p:cNvSpPr>
            <p:nvPr/>
          </p:nvSpPr>
          <p:spPr bwMode="auto">
            <a:xfrm>
              <a:off x="3333" y="1872"/>
              <a:ext cx="891" cy="1536"/>
            </a:xfrm>
            <a:custGeom>
              <a:avLst/>
              <a:gdLst>
                <a:gd name="T0" fmla="*/ 555 w 891"/>
                <a:gd name="T1" fmla="*/ 1536 h 1536"/>
                <a:gd name="T2" fmla="*/ 369 w 891"/>
                <a:gd name="T3" fmla="*/ 1317 h 1536"/>
                <a:gd name="T4" fmla="*/ 309 w 891"/>
                <a:gd name="T5" fmla="*/ 1218 h 1536"/>
                <a:gd name="T6" fmla="*/ 270 w 891"/>
                <a:gd name="T7" fmla="*/ 1113 h 1536"/>
                <a:gd name="T8" fmla="*/ 222 w 891"/>
                <a:gd name="T9" fmla="*/ 993 h 1536"/>
                <a:gd name="T10" fmla="*/ 186 w 891"/>
                <a:gd name="T11" fmla="*/ 840 h 1536"/>
                <a:gd name="T12" fmla="*/ 126 w 891"/>
                <a:gd name="T13" fmla="*/ 483 h 1536"/>
                <a:gd name="T14" fmla="*/ 90 w 891"/>
                <a:gd name="T15" fmla="*/ 168 h 1536"/>
                <a:gd name="T16" fmla="*/ 0 w 891"/>
                <a:gd name="T17" fmla="*/ 186 h 1536"/>
                <a:gd name="T18" fmla="*/ 126 w 891"/>
                <a:gd name="T19" fmla="*/ 0 h 1536"/>
                <a:gd name="T20" fmla="*/ 240 w 891"/>
                <a:gd name="T21" fmla="*/ 156 h 1536"/>
                <a:gd name="T22" fmla="*/ 159 w 891"/>
                <a:gd name="T23" fmla="*/ 165 h 1536"/>
                <a:gd name="T24" fmla="*/ 198 w 891"/>
                <a:gd name="T25" fmla="*/ 369 h 1536"/>
                <a:gd name="T26" fmla="*/ 276 w 891"/>
                <a:gd name="T27" fmla="*/ 720 h 1536"/>
                <a:gd name="T28" fmla="*/ 342 w 891"/>
                <a:gd name="T29" fmla="*/ 900 h 1536"/>
                <a:gd name="T30" fmla="*/ 429 w 891"/>
                <a:gd name="T31" fmla="*/ 1035 h 1536"/>
                <a:gd name="T32" fmla="*/ 582 w 891"/>
                <a:gd name="T33" fmla="*/ 1194 h 1536"/>
                <a:gd name="T34" fmla="*/ 783 w 891"/>
                <a:gd name="T35" fmla="*/ 1323 h 1536"/>
                <a:gd name="T36" fmla="*/ 891 w 891"/>
                <a:gd name="T37" fmla="*/ 1383 h 1536"/>
                <a:gd name="T38" fmla="*/ 642 w 891"/>
                <a:gd name="T39" fmla="*/ 1326 h 1536"/>
                <a:gd name="T40" fmla="*/ 489 w 891"/>
                <a:gd name="T41" fmla="*/ 1269 h 1536"/>
                <a:gd name="T42" fmla="*/ 537 w 891"/>
                <a:gd name="T43" fmla="*/ 1425 h 1536"/>
                <a:gd name="T44" fmla="*/ 555 w 891"/>
                <a:gd name="T45" fmla="*/ 1536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91" h="1536">
                  <a:moveTo>
                    <a:pt x="555" y="1536"/>
                  </a:moveTo>
                  <a:lnTo>
                    <a:pt x="369" y="1317"/>
                  </a:lnTo>
                  <a:lnTo>
                    <a:pt x="309" y="1218"/>
                  </a:lnTo>
                  <a:lnTo>
                    <a:pt x="270" y="1113"/>
                  </a:lnTo>
                  <a:lnTo>
                    <a:pt x="222" y="993"/>
                  </a:lnTo>
                  <a:lnTo>
                    <a:pt x="186" y="840"/>
                  </a:lnTo>
                  <a:lnTo>
                    <a:pt x="126" y="483"/>
                  </a:lnTo>
                  <a:lnTo>
                    <a:pt x="90" y="168"/>
                  </a:lnTo>
                  <a:lnTo>
                    <a:pt x="0" y="186"/>
                  </a:lnTo>
                  <a:lnTo>
                    <a:pt x="126" y="0"/>
                  </a:lnTo>
                  <a:lnTo>
                    <a:pt x="240" y="156"/>
                  </a:lnTo>
                  <a:lnTo>
                    <a:pt x="159" y="165"/>
                  </a:lnTo>
                  <a:lnTo>
                    <a:pt x="198" y="369"/>
                  </a:lnTo>
                  <a:lnTo>
                    <a:pt x="276" y="720"/>
                  </a:lnTo>
                  <a:lnTo>
                    <a:pt x="342" y="900"/>
                  </a:lnTo>
                  <a:lnTo>
                    <a:pt x="429" y="1035"/>
                  </a:lnTo>
                  <a:lnTo>
                    <a:pt x="582" y="1194"/>
                  </a:lnTo>
                  <a:lnTo>
                    <a:pt x="783" y="1323"/>
                  </a:lnTo>
                  <a:lnTo>
                    <a:pt x="891" y="1383"/>
                  </a:lnTo>
                  <a:lnTo>
                    <a:pt x="642" y="1326"/>
                  </a:lnTo>
                  <a:lnTo>
                    <a:pt x="489" y="1269"/>
                  </a:lnTo>
                  <a:lnTo>
                    <a:pt x="537" y="1425"/>
                  </a:lnTo>
                  <a:lnTo>
                    <a:pt x="555" y="1536"/>
                  </a:lnTo>
                  <a:close/>
                </a:path>
              </a:pathLst>
            </a:cu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grpSp>
      <p:sp>
        <p:nvSpPr>
          <p:cNvPr id="24" name="AutoShape 53"/>
          <p:cNvSpPr>
            <a:spLocks noChangeArrowheads="1"/>
          </p:cNvSpPr>
          <p:nvPr/>
        </p:nvSpPr>
        <p:spPr bwMode="auto">
          <a:xfrm rot="16040220">
            <a:off x="9510994" y="5448300"/>
            <a:ext cx="990600" cy="304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3333FF"/>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25" name="AutoShape 54"/>
          <p:cNvSpPr>
            <a:spLocks noChangeArrowheads="1"/>
          </p:cNvSpPr>
          <p:nvPr/>
        </p:nvSpPr>
        <p:spPr bwMode="auto">
          <a:xfrm rot="16200000">
            <a:off x="9206194" y="5372100"/>
            <a:ext cx="990600" cy="304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3333FF"/>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26" name="AutoShape 55"/>
          <p:cNvSpPr>
            <a:spLocks noChangeArrowheads="1"/>
          </p:cNvSpPr>
          <p:nvPr/>
        </p:nvSpPr>
        <p:spPr bwMode="auto">
          <a:xfrm rot="16200000">
            <a:off x="9358594" y="4457700"/>
            <a:ext cx="990600" cy="304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3333FF"/>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28" name="AutoShape 74"/>
          <p:cNvSpPr>
            <a:spLocks noChangeArrowheads="1"/>
          </p:cNvSpPr>
          <p:nvPr/>
        </p:nvSpPr>
        <p:spPr bwMode="auto">
          <a:xfrm rot="16072983" flipV="1">
            <a:off x="9355420" y="6075363"/>
            <a:ext cx="1052512" cy="512763"/>
          </a:xfrm>
          <a:prstGeom prst="notchedRightArrow">
            <a:avLst>
              <a:gd name="adj1" fmla="val 50000"/>
              <a:gd name="adj2" fmla="val 51316"/>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grpSp>
        <p:nvGrpSpPr>
          <p:cNvPr id="29" name="Group 75"/>
          <p:cNvGrpSpPr>
            <a:grpSpLocks/>
          </p:cNvGrpSpPr>
          <p:nvPr/>
        </p:nvGrpSpPr>
        <p:grpSpPr bwMode="auto">
          <a:xfrm rot="26712858">
            <a:off x="1176187" y="4789217"/>
            <a:ext cx="1381125" cy="1209675"/>
            <a:chOff x="1257" y="1450"/>
            <a:chExt cx="2967" cy="1958"/>
          </a:xfrm>
        </p:grpSpPr>
        <p:sp>
          <p:nvSpPr>
            <p:cNvPr id="30" name="Freeform 76"/>
            <p:cNvSpPr>
              <a:spLocks/>
            </p:cNvSpPr>
            <p:nvPr/>
          </p:nvSpPr>
          <p:spPr bwMode="auto">
            <a:xfrm>
              <a:off x="2745" y="2129"/>
              <a:ext cx="342" cy="803"/>
            </a:xfrm>
            <a:custGeom>
              <a:avLst/>
              <a:gdLst>
                <a:gd name="T0" fmla="*/ 329 w 342"/>
                <a:gd name="T1" fmla="*/ 676 h 803"/>
                <a:gd name="T2" fmla="*/ 223 w 342"/>
                <a:gd name="T3" fmla="*/ 361 h 803"/>
                <a:gd name="T4" fmla="*/ 96 w 342"/>
                <a:gd name="T5" fmla="*/ 139 h 803"/>
                <a:gd name="T6" fmla="*/ 155 w 342"/>
                <a:gd name="T7" fmla="*/ 127 h 803"/>
                <a:gd name="T8" fmla="*/ 29 w 342"/>
                <a:gd name="T9" fmla="*/ 0 h 803"/>
                <a:gd name="T10" fmla="*/ 0 w 342"/>
                <a:gd name="T11" fmla="*/ 194 h 803"/>
                <a:gd name="T12" fmla="*/ 36 w 342"/>
                <a:gd name="T13" fmla="*/ 168 h 803"/>
                <a:gd name="T14" fmla="*/ 95 w 342"/>
                <a:gd name="T15" fmla="*/ 427 h 803"/>
                <a:gd name="T16" fmla="*/ 87 w 342"/>
                <a:gd name="T17" fmla="*/ 760 h 803"/>
                <a:gd name="T18" fmla="*/ 153 w 342"/>
                <a:gd name="T19" fmla="*/ 683 h 803"/>
                <a:gd name="T20" fmla="*/ 192 w 342"/>
                <a:gd name="T21" fmla="*/ 588 h 803"/>
                <a:gd name="T22" fmla="*/ 302 w 342"/>
                <a:gd name="T23" fmla="*/ 671 h 803"/>
                <a:gd name="T24" fmla="*/ 329 w 342"/>
                <a:gd name="T25" fmla="*/ 676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803">
                  <a:moveTo>
                    <a:pt x="329" y="676"/>
                  </a:moveTo>
                  <a:cubicBezTo>
                    <a:pt x="306" y="621"/>
                    <a:pt x="262" y="451"/>
                    <a:pt x="223" y="361"/>
                  </a:cubicBezTo>
                  <a:cubicBezTo>
                    <a:pt x="184" y="271"/>
                    <a:pt x="123" y="177"/>
                    <a:pt x="96" y="139"/>
                  </a:cubicBezTo>
                  <a:cubicBezTo>
                    <a:pt x="125" y="137"/>
                    <a:pt x="166" y="150"/>
                    <a:pt x="155" y="127"/>
                  </a:cubicBezTo>
                  <a:cubicBezTo>
                    <a:pt x="141" y="105"/>
                    <a:pt x="53" y="15"/>
                    <a:pt x="29" y="0"/>
                  </a:cubicBezTo>
                  <a:cubicBezTo>
                    <a:pt x="3" y="11"/>
                    <a:pt x="2" y="164"/>
                    <a:pt x="0" y="194"/>
                  </a:cubicBezTo>
                  <a:cubicBezTo>
                    <a:pt x="1" y="222"/>
                    <a:pt x="29" y="169"/>
                    <a:pt x="36" y="168"/>
                  </a:cubicBezTo>
                  <a:cubicBezTo>
                    <a:pt x="47" y="207"/>
                    <a:pt x="87" y="328"/>
                    <a:pt x="95" y="427"/>
                  </a:cubicBezTo>
                  <a:cubicBezTo>
                    <a:pt x="103" y="526"/>
                    <a:pt x="77" y="717"/>
                    <a:pt x="87" y="760"/>
                  </a:cubicBezTo>
                  <a:cubicBezTo>
                    <a:pt x="94" y="803"/>
                    <a:pt x="131" y="737"/>
                    <a:pt x="153" y="683"/>
                  </a:cubicBezTo>
                  <a:cubicBezTo>
                    <a:pt x="171" y="631"/>
                    <a:pt x="172" y="599"/>
                    <a:pt x="192" y="588"/>
                  </a:cubicBezTo>
                  <a:cubicBezTo>
                    <a:pt x="217" y="586"/>
                    <a:pt x="279" y="656"/>
                    <a:pt x="302" y="671"/>
                  </a:cubicBezTo>
                  <a:cubicBezTo>
                    <a:pt x="311" y="676"/>
                    <a:pt x="342" y="728"/>
                    <a:pt x="329" y="676"/>
                  </a:cubicBezTo>
                  <a:close/>
                </a:path>
              </a:pathLst>
            </a:custGeom>
            <a:solidFill>
              <a:srgbClr val="FF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sp>
          <p:nvSpPr>
            <p:cNvPr id="31" name="Freeform 77"/>
            <p:cNvSpPr>
              <a:spLocks/>
            </p:cNvSpPr>
            <p:nvPr/>
          </p:nvSpPr>
          <p:spPr bwMode="auto">
            <a:xfrm>
              <a:off x="1940" y="1927"/>
              <a:ext cx="269" cy="796"/>
            </a:xfrm>
            <a:custGeom>
              <a:avLst/>
              <a:gdLst>
                <a:gd name="T0" fmla="*/ 247 w 269"/>
                <a:gd name="T1" fmla="*/ 535 h 796"/>
                <a:gd name="T2" fmla="*/ 221 w 269"/>
                <a:gd name="T3" fmla="*/ 431 h 796"/>
                <a:gd name="T4" fmla="*/ 160 w 269"/>
                <a:gd name="T5" fmla="*/ 255 h 796"/>
                <a:gd name="T6" fmla="*/ 114 w 269"/>
                <a:gd name="T7" fmla="*/ 174 h 796"/>
                <a:gd name="T8" fmla="*/ 70 w 269"/>
                <a:gd name="T9" fmla="*/ 99 h 796"/>
                <a:gd name="T10" fmla="*/ 97 w 269"/>
                <a:gd name="T11" fmla="*/ 85 h 796"/>
                <a:gd name="T12" fmla="*/ 15 w 269"/>
                <a:gd name="T13" fmla="*/ 0 h 796"/>
                <a:gd name="T14" fmla="*/ 7 w 269"/>
                <a:gd name="T15" fmla="*/ 128 h 796"/>
                <a:gd name="T16" fmla="*/ 37 w 269"/>
                <a:gd name="T17" fmla="*/ 109 h 796"/>
                <a:gd name="T18" fmla="*/ 106 w 269"/>
                <a:gd name="T19" fmla="*/ 316 h 796"/>
                <a:gd name="T20" fmla="*/ 102 w 269"/>
                <a:gd name="T21" fmla="*/ 736 h 796"/>
                <a:gd name="T22" fmla="*/ 160 w 269"/>
                <a:gd name="T23" fmla="*/ 632 h 796"/>
                <a:gd name="T24" fmla="*/ 254 w 269"/>
                <a:gd name="T25" fmla="*/ 742 h 796"/>
                <a:gd name="T26" fmla="*/ 265 w 269"/>
                <a:gd name="T27" fmla="*/ 635 h 796"/>
                <a:gd name="T28" fmla="*/ 247 w 269"/>
                <a:gd name="T29" fmla="*/ 535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9" h="796">
                  <a:moveTo>
                    <a:pt x="247" y="535"/>
                  </a:moveTo>
                  <a:cubicBezTo>
                    <a:pt x="236" y="502"/>
                    <a:pt x="228" y="465"/>
                    <a:pt x="221" y="431"/>
                  </a:cubicBezTo>
                  <a:cubicBezTo>
                    <a:pt x="206" y="384"/>
                    <a:pt x="174" y="293"/>
                    <a:pt x="160" y="255"/>
                  </a:cubicBezTo>
                  <a:cubicBezTo>
                    <a:pt x="142" y="212"/>
                    <a:pt x="126" y="197"/>
                    <a:pt x="114" y="174"/>
                  </a:cubicBezTo>
                  <a:cubicBezTo>
                    <a:pt x="99" y="148"/>
                    <a:pt x="73" y="114"/>
                    <a:pt x="70" y="99"/>
                  </a:cubicBezTo>
                  <a:cubicBezTo>
                    <a:pt x="82" y="93"/>
                    <a:pt x="110" y="105"/>
                    <a:pt x="97" y="85"/>
                  </a:cubicBezTo>
                  <a:cubicBezTo>
                    <a:pt x="88" y="69"/>
                    <a:pt x="30" y="7"/>
                    <a:pt x="15" y="0"/>
                  </a:cubicBezTo>
                  <a:cubicBezTo>
                    <a:pt x="0" y="7"/>
                    <a:pt x="3" y="110"/>
                    <a:pt x="7" y="128"/>
                  </a:cubicBezTo>
                  <a:cubicBezTo>
                    <a:pt x="13" y="122"/>
                    <a:pt x="34" y="118"/>
                    <a:pt x="37" y="109"/>
                  </a:cubicBezTo>
                  <a:cubicBezTo>
                    <a:pt x="51" y="139"/>
                    <a:pt x="95" y="212"/>
                    <a:pt x="106" y="316"/>
                  </a:cubicBezTo>
                  <a:cubicBezTo>
                    <a:pt x="106" y="390"/>
                    <a:pt x="100" y="669"/>
                    <a:pt x="102" y="736"/>
                  </a:cubicBezTo>
                  <a:cubicBezTo>
                    <a:pt x="115" y="796"/>
                    <a:pt x="135" y="631"/>
                    <a:pt x="160" y="632"/>
                  </a:cubicBezTo>
                  <a:cubicBezTo>
                    <a:pt x="185" y="633"/>
                    <a:pt x="237" y="742"/>
                    <a:pt x="254" y="742"/>
                  </a:cubicBezTo>
                  <a:cubicBezTo>
                    <a:pt x="269" y="742"/>
                    <a:pt x="266" y="669"/>
                    <a:pt x="265" y="635"/>
                  </a:cubicBezTo>
                  <a:cubicBezTo>
                    <a:pt x="264" y="601"/>
                    <a:pt x="251" y="556"/>
                    <a:pt x="247" y="535"/>
                  </a:cubicBezTo>
                  <a:close/>
                </a:path>
              </a:pathLst>
            </a:custGeom>
            <a:solidFill>
              <a:srgbClr val="FF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sp>
          <p:nvSpPr>
            <p:cNvPr id="32" name="Freeform 78"/>
            <p:cNvSpPr>
              <a:spLocks/>
            </p:cNvSpPr>
            <p:nvPr/>
          </p:nvSpPr>
          <p:spPr bwMode="auto">
            <a:xfrm>
              <a:off x="1257" y="1450"/>
              <a:ext cx="393" cy="1368"/>
            </a:xfrm>
            <a:custGeom>
              <a:avLst/>
              <a:gdLst>
                <a:gd name="T0" fmla="*/ 258 w 393"/>
                <a:gd name="T1" fmla="*/ 146 h 1368"/>
                <a:gd name="T2" fmla="*/ 280 w 393"/>
                <a:gd name="T3" fmla="*/ 196 h 1368"/>
                <a:gd name="T4" fmla="*/ 337 w 393"/>
                <a:gd name="T5" fmla="*/ 16 h 1368"/>
                <a:gd name="T6" fmla="*/ 143 w 393"/>
                <a:gd name="T7" fmla="*/ 103 h 1368"/>
                <a:gd name="T8" fmla="*/ 196 w 393"/>
                <a:gd name="T9" fmla="*/ 106 h 1368"/>
                <a:gd name="T10" fmla="*/ 218 w 393"/>
                <a:gd name="T11" fmla="*/ 113 h 1368"/>
                <a:gd name="T12" fmla="*/ 177 w 393"/>
                <a:gd name="T13" fmla="*/ 171 h 1368"/>
                <a:gd name="T14" fmla="*/ 151 w 393"/>
                <a:gd name="T15" fmla="*/ 207 h 1368"/>
                <a:gd name="T16" fmla="*/ 118 w 393"/>
                <a:gd name="T17" fmla="*/ 273 h 1368"/>
                <a:gd name="T18" fmla="*/ 93 w 393"/>
                <a:gd name="T19" fmla="*/ 333 h 1368"/>
                <a:gd name="T20" fmla="*/ 48 w 393"/>
                <a:gd name="T21" fmla="*/ 455 h 1368"/>
                <a:gd name="T22" fmla="*/ 7 w 393"/>
                <a:gd name="T23" fmla="*/ 696 h 1368"/>
                <a:gd name="T24" fmla="*/ 6 w 393"/>
                <a:gd name="T25" fmla="*/ 832 h 1368"/>
                <a:gd name="T26" fmla="*/ 19 w 393"/>
                <a:gd name="T27" fmla="*/ 960 h 1368"/>
                <a:gd name="T28" fmla="*/ 86 w 393"/>
                <a:gd name="T29" fmla="*/ 1321 h 1368"/>
                <a:gd name="T30" fmla="*/ 103 w 393"/>
                <a:gd name="T31" fmla="*/ 1368 h 1368"/>
                <a:gd name="T32" fmla="*/ 180 w 393"/>
                <a:gd name="T33" fmla="*/ 1209 h 1368"/>
                <a:gd name="T34" fmla="*/ 370 w 393"/>
                <a:gd name="T35" fmla="*/ 1286 h 1368"/>
                <a:gd name="T36" fmla="*/ 318 w 393"/>
                <a:gd name="T37" fmla="*/ 1211 h 1368"/>
                <a:gd name="T38" fmla="*/ 263 w 393"/>
                <a:gd name="T39" fmla="*/ 1139 h 1368"/>
                <a:gd name="T40" fmla="*/ 216 w 393"/>
                <a:gd name="T41" fmla="*/ 1067 h 1368"/>
                <a:gd name="T42" fmla="*/ 178 w 393"/>
                <a:gd name="T43" fmla="*/ 970 h 1368"/>
                <a:gd name="T44" fmla="*/ 139 w 393"/>
                <a:gd name="T45" fmla="*/ 839 h 1368"/>
                <a:gd name="T46" fmla="*/ 118 w 393"/>
                <a:gd name="T47" fmla="*/ 731 h 1368"/>
                <a:gd name="T48" fmla="*/ 101 w 393"/>
                <a:gd name="T49" fmla="*/ 618 h 1368"/>
                <a:gd name="T50" fmla="*/ 99 w 393"/>
                <a:gd name="T51" fmla="*/ 503 h 1368"/>
                <a:gd name="T52" fmla="*/ 120 w 393"/>
                <a:gd name="T53" fmla="*/ 408 h 1368"/>
                <a:gd name="T54" fmla="*/ 138 w 393"/>
                <a:gd name="T55" fmla="*/ 350 h 1368"/>
                <a:gd name="T56" fmla="*/ 167 w 393"/>
                <a:gd name="T57" fmla="*/ 277 h 1368"/>
                <a:gd name="T58" fmla="*/ 199 w 393"/>
                <a:gd name="T59" fmla="*/ 221 h 1368"/>
                <a:gd name="T60" fmla="*/ 224 w 393"/>
                <a:gd name="T61" fmla="*/ 178 h 1368"/>
                <a:gd name="T62" fmla="*/ 258 w 393"/>
                <a:gd name="T63" fmla="*/ 146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3" h="1368">
                  <a:moveTo>
                    <a:pt x="258" y="146"/>
                  </a:moveTo>
                  <a:cubicBezTo>
                    <a:pt x="267" y="149"/>
                    <a:pt x="267" y="218"/>
                    <a:pt x="280" y="196"/>
                  </a:cubicBezTo>
                  <a:cubicBezTo>
                    <a:pt x="291" y="168"/>
                    <a:pt x="333" y="43"/>
                    <a:pt x="337" y="16"/>
                  </a:cubicBezTo>
                  <a:cubicBezTo>
                    <a:pt x="314" y="0"/>
                    <a:pt x="167" y="88"/>
                    <a:pt x="143" y="103"/>
                  </a:cubicBezTo>
                  <a:cubicBezTo>
                    <a:pt x="164" y="101"/>
                    <a:pt x="179" y="93"/>
                    <a:pt x="196" y="106"/>
                  </a:cubicBezTo>
                  <a:cubicBezTo>
                    <a:pt x="205" y="107"/>
                    <a:pt x="209" y="111"/>
                    <a:pt x="218" y="113"/>
                  </a:cubicBezTo>
                  <a:cubicBezTo>
                    <a:pt x="215" y="124"/>
                    <a:pt x="188" y="155"/>
                    <a:pt x="177" y="171"/>
                  </a:cubicBezTo>
                  <a:cubicBezTo>
                    <a:pt x="171" y="181"/>
                    <a:pt x="161" y="190"/>
                    <a:pt x="151" y="207"/>
                  </a:cubicBezTo>
                  <a:cubicBezTo>
                    <a:pt x="143" y="221"/>
                    <a:pt x="128" y="252"/>
                    <a:pt x="118" y="273"/>
                  </a:cubicBezTo>
                  <a:cubicBezTo>
                    <a:pt x="106" y="285"/>
                    <a:pt x="96" y="316"/>
                    <a:pt x="93" y="333"/>
                  </a:cubicBezTo>
                  <a:cubicBezTo>
                    <a:pt x="81" y="363"/>
                    <a:pt x="62" y="395"/>
                    <a:pt x="48" y="455"/>
                  </a:cubicBezTo>
                  <a:cubicBezTo>
                    <a:pt x="39" y="501"/>
                    <a:pt x="14" y="649"/>
                    <a:pt x="7" y="696"/>
                  </a:cubicBezTo>
                  <a:cubicBezTo>
                    <a:pt x="0" y="759"/>
                    <a:pt x="4" y="788"/>
                    <a:pt x="6" y="832"/>
                  </a:cubicBezTo>
                  <a:cubicBezTo>
                    <a:pt x="6" y="874"/>
                    <a:pt x="15" y="916"/>
                    <a:pt x="19" y="960"/>
                  </a:cubicBezTo>
                  <a:cubicBezTo>
                    <a:pt x="81" y="1316"/>
                    <a:pt x="52" y="1177"/>
                    <a:pt x="86" y="1321"/>
                  </a:cubicBezTo>
                  <a:cubicBezTo>
                    <a:pt x="94" y="1336"/>
                    <a:pt x="99" y="1352"/>
                    <a:pt x="103" y="1368"/>
                  </a:cubicBezTo>
                  <a:cubicBezTo>
                    <a:pt x="119" y="1349"/>
                    <a:pt x="162" y="1233"/>
                    <a:pt x="180" y="1209"/>
                  </a:cubicBezTo>
                  <a:cubicBezTo>
                    <a:pt x="225" y="1195"/>
                    <a:pt x="340" y="1276"/>
                    <a:pt x="370" y="1286"/>
                  </a:cubicBezTo>
                  <a:cubicBezTo>
                    <a:pt x="393" y="1286"/>
                    <a:pt x="336" y="1235"/>
                    <a:pt x="318" y="1211"/>
                  </a:cubicBezTo>
                  <a:cubicBezTo>
                    <a:pt x="300" y="1187"/>
                    <a:pt x="280" y="1163"/>
                    <a:pt x="263" y="1139"/>
                  </a:cubicBezTo>
                  <a:cubicBezTo>
                    <a:pt x="253" y="1123"/>
                    <a:pt x="227" y="1090"/>
                    <a:pt x="216" y="1067"/>
                  </a:cubicBezTo>
                  <a:cubicBezTo>
                    <a:pt x="202" y="1039"/>
                    <a:pt x="189" y="996"/>
                    <a:pt x="178" y="970"/>
                  </a:cubicBezTo>
                  <a:cubicBezTo>
                    <a:pt x="164" y="932"/>
                    <a:pt x="148" y="865"/>
                    <a:pt x="139" y="839"/>
                  </a:cubicBezTo>
                  <a:cubicBezTo>
                    <a:pt x="129" y="799"/>
                    <a:pt x="124" y="768"/>
                    <a:pt x="118" y="731"/>
                  </a:cubicBezTo>
                  <a:cubicBezTo>
                    <a:pt x="112" y="694"/>
                    <a:pt x="104" y="656"/>
                    <a:pt x="101" y="618"/>
                  </a:cubicBezTo>
                  <a:cubicBezTo>
                    <a:pt x="100" y="581"/>
                    <a:pt x="96" y="538"/>
                    <a:pt x="99" y="503"/>
                  </a:cubicBezTo>
                  <a:cubicBezTo>
                    <a:pt x="102" y="468"/>
                    <a:pt x="115" y="433"/>
                    <a:pt x="120" y="408"/>
                  </a:cubicBezTo>
                  <a:cubicBezTo>
                    <a:pt x="126" y="383"/>
                    <a:pt x="130" y="372"/>
                    <a:pt x="138" y="350"/>
                  </a:cubicBezTo>
                  <a:cubicBezTo>
                    <a:pt x="151" y="331"/>
                    <a:pt x="164" y="300"/>
                    <a:pt x="167" y="277"/>
                  </a:cubicBezTo>
                  <a:cubicBezTo>
                    <a:pt x="181" y="263"/>
                    <a:pt x="192" y="240"/>
                    <a:pt x="199" y="221"/>
                  </a:cubicBezTo>
                  <a:cubicBezTo>
                    <a:pt x="209" y="204"/>
                    <a:pt x="214" y="190"/>
                    <a:pt x="224" y="178"/>
                  </a:cubicBezTo>
                  <a:cubicBezTo>
                    <a:pt x="235" y="167"/>
                    <a:pt x="243" y="154"/>
                    <a:pt x="258" y="146"/>
                  </a:cubicBezTo>
                  <a:close/>
                </a:path>
              </a:pathLst>
            </a:custGeom>
            <a:solidFill>
              <a:srgbClr val="FF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sp>
          <p:nvSpPr>
            <p:cNvPr id="33" name="Freeform 79"/>
            <p:cNvSpPr>
              <a:spLocks/>
            </p:cNvSpPr>
            <p:nvPr/>
          </p:nvSpPr>
          <p:spPr bwMode="auto">
            <a:xfrm>
              <a:off x="3333" y="1872"/>
              <a:ext cx="891" cy="1536"/>
            </a:xfrm>
            <a:custGeom>
              <a:avLst/>
              <a:gdLst>
                <a:gd name="T0" fmla="*/ 555 w 891"/>
                <a:gd name="T1" fmla="*/ 1536 h 1536"/>
                <a:gd name="T2" fmla="*/ 369 w 891"/>
                <a:gd name="T3" fmla="*/ 1317 h 1536"/>
                <a:gd name="T4" fmla="*/ 309 w 891"/>
                <a:gd name="T5" fmla="*/ 1218 h 1536"/>
                <a:gd name="T6" fmla="*/ 270 w 891"/>
                <a:gd name="T7" fmla="*/ 1113 h 1536"/>
                <a:gd name="T8" fmla="*/ 222 w 891"/>
                <a:gd name="T9" fmla="*/ 993 h 1536"/>
                <a:gd name="T10" fmla="*/ 186 w 891"/>
                <a:gd name="T11" fmla="*/ 840 h 1536"/>
                <a:gd name="T12" fmla="*/ 126 w 891"/>
                <a:gd name="T13" fmla="*/ 483 h 1536"/>
                <a:gd name="T14" fmla="*/ 90 w 891"/>
                <a:gd name="T15" fmla="*/ 168 h 1536"/>
                <a:gd name="T16" fmla="*/ 0 w 891"/>
                <a:gd name="T17" fmla="*/ 186 h 1536"/>
                <a:gd name="T18" fmla="*/ 126 w 891"/>
                <a:gd name="T19" fmla="*/ 0 h 1536"/>
                <a:gd name="T20" fmla="*/ 240 w 891"/>
                <a:gd name="T21" fmla="*/ 156 h 1536"/>
                <a:gd name="T22" fmla="*/ 159 w 891"/>
                <a:gd name="T23" fmla="*/ 165 h 1536"/>
                <a:gd name="T24" fmla="*/ 198 w 891"/>
                <a:gd name="T25" fmla="*/ 369 h 1536"/>
                <a:gd name="T26" fmla="*/ 276 w 891"/>
                <a:gd name="T27" fmla="*/ 720 h 1536"/>
                <a:gd name="T28" fmla="*/ 342 w 891"/>
                <a:gd name="T29" fmla="*/ 900 h 1536"/>
                <a:gd name="T30" fmla="*/ 429 w 891"/>
                <a:gd name="T31" fmla="*/ 1035 h 1536"/>
                <a:gd name="T32" fmla="*/ 582 w 891"/>
                <a:gd name="T33" fmla="*/ 1194 h 1536"/>
                <a:gd name="T34" fmla="*/ 783 w 891"/>
                <a:gd name="T35" fmla="*/ 1323 h 1536"/>
                <a:gd name="T36" fmla="*/ 891 w 891"/>
                <a:gd name="T37" fmla="*/ 1383 h 1536"/>
                <a:gd name="T38" fmla="*/ 642 w 891"/>
                <a:gd name="T39" fmla="*/ 1326 h 1536"/>
                <a:gd name="T40" fmla="*/ 489 w 891"/>
                <a:gd name="T41" fmla="*/ 1269 h 1536"/>
                <a:gd name="T42" fmla="*/ 537 w 891"/>
                <a:gd name="T43" fmla="*/ 1425 h 1536"/>
                <a:gd name="T44" fmla="*/ 555 w 891"/>
                <a:gd name="T45" fmla="*/ 1536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91" h="1536">
                  <a:moveTo>
                    <a:pt x="555" y="1536"/>
                  </a:moveTo>
                  <a:lnTo>
                    <a:pt x="369" y="1317"/>
                  </a:lnTo>
                  <a:lnTo>
                    <a:pt x="309" y="1218"/>
                  </a:lnTo>
                  <a:lnTo>
                    <a:pt x="270" y="1113"/>
                  </a:lnTo>
                  <a:lnTo>
                    <a:pt x="222" y="993"/>
                  </a:lnTo>
                  <a:lnTo>
                    <a:pt x="186" y="840"/>
                  </a:lnTo>
                  <a:lnTo>
                    <a:pt x="126" y="483"/>
                  </a:lnTo>
                  <a:lnTo>
                    <a:pt x="90" y="168"/>
                  </a:lnTo>
                  <a:lnTo>
                    <a:pt x="0" y="186"/>
                  </a:lnTo>
                  <a:lnTo>
                    <a:pt x="126" y="0"/>
                  </a:lnTo>
                  <a:lnTo>
                    <a:pt x="240" y="156"/>
                  </a:lnTo>
                  <a:lnTo>
                    <a:pt x="159" y="165"/>
                  </a:lnTo>
                  <a:lnTo>
                    <a:pt x="198" y="369"/>
                  </a:lnTo>
                  <a:lnTo>
                    <a:pt x="276" y="720"/>
                  </a:lnTo>
                  <a:lnTo>
                    <a:pt x="342" y="900"/>
                  </a:lnTo>
                  <a:lnTo>
                    <a:pt x="429" y="1035"/>
                  </a:lnTo>
                  <a:lnTo>
                    <a:pt x="582" y="1194"/>
                  </a:lnTo>
                  <a:lnTo>
                    <a:pt x="783" y="1323"/>
                  </a:lnTo>
                  <a:lnTo>
                    <a:pt x="891" y="1383"/>
                  </a:lnTo>
                  <a:lnTo>
                    <a:pt x="642" y="1326"/>
                  </a:lnTo>
                  <a:lnTo>
                    <a:pt x="489" y="1269"/>
                  </a:lnTo>
                  <a:lnTo>
                    <a:pt x="537" y="1425"/>
                  </a:lnTo>
                  <a:lnTo>
                    <a:pt x="555" y="1536"/>
                  </a:lnTo>
                  <a:close/>
                </a:path>
              </a:pathLst>
            </a:cu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grpSp>
      <p:sp>
        <p:nvSpPr>
          <p:cNvPr id="34" name="AutoShape 80"/>
          <p:cNvSpPr>
            <a:spLocks noChangeArrowheads="1"/>
          </p:cNvSpPr>
          <p:nvPr/>
        </p:nvSpPr>
        <p:spPr bwMode="auto">
          <a:xfrm>
            <a:off x="1242998" y="1402897"/>
            <a:ext cx="747713" cy="368300"/>
          </a:xfrm>
          <a:prstGeom prst="notchedRightArrow">
            <a:avLst>
              <a:gd name="adj1" fmla="val 50000"/>
              <a:gd name="adj2" fmla="val 50754"/>
            </a:avLst>
          </a:prstGeom>
          <a:solidFill>
            <a:srgbClr val="3333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35" name="Text Box 81"/>
          <p:cNvSpPr txBox="1">
            <a:spLocks noChangeArrowheads="1"/>
          </p:cNvSpPr>
          <p:nvPr/>
        </p:nvSpPr>
        <p:spPr bwMode="auto">
          <a:xfrm>
            <a:off x="1979016" y="1317281"/>
            <a:ext cx="415678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sz="2800" b="1">
                <a:latin typeface="Times New Roman" pitchFamily="18" charset="0"/>
                <a:cs typeface="Times New Roman" pitchFamily="18" charset="0"/>
              </a:rPr>
              <a:t>Đường tấn công của địch</a:t>
            </a:r>
          </a:p>
        </p:txBody>
      </p:sp>
      <p:sp>
        <p:nvSpPr>
          <p:cNvPr id="36" name="AutoShape 82"/>
          <p:cNvSpPr>
            <a:spLocks noChangeArrowheads="1"/>
          </p:cNvSpPr>
          <p:nvPr/>
        </p:nvSpPr>
        <p:spPr bwMode="auto">
          <a:xfrm>
            <a:off x="1228710" y="2828472"/>
            <a:ext cx="762000" cy="381000"/>
          </a:xfrm>
          <a:prstGeom prst="rightArrow">
            <a:avLst>
              <a:gd name="adj1" fmla="val 50000"/>
              <a:gd name="adj2" fmla="val 50000"/>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37" name="Text Box 83"/>
          <p:cNvSpPr txBox="1">
            <a:spLocks noChangeArrowheads="1"/>
          </p:cNvSpPr>
          <p:nvPr/>
        </p:nvSpPr>
        <p:spPr bwMode="auto">
          <a:xfrm>
            <a:off x="1965186" y="2593532"/>
            <a:ext cx="403094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sz="2800" b="1">
                <a:latin typeface="Times New Roman" pitchFamily="18" charset="0"/>
                <a:cs typeface="Times New Roman" pitchFamily="18" charset="0"/>
              </a:rPr>
              <a:t>Quân ta nhử địch vào trận mai phục</a:t>
            </a:r>
          </a:p>
        </p:txBody>
      </p:sp>
      <p:sp>
        <p:nvSpPr>
          <p:cNvPr id="38" name="AutoShape 84"/>
          <p:cNvSpPr>
            <a:spLocks noChangeArrowheads="1"/>
          </p:cNvSpPr>
          <p:nvPr/>
        </p:nvSpPr>
        <p:spPr bwMode="auto">
          <a:xfrm>
            <a:off x="1261911" y="6179438"/>
            <a:ext cx="762000" cy="238125"/>
          </a:xfrm>
          <a:prstGeom prst="notchedRightArrow">
            <a:avLst>
              <a:gd name="adj1" fmla="val 50000"/>
              <a:gd name="adj2" fmla="val 80000"/>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39" name="AutoShape 85"/>
          <p:cNvSpPr>
            <a:spLocks/>
          </p:cNvSpPr>
          <p:nvPr/>
        </p:nvSpPr>
        <p:spPr bwMode="auto">
          <a:xfrm>
            <a:off x="2481111" y="4503037"/>
            <a:ext cx="76200" cy="1990725"/>
          </a:xfrm>
          <a:prstGeom prst="rightBrace">
            <a:avLst>
              <a:gd name="adj1" fmla="val 25833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40" name="Text Box 86"/>
          <p:cNvSpPr txBox="1">
            <a:spLocks noChangeArrowheads="1"/>
          </p:cNvSpPr>
          <p:nvPr/>
        </p:nvSpPr>
        <p:spPr bwMode="auto">
          <a:xfrm>
            <a:off x="2591990" y="5021345"/>
            <a:ext cx="316857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sz="2800" b="1">
                <a:latin typeface="Times New Roman" pitchFamily="18" charset="0"/>
                <a:cs typeface="Times New Roman" pitchFamily="18" charset="0"/>
              </a:rPr>
              <a:t>Quân ta phản công hai bên sườn núi.</a:t>
            </a:r>
          </a:p>
        </p:txBody>
      </p:sp>
      <p:sp>
        <p:nvSpPr>
          <p:cNvPr id="41" name="Text Box 87"/>
          <p:cNvSpPr txBox="1">
            <a:spLocks noChangeArrowheads="1"/>
          </p:cNvSpPr>
          <p:nvPr/>
        </p:nvSpPr>
        <p:spPr bwMode="auto">
          <a:xfrm>
            <a:off x="1261890" y="17089"/>
            <a:ext cx="4734239" cy="1107996"/>
          </a:xfrm>
          <a:prstGeom prst="rect">
            <a:avLst/>
          </a:prstGeom>
          <a:noFill/>
        </p:spPr>
        <p:txBody>
          <a:bodyPr wrap="square">
            <a:spAutoFit/>
          </a:bodyPr>
          <a:lstStyle>
            <a:defPPr>
              <a:defRPr lang="zh-CN"/>
            </a:defPPr>
            <a:lvl1pPr>
              <a:defRPr sz="6600">
                <a:ln w="19050">
                  <a:solidFill>
                    <a:srgbClr val="D9B46B"/>
                  </a:solidFill>
                </a:ln>
                <a:solidFill>
                  <a:srgbClr val="FCFCFC"/>
                </a:solidFill>
                <a:effectLst>
                  <a:outerShdw blurRad="12700" dist="38100" dir="2700000" algn="tl">
                    <a:srgbClr val="D9B46B"/>
                  </a:outerShdw>
                </a:effectLst>
                <a:latin typeface="UTM Loko" panose="02040603050506020204" pitchFamily="18" charset="0"/>
                <a:ea typeface="字魂38号-毓秀小楷体" panose="00000500000000000000" pitchFamily="2" charset="-122"/>
              </a:defRPr>
            </a:lvl1pPr>
          </a:lstStyle>
          <a:p>
            <a:r>
              <a:rPr lang="en-US"/>
              <a:t>Chú thích</a:t>
            </a:r>
          </a:p>
        </p:txBody>
      </p:sp>
      <p:sp>
        <p:nvSpPr>
          <p:cNvPr id="42" name="AutoShape 88"/>
          <p:cNvSpPr>
            <a:spLocks noChangeArrowheads="1"/>
          </p:cNvSpPr>
          <p:nvPr/>
        </p:nvSpPr>
        <p:spPr bwMode="auto">
          <a:xfrm>
            <a:off x="1239866" y="2128404"/>
            <a:ext cx="750845" cy="34129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3333FF"/>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43" name="Text Box 89"/>
          <p:cNvSpPr txBox="1">
            <a:spLocks noChangeArrowheads="1"/>
          </p:cNvSpPr>
          <p:nvPr/>
        </p:nvSpPr>
        <p:spPr bwMode="auto">
          <a:xfrm>
            <a:off x="2002222" y="2013710"/>
            <a:ext cx="412417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sz="2800" b="1">
                <a:latin typeface="Times New Roman" pitchFamily="18" charset="0"/>
                <a:cs typeface="Times New Roman" pitchFamily="18" charset="0"/>
              </a:rPr>
              <a:t>Đường rút chạy của địch</a:t>
            </a:r>
          </a:p>
        </p:txBody>
      </p:sp>
      <p:sp>
        <p:nvSpPr>
          <p:cNvPr id="46" name="Rectangle 92"/>
          <p:cNvSpPr>
            <a:spLocks noChangeArrowheads="1"/>
          </p:cNvSpPr>
          <p:nvPr/>
        </p:nvSpPr>
        <p:spPr bwMode="auto">
          <a:xfrm>
            <a:off x="7484581" y="4876144"/>
            <a:ext cx="1761084" cy="1546911"/>
          </a:xfrm>
          <a:prstGeom prst="rect">
            <a:avLst/>
          </a:prstGeom>
          <a:solidFill>
            <a:srgbClr val="C7C8CA"/>
          </a:solidFill>
          <a:ln w="9525">
            <a:noFill/>
            <a:miter lim="800000"/>
            <a:headEnd/>
            <a:tailEnd/>
          </a:ln>
          <a:effectLst/>
        </p:spPr>
        <p:txBody>
          <a:bodyPr wrap="none" anchor="ctr"/>
          <a:lstStyle/>
          <a:p>
            <a:pPr algn="ctr" eaLnBrk="0" hangingPunct="0"/>
            <a:endParaRPr lang="en-US">
              <a:solidFill>
                <a:srgbClr val="ACA9B1"/>
              </a:solidFill>
              <a:latin typeface="Times New Roman" pitchFamily="18" charset="0"/>
              <a:cs typeface="Times New Roman" pitchFamily="18" charset="0"/>
            </a:endParaRPr>
          </a:p>
        </p:txBody>
      </p:sp>
      <p:sp>
        <p:nvSpPr>
          <p:cNvPr id="44" name="AutoShape 90"/>
          <p:cNvSpPr>
            <a:spLocks noChangeArrowheads="1"/>
          </p:cNvSpPr>
          <p:nvPr/>
        </p:nvSpPr>
        <p:spPr bwMode="auto">
          <a:xfrm>
            <a:off x="1304910" y="3765097"/>
            <a:ext cx="685800" cy="609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45" name="Text Box 91"/>
          <p:cNvSpPr txBox="1">
            <a:spLocks noChangeArrowheads="1"/>
          </p:cNvSpPr>
          <p:nvPr/>
        </p:nvSpPr>
        <p:spPr bwMode="auto">
          <a:xfrm>
            <a:off x="2002222" y="3562826"/>
            <a:ext cx="2971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800" b="1">
                <a:latin typeface="Times New Roman" pitchFamily="18" charset="0"/>
                <a:cs typeface="Times New Roman" pitchFamily="18" charset="0"/>
              </a:rPr>
              <a:t>Nơi quân ta đánh nhử địch</a:t>
            </a:r>
          </a:p>
        </p:txBody>
      </p:sp>
      <p:grpSp>
        <p:nvGrpSpPr>
          <p:cNvPr id="14" name="Group 30"/>
          <p:cNvGrpSpPr>
            <a:grpSpLocks/>
          </p:cNvGrpSpPr>
          <p:nvPr/>
        </p:nvGrpSpPr>
        <p:grpSpPr bwMode="auto">
          <a:xfrm rot="4991229">
            <a:off x="6364570" y="2270126"/>
            <a:ext cx="4448175" cy="2651125"/>
            <a:chOff x="1257" y="1450"/>
            <a:chExt cx="2967" cy="1958"/>
          </a:xfrm>
        </p:grpSpPr>
        <p:sp>
          <p:nvSpPr>
            <p:cNvPr id="15" name="Freeform 31"/>
            <p:cNvSpPr>
              <a:spLocks/>
            </p:cNvSpPr>
            <p:nvPr/>
          </p:nvSpPr>
          <p:spPr bwMode="auto">
            <a:xfrm>
              <a:off x="2745" y="2129"/>
              <a:ext cx="342" cy="803"/>
            </a:xfrm>
            <a:custGeom>
              <a:avLst/>
              <a:gdLst>
                <a:gd name="T0" fmla="*/ 329 w 342"/>
                <a:gd name="T1" fmla="*/ 676 h 803"/>
                <a:gd name="T2" fmla="*/ 223 w 342"/>
                <a:gd name="T3" fmla="*/ 361 h 803"/>
                <a:gd name="T4" fmla="*/ 96 w 342"/>
                <a:gd name="T5" fmla="*/ 139 h 803"/>
                <a:gd name="T6" fmla="*/ 155 w 342"/>
                <a:gd name="T7" fmla="*/ 127 h 803"/>
                <a:gd name="T8" fmla="*/ 29 w 342"/>
                <a:gd name="T9" fmla="*/ 0 h 803"/>
                <a:gd name="T10" fmla="*/ 0 w 342"/>
                <a:gd name="T11" fmla="*/ 194 h 803"/>
                <a:gd name="T12" fmla="*/ 36 w 342"/>
                <a:gd name="T13" fmla="*/ 168 h 803"/>
                <a:gd name="T14" fmla="*/ 95 w 342"/>
                <a:gd name="T15" fmla="*/ 427 h 803"/>
                <a:gd name="T16" fmla="*/ 87 w 342"/>
                <a:gd name="T17" fmla="*/ 760 h 803"/>
                <a:gd name="T18" fmla="*/ 153 w 342"/>
                <a:gd name="T19" fmla="*/ 683 h 803"/>
                <a:gd name="T20" fmla="*/ 192 w 342"/>
                <a:gd name="T21" fmla="*/ 588 h 803"/>
                <a:gd name="T22" fmla="*/ 302 w 342"/>
                <a:gd name="T23" fmla="*/ 671 h 803"/>
                <a:gd name="T24" fmla="*/ 329 w 342"/>
                <a:gd name="T25" fmla="*/ 676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803">
                  <a:moveTo>
                    <a:pt x="329" y="676"/>
                  </a:moveTo>
                  <a:cubicBezTo>
                    <a:pt x="306" y="621"/>
                    <a:pt x="262" y="451"/>
                    <a:pt x="223" y="361"/>
                  </a:cubicBezTo>
                  <a:cubicBezTo>
                    <a:pt x="184" y="271"/>
                    <a:pt x="123" y="177"/>
                    <a:pt x="96" y="139"/>
                  </a:cubicBezTo>
                  <a:cubicBezTo>
                    <a:pt x="125" y="137"/>
                    <a:pt x="166" y="150"/>
                    <a:pt x="155" y="127"/>
                  </a:cubicBezTo>
                  <a:cubicBezTo>
                    <a:pt x="141" y="105"/>
                    <a:pt x="53" y="15"/>
                    <a:pt x="29" y="0"/>
                  </a:cubicBezTo>
                  <a:cubicBezTo>
                    <a:pt x="3" y="11"/>
                    <a:pt x="2" y="164"/>
                    <a:pt x="0" y="194"/>
                  </a:cubicBezTo>
                  <a:cubicBezTo>
                    <a:pt x="1" y="222"/>
                    <a:pt x="29" y="169"/>
                    <a:pt x="36" y="168"/>
                  </a:cubicBezTo>
                  <a:cubicBezTo>
                    <a:pt x="47" y="207"/>
                    <a:pt x="87" y="328"/>
                    <a:pt x="95" y="427"/>
                  </a:cubicBezTo>
                  <a:cubicBezTo>
                    <a:pt x="103" y="526"/>
                    <a:pt x="77" y="717"/>
                    <a:pt x="87" y="760"/>
                  </a:cubicBezTo>
                  <a:cubicBezTo>
                    <a:pt x="94" y="803"/>
                    <a:pt x="131" y="737"/>
                    <a:pt x="153" y="683"/>
                  </a:cubicBezTo>
                  <a:cubicBezTo>
                    <a:pt x="171" y="631"/>
                    <a:pt x="172" y="599"/>
                    <a:pt x="192" y="588"/>
                  </a:cubicBezTo>
                  <a:cubicBezTo>
                    <a:pt x="217" y="586"/>
                    <a:pt x="279" y="656"/>
                    <a:pt x="302" y="671"/>
                  </a:cubicBezTo>
                  <a:cubicBezTo>
                    <a:pt x="311" y="676"/>
                    <a:pt x="342" y="728"/>
                    <a:pt x="329" y="676"/>
                  </a:cubicBezTo>
                  <a:close/>
                </a:path>
              </a:pathLst>
            </a:custGeom>
            <a:solidFill>
              <a:srgbClr val="FF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sp>
          <p:nvSpPr>
            <p:cNvPr id="16" name="Freeform 32"/>
            <p:cNvSpPr>
              <a:spLocks/>
            </p:cNvSpPr>
            <p:nvPr/>
          </p:nvSpPr>
          <p:spPr bwMode="auto">
            <a:xfrm>
              <a:off x="1940" y="1927"/>
              <a:ext cx="269" cy="796"/>
            </a:xfrm>
            <a:custGeom>
              <a:avLst/>
              <a:gdLst>
                <a:gd name="T0" fmla="*/ 247 w 269"/>
                <a:gd name="T1" fmla="*/ 535 h 796"/>
                <a:gd name="T2" fmla="*/ 221 w 269"/>
                <a:gd name="T3" fmla="*/ 431 h 796"/>
                <a:gd name="T4" fmla="*/ 160 w 269"/>
                <a:gd name="T5" fmla="*/ 255 h 796"/>
                <a:gd name="T6" fmla="*/ 114 w 269"/>
                <a:gd name="T7" fmla="*/ 174 h 796"/>
                <a:gd name="T8" fmla="*/ 70 w 269"/>
                <a:gd name="T9" fmla="*/ 99 h 796"/>
                <a:gd name="T10" fmla="*/ 97 w 269"/>
                <a:gd name="T11" fmla="*/ 85 h 796"/>
                <a:gd name="T12" fmla="*/ 15 w 269"/>
                <a:gd name="T13" fmla="*/ 0 h 796"/>
                <a:gd name="T14" fmla="*/ 7 w 269"/>
                <a:gd name="T15" fmla="*/ 128 h 796"/>
                <a:gd name="T16" fmla="*/ 37 w 269"/>
                <a:gd name="T17" fmla="*/ 109 h 796"/>
                <a:gd name="T18" fmla="*/ 106 w 269"/>
                <a:gd name="T19" fmla="*/ 316 h 796"/>
                <a:gd name="T20" fmla="*/ 102 w 269"/>
                <a:gd name="T21" fmla="*/ 736 h 796"/>
                <a:gd name="T22" fmla="*/ 160 w 269"/>
                <a:gd name="T23" fmla="*/ 632 h 796"/>
                <a:gd name="T24" fmla="*/ 254 w 269"/>
                <a:gd name="T25" fmla="*/ 742 h 796"/>
                <a:gd name="T26" fmla="*/ 265 w 269"/>
                <a:gd name="T27" fmla="*/ 635 h 796"/>
                <a:gd name="T28" fmla="*/ 247 w 269"/>
                <a:gd name="T29" fmla="*/ 535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9" h="796">
                  <a:moveTo>
                    <a:pt x="247" y="535"/>
                  </a:moveTo>
                  <a:cubicBezTo>
                    <a:pt x="236" y="502"/>
                    <a:pt x="228" y="465"/>
                    <a:pt x="221" y="431"/>
                  </a:cubicBezTo>
                  <a:cubicBezTo>
                    <a:pt x="206" y="384"/>
                    <a:pt x="174" y="293"/>
                    <a:pt x="160" y="255"/>
                  </a:cubicBezTo>
                  <a:cubicBezTo>
                    <a:pt x="142" y="212"/>
                    <a:pt x="126" y="197"/>
                    <a:pt x="114" y="174"/>
                  </a:cubicBezTo>
                  <a:cubicBezTo>
                    <a:pt x="99" y="148"/>
                    <a:pt x="73" y="114"/>
                    <a:pt x="70" y="99"/>
                  </a:cubicBezTo>
                  <a:cubicBezTo>
                    <a:pt x="82" y="93"/>
                    <a:pt x="110" y="105"/>
                    <a:pt x="97" y="85"/>
                  </a:cubicBezTo>
                  <a:cubicBezTo>
                    <a:pt x="88" y="69"/>
                    <a:pt x="30" y="7"/>
                    <a:pt x="15" y="0"/>
                  </a:cubicBezTo>
                  <a:cubicBezTo>
                    <a:pt x="0" y="7"/>
                    <a:pt x="3" y="110"/>
                    <a:pt x="7" y="128"/>
                  </a:cubicBezTo>
                  <a:cubicBezTo>
                    <a:pt x="13" y="122"/>
                    <a:pt x="34" y="118"/>
                    <a:pt x="37" y="109"/>
                  </a:cubicBezTo>
                  <a:cubicBezTo>
                    <a:pt x="51" y="139"/>
                    <a:pt x="95" y="212"/>
                    <a:pt x="106" y="316"/>
                  </a:cubicBezTo>
                  <a:cubicBezTo>
                    <a:pt x="106" y="390"/>
                    <a:pt x="100" y="669"/>
                    <a:pt x="102" y="736"/>
                  </a:cubicBezTo>
                  <a:cubicBezTo>
                    <a:pt x="115" y="796"/>
                    <a:pt x="135" y="631"/>
                    <a:pt x="160" y="632"/>
                  </a:cubicBezTo>
                  <a:cubicBezTo>
                    <a:pt x="185" y="633"/>
                    <a:pt x="237" y="742"/>
                    <a:pt x="254" y="742"/>
                  </a:cubicBezTo>
                  <a:cubicBezTo>
                    <a:pt x="269" y="742"/>
                    <a:pt x="266" y="669"/>
                    <a:pt x="265" y="635"/>
                  </a:cubicBezTo>
                  <a:cubicBezTo>
                    <a:pt x="264" y="601"/>
                    <a:pt x="251" y="556"/>
                    <a:pt x="247" y="535"/>
                  </a:cubicBezTo>
                  <a:close/>
                </a:path>
              </a:pathLst>
            </a:custGeom>
            <a:solidFill>
              <a:srgbClr val="FF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sp>
          <p:nvSpPr>
            <p:cNvPr id="17" name="Freeform 33"/>
            <p:cNvSpPr>
              <a:spLocks/>
            </p:cNvSpPr>
            <p:nvPr/>
          </p:nvSpPr>
          <p:spPr bwMode="auto">
            <a:xfrm>
              <a:off x="1257" y="1450"/>
              <a:ext cx="393" cy="1368"/>
            </a:xfrm>
            <a:custGeom>
              <a:avLst/>
              <a:gdLst>
                <a:gd name="T0" fmla="*/ 258 w 393"/>
                <a:gd name="T1" fmla="*/ 146 h 1368"/>
                <a:gd name="T2" fmla="*/ 280 w 393"/>
                <a:gd name="T3" fmla="*/ 196 h 1368"/>
                <a:gd name="T4" fmla="*/ 337 w 393"/>
                <a:gd name="T5" fmla="*/ 16 h 1368"/>
                <a:gd name="T6" fmla="*/ 143 w 393"/>
                <a:gd name="T7" fmla="*/ 103 h 1368"/>
                <a:gd name="T8" fmla="*/ 196 w 393"/>
                <a:gd name="T9" fmla="*/ 106 h 1368"/>
                <a:gd name="T10" fmla="*/ 218 w 393"/>
                <a:gd name="T11" fmla="*/ 113 h 1368"/>
                <a:gd name="T12" fmla="*/ 177 w 393"/>
                <a:gd name="T13" fmla="*/ 171 h 1368"/>
                <a:gd name="T14" fmla="*/ 151 w 393"/>
                <a:gd name="T15" fmla="*/ 207 h 1368"/>
                <a:gd name="T16" fmla="*/ 118 w 393"/>
                <a:gd name="T17" fmla="*/ 273 h 1368"/>
                <a:gd name="T18" fmla="*/ 93 w 393"/>
                <a:gd name="T19" fmla="*/ 333 h 1368"/>
                <a:gd name="T20" fmla="*/ 48 w 393"/>
                <a:gd name="T21" fmla="*/ 455 h 1368"/>
                <a:gd name="T22" fmla="*/ 7 w 393"/>
                <a:gd name="T23" fmla="*/ 696 h 1368"/>
                <a:gd name="T24" fmla="*/ 6 w 393"/>
                <a:gd name="T25" fmla="*/ 832 h 1368"/>
                <a:gd name="T26" fmla="*/ 19 w 393"/>
                <a:gd name="T27" fmla="*/ 960 h 1368"/>
                <a:gd name="T28" fmla="*/ 86 w 393"/>
                <a:gd name="T29" fmla="*/ 1321 h 1368"/>
                <a:gd name="T30" fmla="*/ 103 w 393"/>
                <a:gd name="T31" fmla="*/ 1368 h 1368"/>
                <a:gd name="T32" fmla="*/ 180 w 393"/>
                <a:gd name="T33" fmla="*/ 1209 h 1368"/>
                <a:gd name="T34" fmla="*/ 370 w 393"/>
                <a:gd name="T35" fmla="*/ 1286 h 1368"/>
                <a:gd name="T36" fmla="*/ 318 w 393"/>
                <a:gd name="T37" fmla="*/ 1211 h 1368"/>
                <a:gd name="T38" fmla="*/ 263 w 393"/>
                <a:gd name="T39" fmla="*/ 1139 h 1368"/>
                <a:gd name="T40" fmla="*/ 216 w 393"/>
                <a:gd name="T41" fmla="*/ 1067 h 1368"/>
                <a:gd name="T42" fmla="*/ 178 w 393"/>
                <a:gd name="T43" fmla="*/ 970 h 1368"/>
                <a:gd name="T44" fmla="*/ 139 w 393"/>
                <a:gd name="T45" fmla="*/ 839 h 1368"/>
                <a:gd name="T46" fmla="*/ 118 w 393"/>
                <a:gd name="T47" fmla="*/ 731 h 1368"/>
                <a:gd name="T48" fmla="*/ 101 w 393"/>
                <a:gd name="T49" fmla="*/ 618 h 1368"/>
                <a:gd name="T50" fmla="*/ 99 w 393"/>
                <a:gd name="T51" fmla="*/ 503 h 1368"/>
                <a:gd name="T52" fmla="*/ 120 w 393"/>
                <a:gd name="T53" fmla="*/ 408 h 1368"/>
                <a:gd name="T54" fmla="*/ 138 w 393"/>
                <a:gd name="T55" fmla="*/ 350 h 1368"/>
                <a:gd name="T56" fmla="*/ 167 w 393"/>
                <a:gd name="T57" fmla="*/ 277 h 1368"/>
                <a:gd name="T58" fmla="*/ 199 w 393"/>
                <a:gd name="T59" fmla="*/ 221 h 1368"/>
                <a:gd name="T60" fmla="*/ 224 w 393"/>
                <a:gd name="T61" fmla="*/ 178 h 1368"/>
                <a:gd name="T62" fmla="*/ 258 w 393"/>
                <a:gd name="T63" fmla="*/ 146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3" h="1368">
                  <a:moveTo>
                    <a:pt x="258" y="146"/>
                  </a:moveTo>
                  <a:cubicBezTo>
                    <a:pt x="267" y="149"/>
                    <a:pt x="267" y="218"/>
                    <a:pt x="280" y="196"/>
                  </a:cubicBezTo>
                  <a:cubicBezTo>
                    <a:pt x="291" y="168"/>
                    <a:pt x="333" y="43"/>
                    <a:pt x="337" y="16"/>
                  </a:cubicBezTo>
                  <a:cubicBezTo>
                    <a:pt x="314" y="0"/>
                    <a:pt x="167" y="88"/>
                    <a:pt x="143" y="103"/>
                  </a:cubicBezTo>
                  <a:cubicBezTo>
                    <a:pt x="164" y="101"/>
                    <a:pt x="179" y="93"/>
                    <a:pt x="196" y="106"/>
                  </a:cubicBezTo>
                  <a:cubicBezTo>
                    <a:pt x="205" y="107"/>
                    <a:pt x="209" y="111"/>
                    <a:pt x="218" y="113"/>
                  </a:cubicBezTo>
                  <a:cubicBezTo>
                    <a:pt x="215" y="124"/>
                    <a:pt x="188" y="155"/>
                    <a:pt x="177" y="171"/>
                  </a:cubicBezTo>
                  <a:cubicBezTo>
                    <a:pt x="171" y="181"/>
                    <a:pt x="161" y="190"/>
                    <a:pt x="151" y="207"/>
                  </a:cubicBezTo>
                  <a:cubicBezTo>
                    <a:pt x="143" y="221"/>
                    <a:pt x="128" y="252"/>
                    <a:pt x="118" y="273"/>
                  </a:cubicBezTo>
                  <a:cubicBezTo>
                    <a:pt x="106" y="285"/>
                    <a:pt x="96" y="316"/>
                    <a:pt x="93" y="333"/>
                  </a:cubicBezTo>
                  <a:cubicBezTo>
                    <a:pt x="81" y="363"/>
                    <a:pt x="62" y="395"/>
                    <a:pt x="48" y="455"/>
                  </a:cubicBezTo>
                  <a:cubicBezTo>
                    <a:pt x="39" y="501"/>
                    <a:pt x="14" y="649"/>
                    <a:pt x="7" y="696"/>
                  </a:cubicBezTo>
                  <a:cubicBezTo>
                    <a:pt x="0" y="759"/>
                    <a:pt x="4" y="788"/>
                    <a:pt x="6" y="832"/>
                  </a:cubicBezTo>
                  <a:cubicBezTo>
                    <a:pt x="6" y="874"/>
                    <a:pt x="15" y="916"/>
                    <a:pt x="19" y="960"/>
                  </a:cubicBezTo>
                  <a:cubicBezTo>
                    <a:pt x="81" y="1316"/>
                    <a:pt x="52" y="1177"/>
                    <a:pt x="86" y="1321"/>
                  </a:cubicBezTo>
                  <a:cubicBezTo>
                    <a:pt x="94" y="1336"/>
                    <a:pt x="99" y="1352"/>
                    <a:pt x="103" y="1368"/>
                  </a:cubicBezTo>
                  <a:cubicBezTo>
                    <a:pt x="119" y="1349"/>
                    <a:pt x="162" y="1233"/>
                    <a:pt x="180" y="1209"/>
                  </a:cubicBezTo>
                  <a:cubicBezTo>
                    <a:pt x="225" y="1195"/>
                    <a:pt x="340" y="1276"/>
                    <a:pt x="370" y="1286"/>
                  </a:cubicBezTo>
                  <a:cubicBezTo>
                    <a:pt x="393" y="1286"/>
                    <a:pt x="336" y="1235"/>
                    <a:pt x="318" y="1211"/>
                  </a:cubicBezTo>
                  <a:cubicBezTo>
                    <a:pt x="300" y="1187"/>
                    <a:pt x="280" y="1163"/>
                    <a:pt x="263" y="1139"/>
                  </a:cubicBezTo>
                  <a:cubicBezTo>
                    <a:pt x="253" y="1123"/>
                    <a:pt x="227" y="1090"/>
                    <a:pt x="216" y="1067"/>
                  </a:cubicBezTo>
                  <a:cubicBezTo>
                    <a:pt x="202" y="1039"/>
                    <a:pt x="189" y="996"/>
                    <a:pt x="178" y="970"/>
                  </a:cubicBezTo>
                  <a:cubicBezTo>
                    <a:pt x="164" y="932"/>
                    <a:pt x="148" y="865"/>
                    <a:pt x="139" y="839"/>
                  </a:cubicBezTo>
                  <a:cubicBezTo>
                    <a:pt x="129" y="799"/>
                    <a:pt x="124" y="768"/>
                    <a:pt x="118" y="731"/>
                  </a:cubicBezTo>
                  <a:cubicBezTo>
                    <a:pt x="112" y="694"/>
                    <a:pt x="104" y="656"/>
                    <a:pt x="101" y="618"/>
                  </a:cubicBezTo>
                  <a:cubicBezTo>
                    <a:pt x="100" y="581"/>
                    <a:pt x="96" y="538"/>
                    <a:pt x="99" y="503"/>
                  </a:cubicBezTo>
                  <a:cubicBezTo>
                    <a:pt x="102" y="468"/>
                    <a:pt x="115" y="433"/>
                    <a:pt x="120" y="408"/>
                  </a:cubicBezTo>
                  <a:cubicBezTo>
                    <a:pt x="126" y="383"/>
                    <a:pt x="130" y="372"/>
                    <a:pt x="138" y="350"/>
                  </a:cubicBezTo>
                  <a:cubicBezTo>
                    <a:pt x="151" y="331"/>
                    <a:pt x="164" y="300"/>
                    <a:pt x="167" y="277"/>
                  </a:cubicBezTo>
                  <a:cubicBezTo>
                    <a:pt x="181" y="263"/>
                    <a:pt x="192" y="240"/>
                    <a:pt x="199" y="221"/>
                  </a:cubicBezTo>
                  <a:cubicBezTo>
                    <a:pt x="209" y="204"/>
                    <a:pt x="214" y="190"/>
                    <a:pt x="224" y="178"/>
                  </a:cubicBezTo>
                  <a:cubicBezTo>
                    <a:pt x="235" y="167"/>
                    <a:pt x="243" y="154"/>
                    <a:pt x="258" y="146"/>
                  </a:cubicBezTo>
                  <a:close/>
                </a:path>
              </a:pathLst>
            </a:custGeom>
            <a:solidFill>
              <a:srgbClr val="FF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sp>
          <p:nvSpPr>
            <p:cNvPr id="18" name="Freeform 34"/>
            <p:cNvSpPr>
              <a:spLocks/>
            </p:cNvSpPr>
            <p:nvPr/>
          </p:nvSpPr>
          <p:spPr bwMode="auto">
            <a:xfrm>
              <a:off x="3333" y="1872"/>
              <a:ext cx="891" cy="1536"/>
            </a:xfrm>
            <a:custGeom>
              <a:avLst/>
              <a:gdLst>
                <a:gd name="T0" fmla="*/ 555 w 891"/>
                <a:gd name="T1" fmla="*/ 1536 h 1536"/>
                <a:gd name="T2" fmla="*/ 369 w 891"/>
                <a:gd name="T3" fmla="*/ 1317 h 1536"/>
                <a:gd name="T4" fmla="*/ 309 w 891"/>
                <a:gd name="T5" fmla="*/ 1218 h 1536"/>
                <a:gd name="T6" fmla="*/ 270 w 891"/>
                <a:gd name="T7" fmla="*/ 1113 h 1536"/>
                <a:gd name="T8" fmla="*/ 222 w 891"/>
                <a:gd name="T9" fmla="*/ 993 h 1536"/>
                <a:gd name="T10" fmla="*/ 186 w 891"/>
                <a:gd name="T11" fmla="*/ 840 h 1536"/>
                <a:gd name="T12" fmla="*/ 126 w 891"/>
                <a:gd name="T13" fmla="*/ 483 h 1536"/>
                <a:gd name="T14" fmla="*/ 90 w 891"/>
                <a:gd name="T15" fmla="*/ 168 h 1536"/>
                <a:gd name="T16" fmla="*/ 0 w 891"/>
                <a:gd name="T17" fmla="*/ 186 h 1536"/>
                <a:gd name="T18" fmla="*/ 126 w 891"/>
                <a:gd name="T19" fmla="*/ 0 h 1536"/>
                <a:gd name="T20" fmla="*/ 240 w 891"/>
                <a:gd name="T21" fmla="*/ 156 h 1536"/>
                <a:gd name="T22" fmla="*/ 159 w 891"/>
                <a:gd name="T23" fmla="*/ 165 h 1536"/>
                <a:gd name="T24" fmla="*/ 198 w 891"/>
                <a:gd name="T25" fmla="*/ 369 h 1536"/>
                <a:gd name="T26" fmla="*/ 276 w 891"/>
                <a:gd name="T27" fmla="*/ 720 h 1536"/>
                <a:gd name="T28" fmla="*/ 342 w 891"/>
                <a:gd name="T29" fmla="*/ 900 h 1536"/>
                <a:gd name="T30" fmla="*/ 429 w 891"/>
                <a:gd name="T31" fmla="*/ 1035 h 1536"/>
                <a:gd name="T32" fmla="*/ 582 w 891"/>
                <a:gd name="T33" fmla="*/ 1194 h 1536"/>
                <a:gd name="T34" fmla="*/ 783 w 891"/>
                <a:gd name="T35" fmla="*/ 1323 h 1536"/>
                <a:gd name="T36" fmla="*/ 891 w 891"/>
                <a:gd name="T37" fmla="*/ 1383 h 1536"/>
                <a:gd name="T38" fmla="*/ 642 w 891"/>
                <a:gd name="T39" fmla="*/ 1326 h 1536"/>
                <a:gd name="T40" fmla="*/ 489 w 891"/>
                <a:gd name="T41" fmla="*/ 1269 h 1536"/>
                <a:gd name="T42" fmla="*/ 537 w 891"/>
                <a:gd name="T43" fmla="*/ 1425 h 1536"/>
                <a:gd name="T44" fmla="*/ 555 w 891"/>
                <a:gd name="T45" fmla="*/ 1536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91" h="1536">
                  <a:moveTo>
                    <a:pt x="555" y="1536"/>
                  </a:moveTo>
                  <a:lnTo>
                    <a:pt x="369" y="1317"/>
                  </a:lnTo>
                  <a:lnTo>
                    <a:pt x="309" y="1218"/>
                  </a:lnTo>
                  <a:lnTo>
                    <a:pt x="270" y="1113"/>
                  </a:lnTo>
                  <a:lnTo>
                    <a:pt x="222" y="993"/>
                  </a:lnTo>
                  <a:lnTo>
                    <a:pt x="186" y="840"/>
                  </a:lnTo>
                  <a:lnTo>
                    <a:pt x="126" y="483"/>
                  </a:lnTo>
                  <a:lnTo>
                    <a:pt x="90" y="168"/>
                  </a:lnTo>
                  <a:lnTo>
                    <a:pt x="0" y="186"/>
                  </a:lnTo>
                  <a:lnTo>
                    <a:pt x="126" y="0"/>
                  </a:lnTo>
                  <a:lnTo>
                    <a:pt x="240" y="156"/>
                  </a:lnTo>
                  <a:lnTo>
                    <a:pt x="159" y="165"/>
                  </a:lnTo>
                  <a:lnTo>
                    <a:pt x="198" y="369"/>
                  </a:lnTo>
                  <a:lnTo>
                    <a:pt x="276" y="720"/>
                  </a:lnTo>
                  <a:lnTo>
                    <a:pt x="342" y="900"/>
                  </a:lnTo>
                  <a:lnTo>
                    <a:pt x="429" y="1035"/>
                  </a:lnTo>
                  <a:lnTo>
                    <a:pt x="582" y="1194"/>
                  </a:lnTo>
                  <a:lnTo>
                    <a:pt x="783" y="1323"/>
                  </a:lnTo>
                  <a:lnTo>
                    <a:pt x="891" y="1383"/>
                  </a:lnTo>
                  <a:lnTo>
                    <a:pt x="642" y="1326"/>
                  </a:lnTo>
                  <a:lnTo>
                    <a:pt x="489" y="1269"/>
                  </a:lnTo>
                  <a:lnTo>
                    <a:pt x="537" y="1425"/>
                  </a:lnTo>
                  <a:lnTo>
                    <a:pt x="555" y="1536"/>
                  </a:lnTo>
                  <a:close/>
                </a:path>
              </a:pathLst>
            </a:cu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grpSp>
    </p:spTree>
    <p:extLst>
      <p:ext uri="{BB962C8B-B14F-4D97-AF65-F5344CB8AC3E}">
        <p14:creationId xmlns:p14="http://schemas.microsoft.com/office/powerpoint/2010/main" val="14515130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0" presetClass="path" presetSubtype="0" accel="50000" decel="50000" fill="hold" grpId="1" nodeType="withEffect">
                                  <p:stCondLst>
                                    <p:cond delay="0"/>
                                  </p:stCondLst>
                                  <p:childTnLst>
                                    <p:animMotion origin="layout" path="M -1.04167E-6 -1.85185E-6 C -0.01211 0.01991 -0.02435 0.03982 -0.02708 0.05509 C -0.02982 0.0713 -0.01562 0.08125 -0.01667 0.09421 C -0.01771 0.10718 -0.03021 0.12685 -0.03333 0.13334 " pathEditMode="relative" rAng="0" ptsTypes="AAAA">
                                      <p:cBhvr>
                                        <p:cTn id="9" dur="2000" fill="hold"/>
                                        <p:tgtEl>
                                          <p:spTgt spid="5"/>
                                        </p:tgtEl>
                                        <p:attrNameLst>
                                          <p:attrName>ppt_x</p:attrName>
                                          <p:attrName>ppt_y</p:attrName>
                                        </p:attrNameLst>
                                      </p:cBhvr>
                                      <p:rCtr x="-1667" y="6667"/>
                                    </p:animMotion>
                                  </p:childTnLst>
                                </p:cTn>
                              </p:par>
                              <p:par>
                                <p:cTn id="10" presetID="3" presetClass="entr" presetSubtype="10" fill="hold" grpId="0" nodeType="withEffect">
                                  <p:stCondLst>
                                    <p:cond delay="100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par>
                                <p:cTn id="13" presetID="0" presetClass="path" presetSubtype="0" accel="50000" decel="50000" fill="hold" grpId="1" nodeType="withEffect">
                                  <p:stCondLst>
                                    <p:cond delay="0"/>
                                  </p:stCondLst>
                                  <p:childTnLst>
                                    <p:animMotion origin="layout" path="M -1.875E-6 4.44444E-6 C -0.00612 -0.0463 -0.01211 -0.0926 -0.01458 -0.11112 " pathEditMode="relative" rAng="0" ptsTypes="AA">
                                      <p:cBhvr>
                                        <p:cTn id="14" dur="2000" fill="hold"/>
                                        <p:tgtEl>
                                          <p:spTgt spid="12"/>
                                        </p:tgtEl>
                                        <p:attrNameLst>
                                          <p:attrName>ppt_x</p:attrName>
                                          <p:attrName>ppt_y</p:attrName>
                                        </p:attrNameLst>
                                      </p:cBhvr>
                                      <p:rCtr x="-729" y="-5556"/>
                                    </p:animMotion>
                                  </p:childTnLst>
                                </p:cTn>
                              </p:par>
                              <p:par>
                                <p:cTn id="15" presetID="3" presetClass="entr" presetSubtype="10" repeatCount="5000" fill="hold" grpId="0" nodeType="withEffect">
                                  <p:stCondLst>
                                    <p:cond delay="150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3" presetClass="exit" presetSubtype="10" fill="hold" grpId="2" nodeType="withEffect">
                                  <p:stCondLst>
                                    <p:cond delay="0"/>
                                  </p:stCondLst>
                                  <p:childTnLst>
                                    <p:animEffect transition="out" filter="blinds(horizontal)">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3" presetClass="entr" presetSubtype="10" repeatCount="300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par>
                                <p:cTn id="29" presetID="3" presetClass="exit" presetSubtype="10" repeatCount="3000" fill="hold" grpId="1" nodeType="withEffect">
                                  <p:stCondLst>
                                    <p:cond delay="0"/>
                                  </p:stCondLst>
                                  <p:childTnLst>
                                    <p:animEffect transition="out" filter="blinds(horizontal)">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par>
                                <p:cTn id="32" presetID="3" presetClass="entr" presetSubtype="10" repeatCount="300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linds(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linds(horizontal)">
                                      <p:cBhvr>
                                        <p:cTn id="39" dur="500"/>
                                        <p:tgtEl>
                                          <p:spTgt spid="9"/>
                                        </p:tgtEl>
                                      </p:cBhvr>
                                    </p:animEffect>
                                  </p:childTnLst>
                                </p:cTn>
                              </p:par>
                              <p:par>
                                <p:cTn id="40" presetID="0" presetClass="path" presetSubtype="0" accel="50000" decel="50000" fill="hold" grpId="1" nodeType="withEffect">
                                  <p:stCondLst>
                                    <p:cond delay="0"/>
                                  </p:stCondLst>
                                  <p:childTnLst>
                                    <p:animMotion origin="layout" path="M -1.875E-6 -4.44444E-6 C -0.01875 0.0088 -0.0375 0.01783 -0.03541 0.04537 C -0.03333 0.07292 0.01081 0.11829 0.0125 0.16528 C 0.01419 0.21227 -0.0181 0.27061 -0.025 0.32732 C -0.0319 0.38403 -0.02812 0.47524 -0.02916 0.50556 " pathEditMode="relative" rAng="0" ptsTypes="AAAAA">
                                      <p:cBhvr>
                                        <p:cTn id="41" dur="2000" fill="hold"/>
                                        <p:tgtEl>
                                          <p:spTgt spid="13"/>
                                        </p:tgtEl>
                                        <p:attrNameLst>
                                          <p:attrName>ppt_x</p:attrName>
                                          <p:attrName>ppt_y</p:attrName>
                                        </p:attrNameLst>
                                      </p:cBhvr>
                                      <p:rCtr x="-1159" y="25278"/>
                                    </p:animMotion>
                                  </p:childTnLst>
                                </p:cTn>
                              </p:par>
                              <p:par>
                                <p:cTn id="42" presetID="0" presetClass="path" presetSubtype="0" accel="50000" decel="50000" fill="hold" grpId="1" nodeType="withEffect">
                                  <p:stCondLst>
                                    <p:cond delay="0"/>
                                  </p:stCondLst>
                                  <p:childTnLst>
                                    <p:animMotion origin="layout" path="M -1.04167E-6 3.7037E-7 C -0.01732 0.0287 -0.03476 0.05741 -0.03333 0.07778 C -0.0319 0.09815 0.00169 0.10093 0.00833 0.12222 C 0.01498 0.14352 -0.00065 0.18611 0.00625 0.20556 C 0.01315 0.225 0.04271 0.22546 0.05 0.23889 C 0.05729 0.25231 0.05729 0.26806 0.05 0.28611 C 0.04271 0.30417 0.01289 0.30694 0.00625 0.34722 C -0.00039 0.3875 0.01185 0.48611 0.01042 0.52778 C 0.00899 0.56944 0.00352 0.58333 -0.00208 0.59722 " pathEditMode="relative" rAng="0" ptsTypes="AAAAAAAAA">
                                      <p:cBhvr>
                                        <p:cTn id="43" dur="2000" fill="hold"/>
                                        <p:tgtEl>
                                          <p:spTgt spid="9"/>
                                        </p:tgtEl>
                                        <p:attrNameLst>
                                          <p:attrName>ppt_x</p:attrName>
                                          <p:attrName>ppt_y</p:attrName>
                                        </p:attrNameLst>
                                      </p:cBhvr>
                                      <p:rCtr x="1094" y="29861"/>
                                    </p:animMotion>
                                  </p:childTnLst>
                                </p:cTn>
                              </p:par>
                              <p:par>
                                <p:cTn id="44" presetID="3" presetClass="entr" presetSubtype="10" fill="hold" grpId="0" nodeType="withEffect">
                                  <p:stCondLst>
                                    <p:cond delay="1500"/>
                                  </p:stCondLst>
                                  <p:childTnLst>
                                    <p:set>
                                      <p:cBhvr>
                                        <p:cTn id="45" dur="1" fill="hold">
                                          <p:stCondLst>
                                            <p:cond delay="0"/>
                                          </p:stCondLst>
                                        </p:cTn>
                                        <p:tgtEl>
                                          <p:spTgt spid="7"/>
                                        </p:tgtEl>
                                        <p:attrNameLst>
                                          <p:attrName>style.visibility</p:attrName>
                                        </p:attrNameLst>
                                      </p:cBhvr>
                                      <p:to>
                                        <p:strVal val="visible"/>
                                      </p:to>
                                    </p:set>
                                    <p:animEffect transition="in" filter="blinds(horizontal)">
                                      <p:cBhvr>
                                        <p:cTn id="46" dur="500"/>
                                        <p:tgtEl>
                                          <p:spTgt spid="7"/>
                                        </p:tgtEl>
                                      </p:cBhvr>
                                    </p:animEffect>
                                  </p:childTnLst>
                                </p:cTn>
                              </p:par>
                              <p:par>
                                <p:cTn id="47" presetID="3" presetClass="entr" presetSubtype="10" fill="hold" grpId="0" nodeType="withEffect">
                                  <p:stCondLst>
                                    <p:cond delay="1500"/>
                                  </p:stCondLst>
                                  <p:childTnLst>
                                    <p:set>
                                      <p:cBhvr>
                                        <p:cTn id="48" dur="1" fill="hold">
                                          <p:stCondLst>
                                            <p:cond delay="0"/>
                                          </p:stCondLst>
                                        </p:cTn>
                                        <p:tgtEl>
                                          <p:spTgt spid="6"/>
                                        </p:tgtEl>
                                        <p:attrNameLst>
                                          <p:attrName>style.visibility</p:attrName>
                                        </p:attrNameLst>
                                      </p:cBhvr>
                                      <p:to>
                                        <p:strVal val="visible"/>
                                      </p:to>
                                    </p:set>
                                    <p:animEffect transition="in" filter="blinds(horizontal)">
                                      <p:cBhvr>
                                        <p:cTn id="49" dur="500"/>
                                        <p:tgtEl>
                                          <p:spTgt spid="6"/>
                                        </p:tgtEl>
                                      </p:cBhvr>
                                    </p:animEffect>
                                  </p:childTnLst>
                                </p:cTn>
                              </p:par>
                              <p:par>
                                <p:cTn id="50" presetID="3" presetClass="entr" presetSubtype="10" fill="hold" grpId="0" nodeType="withEffect">
                                  <p:stCondLst>
                                    <p:cond delay="1500"/>
                                  </p:stCondLst>
                                  <p:childTnLst>
                                    <p:set>
                                      <p:cBhvr>
                                        <p:cTn id="51" dur="1" fill="hold">
                                          <p:stCondLst>
                                            <p:cond delay="0"/>
                                          </p:stCondLst>
                                        </p:cTn>
                                        <p:tgtEl>
                                          <p:spTgt spid="8"/>
                                        </p:tgtEl>
                                        <p:attrNameLst>
                                          <p:attrName>style.visibility</p:attrName>
                                        </p:attrNameLst>
                                      </p:cBhvr>
                                      <p:to>
                                        <p:strVal val="visible"/>
                                      </p:to>
                                    </p:set>
                                    <p:animEffect transition="in" filter="blinds(horizontal)">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repeatCount="1000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strips(downLeft)">
                                      <p:cBhvr>
                                        <p:cTn id="57" dur="1000"/>
                                        <p:tgtEl>
                                          <p:spTgt spid="19"/>
                                        </p:tgtEl>
                                      </p:cBhvr>
                                    </p:animEffect>
                                  </p:childTnLst>
                                </p:cTn>
                              </p:par>
                              <p:par>
                                <p:cTn id="58" presetID="18" presetClass="entr" presetSubtype="6" repeatCount="10000"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strips(downRight)">
                                      <p:cBhvr>
                                        <p:cTn id="60" dur="10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grpId="2" nodeType="clickEffect">
                                  <p:stCondLst>
                                    <p:cond delay="0"/>
                                  </p:stCondLst>
                                  <p:childTnLst>
                                    <p:animEffect transition="out" filter="blinds(horizontal)">
                                      <p:cBhvr>
                                        <p:cTn id="64" dur="500"/>
                                        <p:tgtEl>
                                          <p:spTgt spid="13"/>
                                        </p:tgtEl>
                                      </p:cBhvr>
                                    </p:animEffect>
                                    <p:set>
                                      <p:cBhvr>
                                        <p:cTn id="65" dur="1" fill="hold">
                                          <p:stCondLst>
                                            <p:cond delay="499"/>
                                          </p:stCondLst>
                                        </p:cTn>
                                        <p:tgtEl>
                                          <p:spTgt spid="13"/>
                                        </p:tgtEl>
                                        <p:attrNameLst>
                                          <p:attrName>style.visibility</p:attrName>
                                        </p:attrNameLst>
                                      </p:cBhvr>
                                      <p:to>
                                        <p:strVal val="hidden"/>
                                      </p:to>
                                    </p:set>
                                  </p:childTnLst>
                                </p:cTn>
                              </p:par>
                              <p:par>
                                <p:cTn id="66" presetID="3" presetClass="exit" presetSubtype="10" fill="hold" grpId="2" nodeType="withEffect">
                                  <p:stCondLst>
                                    <p:cond delay="0"/>
                                  </p:stCondLst>
                                  <p:childTnLst>
                                    <p:animEffect transition="out" filter="blinds(horizontal)">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3" presetClass="exit" presetSubtype="10" fill="hold" grpId="1" nodeType="withEffect">
                                  <p:stCondLst>
                                    <p:cond delay="0"/>
                                  </p:stCondLst>
                                  <p:childTnLst>
                                    <p:animEffect transition="out" filter="blinds(horizontal)">
                                      <p:cBhvr>
                                        <p:cTn id="70" dur="500"/>
                                        <p:tgtEl>
                                          <p:spTgt spid="7"/>
                                        </p:tgtEl>
                                      </p:cBhvr>
                                    </p:animEffect>
                                    <p:set>
                                      <p:cBhvr>
                                        <p:cTn id="71" dur="1" fill="hold">
                                          <p:stCondLst>
                                            <p:cond delay="499"/>
                                          </p:stCondLst>
                                        </p:cTn>
                                        <p:tgtEl>
                                          <p:spTgt spid="7"/>
                                        </p:tgtEl>
                                        <p:attrNameLst>
                                          <p:attrName>style.visibility</p:attrName>
                                        </p:attrNameLst>
                                      </p:cBhvr>
                                      <p:to>
                                        <p:strVal val="hidden"/>
                                      </p:to>
                                    </p:set>
                                  </p:childTnLst>
                                </p:cTn>
                              </p:par>
                              <p:par>
                                <p:cTn id="72" presetID="3" presetClass="exit" presetSubtype="10" fill="hold" grpId="1" nodeType="withEffect">
                                  <p:stCondLst>
                                    <p:cond delay="0"/>
                                  </p:stCondLst>
                                  <p:childTnLst>
                                    <p:animEffect transition="out" filter="blinds(horizontal)">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par>
                                <p:cTn id="75" presetID="3" presetClass="exit" presetSubtype="10" fill="hold" grpId="1" nodeType="withEffect">
                                  <p:stCondLst>
                                    <p:cond delay="0"/>
                                  </p:stCondLst>
                                  <p:childTnLst>
                                    <p:animEffect transition="out" filter="blinds(horizontal)">
                                      <p:cBhvr>
                                        <p:cTn id="76" dur="500"/>
                                        <p:tgtEl>
                                          <p:spTgt spid="8"/>
                                        </p:tgtEl>
                                      </p:cBhvr>
                                    </p:animEffect>
                                    <p:set>
                                      <p:cBhvr>
                                        <p:cTn id="77" dur="1" fill="hold">
                                          <p:stCondLst>
                                            <p:cond delay="499"/>
                                          </p:stCondLst>
                                        </p:cTn>
                                        <p:tgtEl>
                                          <p:spTgt spid="8"/>
                                        </p:tgtEl>
                                        <p:attrNameLst>
                                          <p:attrName>style.visibility</p:attrName>
                                        </p:attrNameLst>
                                      </p:cBhvr>
                                      <p:to>
                                        <p:strVal val="hidden"/>
                                      </p:to>
                                    </p:set>
                                  </p:childTnLst>
                                </p:cTn>
                              </p:par>
                              <p:par>
                                <p:cTn id="78" presetID="3" presetClass="exit" presetSubtype="10" fill="hold" grpId="2" nodeType="withEffect">
                                  <p:stCondLst>
                                    <p:cond delay="0"/>
                                  </p:stCondLst>
                                  <p:childTnLst>
                                    <p:animEffect transition="out" filter="blinds(horizontal)">
                                      <p:cBhvr>
                                        <p:cTn id="79" dur="500"/>
                                        <p:tgtEl>
                                          <p:spTgt spid="5"/>
                                        </p:tgtEl>
                                      </p:cBhvr>
                                    </p:animEffect>
                                    <p:set>
                                      <p:cBhvr>
                                        <p:cTn id="80" dur="1" fill="hold">
                                          <p:stCondLst>
                                            <p:cond delay="499"/>
                                          </p:stCondLst>
                                        </p:cTn>
                                        <p:tgtEl>
                                          <p:spTgt spid="5"/>
                                        </p:tgtEl>
                                        <p:attrNameLst>
                                          <p:attrName>style.visibility</p:attrName>
                                        </p:attrNameLst>
                                      </p:cBhvr>
                                      <p:to>
                                        <p:strVal val="hidden"/>
                                      </p:to>
                                    </p:set>
                                  </p:childTnLst>
                                </p:cTn>
                              </p:par>
                              <p:par>
                                <p:cTn id="81" presetID="3" presetClass="entr" presetSubtype="10"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blinds(horizontal)">
                                      <p:cBhvr>
                                        <p:cTn id="83" dur="500"/>
                                        <p:tgtEl>
                                          <p:spTgt spid="24"/>
                                        </p:tgtEl>
                                      </p:cBhvr>
                                    </p:animEffect>
                                  </p:childTnLst>
                                </p:cTn>
                              </p:par>
                              <p:par>
                                <p:cTn id="84" presetID="3" presetClass="entr" presetSubtype="10" fill="hold" grpId="0" nodeType="with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blinds(horizontal)">
                                      <p:cBhvr>
                                        <p:cTn id="86" dur="500"/>
                                        <p:tgtEl>
                                          <p:spTgt spid="26"/>
                                        </p:tgtEl>
                                      </p:cBhvr>
                                    </p:animEffect>
                                  </p:childTnLst>
                                </p:cTn>
                              </p:par>
                              <p:par>
                                <p:cTn id="87" presetID="3" presetClass="entr" presetSubtype="10"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blinds(horizontal)">
                                      <p:cBhvr>
                                        <p:cTn id="89" dur="500"/>
                                        <p:tgtEl>
                                          <p:spTgt spid="25"/>
                                        </p:tgtEl>
                                      </p:cBhvr>
                                    </p:animEffect>
                                  </p:childTnLst>
                                </p:cTn>
                              </p:par>
                            </p:childTnLst>
                          </p:cTn>
                        </p:par>
                      </p:childTnLst>
                    </p:cTn>
                  </p:par>
                  <p:par>
                    <p:cTn id="90" fill="hold">
                      <p:stCondLst>
                        <p:cond delay="indefinite"/>
                      </p:stCondLst>
                      <p:childTnLst>
                        <p:par>
                          <p:cTn id="91" fill="hold">
                            <p:stCondLst>
                              <p:cond delay="0"/>
                            </p:stCondLst>
                            <p:childTnLst>
                              <p:par>
                                <p:cTn id="92" presetID="0" presetClass="path" presetSubtype="0" accel="50000" decel="50000" fill="hold" grpId="1" nodeType="clickEffect">
                                  <p:stCondLst>
                                    <p:cond delay="0"/>
                                  </p:stCondLst>
                                  <p:childTnLst>
                                    <p:animMotion origin="layout" path="M -3.125E-6 3.33333E-6 C -0.01458 -0.03681 -0.02916 -0.07338 -0.02291 -0.10579 C -0.01666 -0.13797 0.03854 -0.16343 0.0375 -0.19445 C 0.03646 -0.22547 -0.025 -0.25787 -0.02916 -0.29167 C -0.03333 -0.32547 0.01289 -0.36343 0.0125 -0.39769 C 0.01211 -0.43148 -0.02461 -0.46158 -0.03125 -0.49445 C -0.03789 -0.52732 -0.03086 -0.55417 -0.02708 -0.59445 C -0.0233 -0.63473 -0.01575 -0.68542 -0.00833 -0.73611 " pathEditMode="relative" rAng="0" ptsTypes="AAAAAAAA">
                                      <p:cBhvr>
                                        <p:cTn id="93" dur="2000" fill="hold"/>
                                        <p:tgtEl>
                                          <p:spTgt spid="24"/>
                                        </p:tgtEl>
                                        <p:attrNameLst>
                                          <p:attrName>ppt_x</p:attrName>
                                          <p:attrName>ppt_y</p:attrName>
                                        </p:attrNameLst>
                                      </p:cBhvr>
                                      <p:rCtr x="169" y="-36806"/>
                                    </p:animMotion>
                                  </p:childTnLst>
                                </p:cTn>
                              </p:par>
                              <p:par>
                                <p:cTn id="94" presetID="0" presetClass="path" presetSubtype="0" accel="50000" decel="50000" fill="hold" grpId="1" nodeType="withEffect">
                                  <p:stCondLst>
                                    <p:cond delay="0"/>
                                  </p:stCondLst>
                                  <p:childTnLst>
                                    <p:animMotion origin="layout" path="M -3.125E-6 4.44444E-6 C -0.01458 -0.03681 -0.02916 -0.07338 -0.02291 -0.10579 C -0.01666 -0.13797 0.03854 -0.16343 0.0375 -0.19445 C 0.03646 -0.22547 -0.025 -0.25787 -0.02916 -0.29167 C -0.03333 -0.32547 0.01289 -0.36343 0.0125 -0.39769 C 0.01211 -0.43149 -0.02461 -0.46158 -0.03125 -0.49445 C -0.03789 -0.52732 -0.03086 -0.55417 -0.02708 -0.59445 C -0.0233 -0.63473 -0.01575 -0.68542 -0.00833 -0.73612 " pathEditMode="relative" rAng="0" ptsTypes="AAAAAAAA">
                                      <p:cBhvr>
                                        <p:cTn id="95" dur="2000" fill="hold"/>
                                        <p:tgtEl>
                                          <p:spTgt spid="25"/>
                                        </p:tgtEl>
                                        <p:attrNameLst>
                                          <p:attrName>ppt_x</p:attrName>
                                          <p:attrName>ppt_y</p:attrName>
                                        </p:attrNameLst>
                                      </p:cBhvr>
                                      <p:rCtr x="169" y="-36806"/>
                                    </p:animMotion>
                                  </p:childTnLst>
                                </p:cTn>
                              </p:par>
                              <p:par>
                                <p:cTn id="96" presetID="0" presetClass="path" presetSubtype="0" accel="50000" decel="50000" fill="hold" grpId="1" nodeType="withEffect">
                                  <p:stCondLst>
                                    <p:cond delay="0"/>
                                  </p:stCondLst>
                                  <p:childTnLst>
                                    <p:animMotion origin="layout" path="M -3.125E-6 -2.22222E-6 C -0.01458 -0.0368 -0.02916 -0.07338 -0.02291 -0.10578 C -0.01666 -0.13796 0.03854 -0.16342 0.0375 -0.19444 C 0.03646 -0.22546 -0.025 -0.25787 -0.02916 -0.29166 C -0.03333 -0.32546 0.01289 -0.36342 0.0125 -0.39768 C 0.01211 -0.43148 -0.02461 -0.46157 -0.03125 -0.49444 C -0.03789 -0.52731 -0.03086 -0.55416 -0.02708 -0.59444 C -0.0233 -0.63472 -0.01575 -0.68541 -0.00833 -0.73611 " pathEditMode="relative" rAng="0" ptsTypes="AAAAAAAA">
                                      <p:cBhvr>
                                        <p:cTn id="97" dur="2000" fill="hold"/>
                                        <p:tgtEl>
                                          <p:spTgt spid="26"/>
                                        </p:tgtEl>
                                        <p:attrNameLst>
                                          <p:attrName>ppt_x</p:attrName>
                                          <p:attrName>ppt_y</p:attrName>
                                        </p:attrNameLst>
                                      </p:cBhvr>
                                      <p:rCtr x="169" y="-36806"/>
                                    </p:animMotion>
                                  </p:childTnLst>
                                </p:cTn>
                              </p:par>
                              <p:par>
                                <p:cTn id="98" presetID="3" presetClass="entr" presetSubtype="10" fill="hold" grpId="0" nodeType="withEffect">
                                  <p:stCondLst>
                                    <p:cond delay="500"/>
                                  </p:stCondLst>
                                  <p:childTnLst>
                                    <p:set>
                                      <p:cBhvr>
                                        <p:cTn id="99" dur="1" fill="hold">
                                          <p:stCondLst>
                                            <p:cond delay="0"/>
                                          </p:stCondLst>
                                        </p:cTn>
                                        <p:tgtEl>
                                          <p:spTgt spid="28"/>
                                        </p:tgtEl>
                                        <p:attrNameLst>
                                          <p:attrName>style.visibility</p:attrName>
                                        </p:attrNameLst>
                                      </p:cBhvr>
                                      <p:to>
                                        <p:strVal val="visible"/>
                                      </p:to>
                                    </p:set>
                                    <p:animEffect transition="in" filter="blinds(horizontal)">
                                      <p:cBhvr>
                                        <p:cTn id="100" dur="500"/>
                                        <p:tgtEl>
                                          <p:spTgt spid="28"/>
                                        </p:tgtEl>
                                      </p:cBhvr>
                                    </p:animEffect>
                                  </p:childTnLst>
                                </p:cTn>
                              </p:par>
                              <p:par>
                                <p:cTn id="101" presetID="0" presetClass="path" presetSubtype="0" accel="50000" decel="50000" fill="hold" grpId="1" nodeType="withEffect">
                                  <p:stCondLst>
                                    <p:cond delay="500"/>
                                  </p:stCondLst>
                                  <p:childTnLst>
                                    <p:animMotion origin="layout" path="M 3.33333E-6 1.85185E-6 C -0.01198 -0.04074 -0.02396 -0.08148 -0.02084 -0.11389 C -0.01771 -0.1463 0.01836 -0.16343 0.01875 -0.19445 C 0.01914 -0.22546 -0.01628 -0.25926 -0.01875 -0.3 C -0.02123 -0.34074 0.0069 -0.40324 0.00416 -0.43889 C 0.00143 -0.47454 -0.02852 -0.48334 -0.03542 -0.51389 C -0.04232 -0.54445 -0.0392 -0.59537 -0.0375 -0.62222 C -0.03581 -0.64908 -0.02644 -0.65741 -0.025 -0.675 C -0.02357 -0.69259 -0.02878 -0.7213 -0.02917 -0.72778 " pathEditMode="relative" rAng="0" ptsTypes="AAAAAAAAA">
                                      <p:cBhvr>
                                        <p:cTn id="102" dur="2000" fill="hold"/>
                                        <p:tgtEl>
                                          <p:spTgt spid="28"/>
                                        </p:tgtEl>
                                        <p:attrNameLst>
                                          <p:attrName>ppt_x</p:attrName>
                                          <p:attrName>ppt_y</p:attrName>
                                        </p:attrNameLst>
                                      </p:cBhvr>
                                      <p:rCtr x="-1055" y="-36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6" grpId="0" animBg="1"/>
      <p:bldP spid="6" grpId="1" animBg="1"/>
      <p:bldP spid="7" grpId="0" animBg="1"/>
      <p:bldP spid="7" grpId="1" animBg="1"/>
      <p:bldP spid="8" grpId="0" animBg="1"/>
      <p:bldP spid="8" grpId="1" animBg="1"/>
      <p:bldP spid="9" grpId="0" animBg="1"/>
      <p:bldP spid="9" grpId="1" animBg="1"/>
      <p:bldP spid="9" grpId="2" animBg="1"/>
      <p:bldP spid="10" grpId="0" animBg="1"/>
      <p:bldP spid="10" grpId="1" animBg="1"/>
      <p:bldP spid="11" grpId="0" animBg="1"/>
      <p:bldP spid="11" grpId="1" animBg="1"/>
      <p:bldP spid="12" grpId="0" animBg="1"/>
      <p:bldP spid="12" grpId="1" animBg="1"/>
      <p:bldP spid="12" grpId="2" animBg="1"/>
      <p:bldP spid="13" grpId="0" animBg="1"/>
      <p:bldP spid="13" grpId="1" animBg="1"/>
      <p:bldP spid="13" grpId="2" animBg="1"/>
      <p:bldP spid="24" grpId="0" animBg="1"/>
      <p:bldP spid="24" grpId="1" animBg="1"/>
      <p:bldP spid="25" grpId="0" animBg="1"/>
      <p:bldP spid="25" grpId="1" animBg="1"/>
      <p:bldP spid="26" grpId="0" animBg="1"/>
      <p:bldP spid="26" grpId="1" animBg="1"/>
      <p:bldP spid="28" grpId="0" animBg="1"/>
      <p:bldP spid="2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4">
            <a:extLst>
              <a:ext uri="{FF2B5EF4-FFF2-40B4-BE49-F238E27FC236}">
                <a16:creationId xmlns:a16="http://schemas.microsoft.com/office/drawing/2014/main" id="{736AEC04-8610-4551-9703-E3657F0FD448}"/>
              </a:ext>
            </a:extLst>
          </p:cNvPr>
          <p:cNvSpPr/>
          <p:nvPr/>
        </p:nvSpPr>
        <p:spPr>
          <a:xfrm>
            <a:off x="1116614" y="363071"/>
            <a:ext cx="5817019" cy="1614077"/>
          </a:xfrm>
          <a:prstGeom prst="round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3">
            <a:extLst>
              <a:ext uri="{FF2B5EF4-FFF2-40B4-BE49-F238E27FC236}">
                <a16:creationId xmlns:a16="http://schemas.microsoft.com/office/drawing/2014/main" id="{17B09C46-C79C-4FB3-A7AC-4618122EFA74}"/>
              </a:ext>
            </a:extLst>
          </p:cNvPr>
          <p:cNvPicPr>
            <a:picLocks noChangeAspect="1"/>
          </p:cNvPicPr>
          <p:nvPr/>
        </p:nvPicPr>
        <p:blipFill>
          <a:blip r:embed="rId2"/>
          <a:stretch>
            <a:fillRect/>
          </a:stretch>
        </p:blipFill>
        <p:spPr>
          <a:xfrm>
            <a:off x="74609" y="542463"/>
            <a:ext cx="1883326" cy="1426141"/>
          </a:xfrm>
          <a:prstGeom prst="rect">
            <a:avLst/>
          </a:prstGeom>
        </p:spPr>
      </p:pic>
      <p:sp>
        <p:nvSpPr>
          <p:cNvPr id="6" name="文本框 22">
            <a:extLst>
              <a:ext uri="{FF2B5EF4-FFF2-40B4-BE49-F238E27FC236}">
                <a16:creationId xmlns:a16="http://schemas.microsoft.com/office/drawing/2014/main" id="{AF46F26E-A8B8-4979-8EEF-F6D77AAC180B}"/>
              </a:ext>
            </a:extLst>
          </p:cNvPr>
          <p:cNvSpPr txBox="1"/>
          <p:nvPr/>
        </p:nvSpPr>
        <p:spPr>
          <a:xfrm>
            <a:off x="395121" y="926350"/>
            <a:ext cx="1036950" cy="584775"/>
          </a:xfrm>
          <a:prstGeom prst="rect">
            <a:avLst/>
          </a:prstGeom>
          <a:noFill/>
        </p:spPr>
        <p:txBody>
          <a:bodyPr wrap="square" rtlCol="0">
            <a:spAutoFit/>
          </a:bodyPr>
          <a:lstStyle/>
          <a:p>
            <a:pPr algn="ctr"/>
            <a:r>
              <a:rPr lang="en-US" altLang="zh-CN" sz="3200" b="1" spc="600" dirty="0">
                <a:solidFill>
                  <a:schemeClr val="bg1"/>
                </a:solidFill>
                <a:effectLst>
                  <a:outerShdw blurRad="12700" dist="38100" dir="2700000" algn="tl">
                    <a:srgbClr val="000000"/>
                  </a:outerShdw>
                </a:effectLst>
                <a:latin typeface="UTM Nokia" panose="02040603050506020204" pitchFamily="18" charset="0"/>
                <a:ea typeface="字魂58号-创中黑" panose="00000500000000000000" pitchFamily="2" charset="-122"/>
              </a:rPr>
              <a:t>01</a:t>
            </a:r>
            <a:endParaRPr lang="zh-CN" altLang="en-US" sz="3200" b="1" spc="600" dirty="0">
              <a:solidFill>
                <a:schemeClr val="bg1"/>
              </a:solidFill>
              <a:effectLst>
                <a:outerShdw blurRad="12700" dist="38100" dir="2700000" algn="tl">
                  <a:srgbClr val="000000"/>
                </a:outerShdw>
              </a:effectLst>
              <a:latin typeface="UTM Nokia" panose="02040603050506020204" pitchFamily="18" charset="0"/>
              <a:ea typeface="字魂58号-创中黑" panose="00000500000000000000" pitchFamily="2" charset="-122"/>
            </a:endParaRPr>
          </a:p>
        </p:txBody>
      </p:sp>
      <p:sp>
        <p:nvSpPr>
          <p:cNvPr id="8" name="文本框 25">
            <a:extLst>
              <a:ext uri="{FF2B5EF4-FFF2-40B4-BE49-F238E27FC236}">
                <a16:creationId xmlns:a16="http://schemas.microsoft.com/office/drawing/2014/main" id="{778C0755-6BB2-402B-A0B7-C1585975DD34}"/>
              </a:ext>
            </a:extLst>
          </p:cNvPr>
          <p:cNvSpPr txBox="1"/>
          <p:nvPr/>
        </p:nvSpPr>
        <p:spPr>
          <a:xfrm>
            <a:off x="1883326" y="794043"/>
            <a:ext cx="4838116" cy="1200329"/>
          </a:xfrm>
          <a:prstGeom prst="rect">
            <a:avLst/>
          </a:prstGeom>
          <a:noFill/>
        </p:spPr>
        <p:txBody>
          <a:bodyPr wrap="square" rtlCol="0">
            <a:spAutoFit/>
          </a:bodyPr>
          <a:lstStyle/>
          <a:p>
            <a:r>
              <a:rPr lang="en-US" sz="3600" b="1">
                <a:solidFill>
                  <a:schemeClr val="bg1"/>
                </a:solidFill>
                <a:effectLst>
                  <a:outerShdw blurRad="12700" dist="38100" dir="2700000" algn="tl">
                    <a:srgbClr val="000000"/>
                  </a:outerShdw>
                </a:effectLst>
                <a:latin typeface="Times New Roman" panose="02020603050405020304" pitchFamily="18" charset="0"/>
                <a:cs typeface="Times New Roman" panose="02020603050405020304" pitchFamily="18" charset="0"/>
              </a:rPr>
              <a:t>Hoàn cảnh lịch sử dẫn đến trận Chi Lăng.</a:t>
            </a:r>
            <a:endParaRPr lang="zh-CN" altLang="en-US" sz="3600" b="1" spc="300" dirty="0">
              <a:solidFill>
                <a:schemeClr val="bg1"/>
              </a:solidFill>
              <a:effectLst>
                <a:outerShdw blurRad="12700" dist="38100" dir="2700000" algn="tl">
                  <a:srgbClr val="000000"/>
                </a:outerShdw>
              </a:effectLst>
              <a:latin typeface="Times New Roman" panose="02020603050405020304" pitchFamily="18" charset="0"/>
              <a:ea typeface="字魂58号-创中黑" panose="00000500000000000000" pitchFamily="2" charset="-122"/>
              <a:cs typeface="Times New Roman" panose="02020603050405020304" pitchFamily="18" charset="0"/>
            </a:endParaRPr>
          </a:p>
        </p:txBody>
      </p:sp>
      <p:sp>
        <p:nvSpPr>
          <p:cNvPr id="9" name="文本框 26">
            <a:extLst>
              <a:ext uri="{FF2B5EF4-FFF2-40B4-BE49-F238E27FC236}">
                <a16:creationId xmlns:a16="http://schemas.microsoft.com/office/drawing/2014/main" id="{BF2D18B0-3FB4-47D2-B58A-BC52920F0C9D}"/>
              </a:ext>
            </a:extLst>
          </p:cNvPr>
          <p:cNvSpPr txBox="1"/>
          <p:nvPr/>
        </p:nvSpPr>
        <p:spPr>
          <a:xfrm>
            <a:off x="1821890" y="366402"/>
            <a:ext cx="2393604" cy="461665"/>
          </a:xfrm>
          <a:prstGeom prst="rect">
            <a:avLst/>
          </a:prstGeom>
          <a:noFill/>
        </p:spPr>
        <p:txBody>
          <a:bodyPr wrap="none" rtlCol="0">
            <a:spAutoFit/>
          </a:bodyPr>
          <a:lstStyle/>
          <a:p>
            <a:r>
              <a:rPr lang="en-US" altLang="zh-CN" sz="2400" b="1" spc="300">
                <a:solidFill>
                  <a:schemeClr val="accent4">
                    <a:lumMod val="60000"/>
                    <a:lumOff val="40000"/>
                  </a:schemeClr>
                </a:solidFill>
                <a:latin typeface="UTM Gradoo" panose="02040603050506020204" pitchFamily="18" charset="0"/>
                <a:ea typeface="字魂58号-创中黑" panose="00000500000000000000" pitchFamily="2" charset="-122"/>
              </a:rPr>
              <a:t>Hoạt động 1:</a:t>
            </a:r>
            <a:endParaRPr lang="zh-CN" altLang="en-US" sz="2400" b="1" spc="300" dirty="0">
              <a:solidFill>
                <a:schemeClr val="accent4">
                  <a:lumMod val="60000"/>
                  <a:lumOff val="40000"/>
                </a:schemeClr>
              </a:solidFill>
              <a:latin typeface="UTM Gradoo" panose="02040603050506020204" pitchFamily="18" charset="0"/>
              <a:ea typeface="字魂58号-创中黑" panose="00000500000000000000" pitchFamily="2" charset="-122"/>
            </a:endParaRPr>
          </a:p>
        </p:txBody>
      </p:sp>
      <p:pic>
        <p:nvPicPr>
          <p:cNvPr id="10" name="Picture 31">
            <a:extLst>
              <a:ext uri="{FF2B5EF4-FFF2-40B4-BE49-F238E27FC236}">
                <a16:creationId xmlns:a16="http://schemas.microsoft.com/office/drawing/2014/main" id="{A6C2E338-576C-4E26-876A-E550B8FC3131}"/>
              </a:ext>
            </a:extLst>
          </p:cNvPr>
          <p:cNvPicPr>
            <a:picLocks noChangeAspect="1" noChangeArrowheads="1"/>
          </p:cNvPicPr>
          <p:nvPr/>
        </p:nvPicPr>
        <p:blipFill rotWithShape="1">
          <a:blip r:embed="rId3"/>
          <a:srcRect l="14949" r="14906"/>
          <a:stretch/>
        </p:blipFill>
        <p:spPr bwMode="auto">
          <a:xfrm>
            <a:off x="7153843" y="98834"/>
            <a:ext cx="4954121" cy="667918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1" name="矩形: 圆角 4">
            <a:extLst>
              <a:ext uri="{FF2B5EF4-FFF2-40B4-BE49-F238E27FC236}">
                <a16:creationId xmlns:a16="http://schemas.microsoft.com/office/drawing/2014/main" id="{9EB6065B-00E3-4012-9D24-2E1197DA6E3E}"/>
              </a:ext>
            </a:extLst>
          </p:cNvPr>
          <p:cNvSpPr/>
          <p:nvPr/>
        </p:nvSpPr>
        <p:spPr>
          <a:xfrm>
            <a:off x="1132969" y="2674210"/>
            <a:ext cx="5817019" cy="1614077"/>
          </a:xfrm>
          <a:prstGeom prst="round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Group 11">
            <a:extLst>
              <a:ext uri="{FF2B5EF4-FFF2-40B4-BE49-F238E27FC236}">
                <a16:creationId xmlns:a16="http://schemas.microsoft.com/office/drawing/2014/main" id="{4C3CBF66-B4A2-4C7B-B66C-0783EE977569}"/>
              </a:ext>
            </a:extLst>
          </p:cNvPr>
          <p:cNvGrpSpPr/>
          <p:nvPr/>
        </p:nvGrpSpPr>
        <p:grpSpPr>
          <a:xfrm>
            <a:off x="90964" y="2853602"/>
            <a:ext cx="1883326" cy="1426141"/>
            <a:chOff x="74609" y="542463"/>
            <a:chExt cx="1883326" cy="1426141"/>
          </a:xfrm>
        </p:grpSpPr>
        <p:pic>
          <p:nvPicPr>
            <p:cNvPr id="13" name="图片 3">
              <a:extLst>
                <a:ext uri="{FF2B5EF4-FFF2-40B4-BE49-F238E27FC236}">
                  <a16:creationId xmlns:a16="http://schemas.microsoft.com/office/drawing/2014/main" id="{DE132AE9-EB02-45BD-9BE9-783C3CDEDF9F}"/>
                </a:ext>
              </a:extLst>
            </p:cNvPr>
            <p:cNvPicPr>
              <a:picLocks noChangeAspect="1"/>
            </p:cNvPicPr>
            <p:nvPr/>
          </p:nvPicPr>
          <p:blipFill>
            <a:blip r:embed="rId2"/>
            <a:stretch>
              <a:fillRect/>
            </a:stretch>
          </p:blipFill>
          <p:spPr>
            <a:xfrm>
              <a:off x="74609" y="542463"/>
              <a:ext cx="1883326" cy="1426141"/>
            </a:xfrm>
            <a:prstGeom prst="rect">
              <a:avLst/>
            </a:prstGeom>
          </p:spPr>
        </p:pic>
        <p:sp>
          <p:nvSpPr>
            <p:cNvPr id="14" name="文本框 22">
              <a:extLst>
                <a:ext uri="{FF2B5EF4-FFF2-40B4-BE49-F238E27FC236}">
                  <a16:creationId xmlns:a16="http://schemas.microsoft.com/office/drawing/2014/main" id="{C365F303-6D5A-4A7E-86D2-614686531E86}"/>
                </a:ext>
              </a:extLst>
            </p:cNvPr>
            <p:cNvSpPr txBox="1"/>
            <p:nvPr/>
          </p:nvSpPr>
          <p:spPr>
            <a:xfrm>
              <a:off x="375678" y="930445"/>
              <a:ext cx="1165622" cy="584775"/>
            </a:xfrm>
            <a:prstGeom prst="rect">
              <a:avLst/>
            </a:prstGeom>
            <a:noFill/>
          </p:spPr>
          <p:txBody>
            <a:bodyPr wrap="square" rtlCol="0">
              <a:spAutoFit/>
            </a:bodyPr>
            <a:lstStyle/>
            <a:p>
              <a:pPr algn="ctr"/>
              <a:r>
                <a:rPr lang="en-US" altLang="zh-CN" sz="3200" b="1" spc="600">
                  <a:solidFill>
                    <a:schemeClr val="bg1"/>
                  </a:solidFill>
                  <a:effectLst>
                    <a:outerShdw blurRad="12700" dist="38100" dir="2700000" algn="tl">
                      <a:srgbClr val="000000"/>
                    </a:outerShdw>
                  </a:effectLst>
                  <a:latin typeface="UTM Nokia" panose="02040603050506020204" pitchFamily="18" charset="0"/>
                  <a:ea typeface="字魂58号-创中黑" panose="00000500000000000000" pitchFamily="2" charset="-122"/>
                </a:rPr>
                <a:t>02</a:t>
              </a:r>
              <a:endParaRPr lang="zh-CN" altLang="en-US" sz="3200" b="1" spc="600" dirty="0">
                <a:solidFill>
                  <a:schemeClr val="bg1"/>
                </a:solidFill>
                <a:effectLst>
                  <a:outerShdw blurRad="12700" dist="38100" dir="2700000" algn="tl">
                    <a:srgbClr val="000000"/>
                  </a:outerShdw>
                </a:effectLst>
                <a:latin typeface="UTM Nokia" panose="02040603050506020204" pitchFamily="18" charset="0"/>
                <a:ea typeface="字魂58号-创中黑" panose="00000500000000000000" pitchFamily="2" charset="-122"/>
              </a:endParaRPr>
            </a:p>
          </p:txBody>
        </p:sp>
      </p:grpSp>
      <p:sp>
        <p:nvSpPr>
          <p:cNvPr id="15" name="文本框 25">
            <a:extLst>
              <a:ext uri="{FF2B5EF4-FFF2-40B4-BE49-F238E27FC236}">
                <a16:creationId xmlns:a16="http://schemas.microsoft.com/office/drawing/2014/main" id="{49E917B8-BC70-44F1-8306-8E6F8677DCD0}"/>
              </a:ext>
            </a:extLst>
          </p:cNvPr>
          <p:cNvSpPr txBox="1"/>
          <p:nvPr/>
        </p:nvSpPr>
        <p:spPr>
          <a:xfrm>
            <a:off x="1899681" y="3105182"/>
            <a:ext cx="4838116" cy="1200329"/>
          </a:xfrm>
          <a:prstGeom prst="rect">
            <a:avLst/>
          </a:prstGeom>
          <a:noFill/>
        </p:spPr>
        <p:txBody>
          <a:bodyPr wrap="square" rtlCol="0">
            <a:spAutoFit/>
          </a:bodyPr>
          <a:lstStyle/>
          <a:p>
            <a:r>
              <a:rPr lang="en-US" sz="3600" b="1">
                <a:solidFill>
                  <a:schemeClr val="bg1"/>
                </a:solidFill>
                <a:effectLst>
                  <a:outerShdw blurRad="12700" dist="38100" dir="2700000" algn="tl">
                    <a:srgbClr val="000000"/>
                  </a:outerShdw>
                </a:effectLst>
                <a:latin typeface="Times New Roman" panose="02020603050405020304" pitchFamily="18" charset="0"/>
                <a:cs typeface="Times New Roman" panose="02020603050405020304" pitchFamily="18" charset="0"/>
              </a:rPr>
              <a:t>Diễn biến, kết quả trận Chi Lăng.</a:t>
            </a:r>
            <a:endParaRPr lang="zh-CN" altLang="en-US" sz="3600" b="1" spc="300" dirty="0">
              <a:solidFill>
                <a:schemeClr val="bg1"/>
              </a:solidFill>
              <a:effectLst>
                <a:outerShdw blurRad="12700" dist="38100" dir="2700000" algn="tl">
                  <a:srgbClr val="000000"/>
                </a:outerShdw>
              </a:effectLst>
              <a:latin typeface="Times New Roman" panose="02020603050405020304" pitchFamily="18" charset="0"/>
              <a:ea typeface="字魂58号-创中黑" panose="00000500000000000000" pitchFamily="2" charset="-122"/>
              <a:cs typeface="Times New Roman" panose="02020603050405020304" pitchFamily="18" charset="0"/>
            </a:endParaRPr>
          </a:p>
        </p:txBody>
      </p:sp>
      <p:sp>
        <p:nvSpPr>
          <p:cNvPr id="16" name="文本框 26">
            <a:extLst>
              <a:ext uri="{FF2B5EF4-FFF2-40B4-BE49-F238E27FC236}">
                <a16:creationId xmlns:a16="http://schemas.microsoft.com/office/drawing/2014/main" id="{928E6ACC-F062-43B7-B449-D74CE95A3E6D}"/>
              </a:ext>
            </a:extLst>
          </p:cNvPr>
          <p:cNvSpPr txBox="1"/>
          <p:nvPr/>
        </p:nvSpPr>
        <p:spPr>
          <a:xfrm>
            <a:off x="1838245" y="2677541"/>
            <a:ext cx="2467342" cy="461665"/>
          </a:xfrm>
          <a:prstGeom prst="rect">
            <a:avLst/>
          </a:prstGeom>
          <a:noFill/>
        </p:spPr>
        <p:txBody>
          <a:bodyPr wrap="none" rtlCol="0">
            <a:spAutoFit/>
          </a:bodyPr>
          <a:lstStyle/>
          <a:p>
            <a:r>
              <a:rPr lang="en-US" altLang="zh-CN" sz="2400" b="1" spc="300">
                <a:solidFill>
                  <a:schemeClr val="accent4">
                    <a:lumMod val="60000"/>
                    <a:lumOff val="40000"/>
                  </a:schemeClr>
                </a:solidFill>
                <a:latin typeface="UTM Gradoo" panose="02040603050506020204" pitchFamily="18" charset="0"/>
                <a:ea typeface="字魂58号-创中黑" panose="00000500000000000000" pitchFamily="2" charset="-122"/>
              </a:rPr>
              <a:t>Hoạt động 2:</a:t>
            </a:r>
            <a:endParaRPr lang="zh-CN" altLang="en-US" sz="2400" b="1" spc="300" dirty="0">
              <a:solidFill>
                <a:schemeClr val="accent4">
                  <a:lumMod val="60000"/>
                  <a:lumOff val="40000"/>
                </a:schemeClr>
              </a:solidFill>
              <a:latin typeface="UTM Gradoo" panose="02040603050506020204" pitchFamily="18" charset="0"/>
              <a:ea typeface="字魂58号-创中黑" panose="00000500000000000000" pitchFamily="2" charset="-122"/>
            </a:endParaRPr>
          </a:p>
        </p:txBody>
      </p:sp>
      <p:sp>
        <p:nvSpPr>
          <p:cNvPr id="17" name="矩形: 圆角 4">
            <a:extLst>
              <a:ext uri="{FF2B5EF4-FFF2-40B4-BE49-F238E27FC236}">
                <a16:creationId xmlns:a16="http://schemas.microsoft.com/office/drawing/2014/main" id="{4D25A0F0-37BC-483D-B153-EF57114A9A6A}"/>
              </a:ext>
            </a:extLst>
          </p:cNvPr>
          <p:cNvSpPr/>
          <p:nvPr/>
        </p:nvSpPr>
        <p:spPr>
          <a:xfrm>
            <a:off x="1132969" y="4958346"/>
            <a:ext cx="5817019" cy="1614077"/>
          </a:xfrm>
          <a:prstGeom prst="round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Group 17">
            <a:extLst>
              <a:ext uri="{FF2B5EF4-FFF2-40B4-BE49-F238E27FC236}">
                <a16:creationId xmlns:a16="http://schemas.microsoft.com/office/drawing/2014/main" id="{53DF11BC-F9CA-4311-BF88-FECA0F2A318C}"/>
              </a:ext>
            </a:extLst>
          </p:cNvPr>
          <p:cNvGrpSpPr/>
          <p:nvPr/>
        </p:nvGrpSpPr>
        <p:grpSpPr>
          <a:xfrm>
            <a:off x="90964" y="5137738"/>
            <a:ext cx="1883326" cy="1426141"/>
            <a:chOff x="74609" y="542463"/>
            <a:chExt cx="1883326" cy="1426141"/>
          </a:xfrm>
        </p:grpSpPr>
        <p:pic>
          <p:nvPicPr>
            <p:cNvPr id="19" name="图片 3">
              <a:extLst>
                <a:ext uri="{FF2B5EF4-FFF2-40B4-BE49-F238E27FC236}">
                  <a16:creationId xmlns:a16="http://schemas.microsoft.com/office/drawing/2014/main" id="{7106CE49-1ECF-4EBA-864C-27C43C5CDD72}"/>
                </a:ext>
              </a:extLst>
            </p:cNvPr>
            <p:cNvPicPr>
              <a:picLocks noChangeAspect="1"/>
            </p:cNvPicPr>
            <p:nvPr/>
          </p:nvPicPr>
          <p:blipFill>
            <a:blip r:embed="rId2"/>
            <a:stretch>
              <a:fillRect/>
            </a:stretch>
          </p:blipFill>
          <p:spPr>
            <a:xfrm>
              <a:off x="74609" y="542463"/>
              <a:ext cx="1883326" cy="1426141"/>
            </a:xfrm>
            <a:prstGeom prst="rect">
              <a:avLst/>
            </a:prstGeom>
          </p:spPr>
        </p:pic>
        <p:sp>
          <p:nvSpPr>
            <p:cNvPr id="20" name="文本框 22">
              <a:extLst>
                <a:ext uri="{FF2B5EF4-FFF2-40B4-BE49-F238E27FC236}">
                  <a16:creationId xmlns:a16="http://schemas.microsoft.com/office/drawing/2014/main" id="{173F06AA-5159-4631-8ECC-7F87E62B7123}"/>
                </a:ext>
              </a:extLst>
            </p:cNvPr>
            <p:cNvSpPr txBox="1"/>
            <p:nvPr/>
          </p:nvSpPr>
          <p:spPr>
            <a:xfrm>
              <a:off x="375678" y="930445"/>
              <a:ext cx="1165622" cy="584775"/>
            </a:xfrm>
            <a:prstGeom prst="rect">
              <a:avLst/>
            </a:prstGeom>
            <a:noFill/>
          </p:spPr>
          <p:txBody>
            <a:bodyPr wrap="square" rtlCol="0">
              <a:spAutoFit/>
            </a:bodyPr>
            <a:lstStyle/>
            <a:p>
              <a:pPr algn="ctr"/>
              <a:r>
                <a:rPr lang="en-US" altLang="zh-CN" sz="3200" b="1" spc="600">
                  <a:solidFill>
                    <a:schemeClr val="bg1"/>
                  </a:solidFill>
                  <a:effectLst>
                    <a:outerShdw blurRad="12700" dist="38100" dir="2700000" algn="tl">
                      <a:srgbClr val="000000"/>
                    </a:outerShdw>
                  </a:effectLst>
                  <a:latin typeface="UTM Nokia" panose="02040603050506020204" pitchFamily="18" charset="0"/>
                  <a:ea typeface="字魂58号-创中黑" panose="00000500000000000000" pitchFamily="2" charset="-122"/>
                </a:rPr>
                <a:t>03</a:t>
              </a:r>
              <a:endParaRPr lang="zh-CN" altLang="en-US" sz="3200" b="1" spc="600" dirty="0">
                <a:solidFill>
                  <a:schemeClr val="bg1"/>
                </a:solidFill>
                <a:effectLst>
                  <a:outerShdw blurRad="12700" dist="38100" dir="2700000" algn="tl">
                    <a:srgbClr val="000000"/>
                  </a:outerShdw>
                </a:effectLst>
                <a:latin typeface="UTM Nokia" panose="02040603050506020204" pitchFamily="18" charset="0"/>
                <a:ea typeface="字魂58号-创中黑" panose="00000500000000000000" pitchFamily="2" charset="-122"/>
              </a:endParaRPr>
            </a:p>
          </p:txBody>
        </p:sp>
      </p:grpSp>
      <p:sp>
        <p:nvSpPr>
          <p:cNvPr id="21" name="文本框 25">
            <a:extLst>
              <a:ext uri="{FF2B5EF4-FFF2-40B4-BE49-F238E27FC236}">
                <a16:creationId xmlns:a16="http://schemas.microsoft.com/office/drawing/2014/main" id="{1C8DCC37-95F5-4899-A057-6B96CC65E3A7}"/>
              </a:ext>
            </a:extLst>
          </p:cNvPr>
          <p:cNvSpPr txBox="1"/>
          <p:nvPr/>
        </p:nvSpPr>
        <p:spPr>
          <a:xfrm>
            <a:off x="1789576" y="5423342"/>
            <a:ext cx="5254162" cy="1077218"/>
          </a:xfrm>
          <a:prstGeom prst="rect">
            <a:avLst/>
          </a:prstGeom>
          <a:noFill/>
        </p:spPr>
        <p:txBody>
          <a:bodyPr wrap="square" rtlCol="0">
            <a:spAutoFit/>
          </a:bodyPr>
          <a:lstStyle/>
          <a:p>
            <a:r>
              <a:rPr lang="en-US" sz="3200" b="1">
                <a:solidFill>
                  <a:schemeClr val="bg1"/>
                </a:solidFill>
                <a:effectLst>
                  <a:outerShdw blurRad="12700" dist="38100" dir="2700000" algn="tl">
                    <a:srgbClr val="000000"/>
                  </a:outerShdw>
                </a:effectLst>
                <a:latin typeface="Times New Roman" panose="02020603050405020304" pitchFamily="18" charset="0"/>
                <a:cs typeface="Times New Roman" panose="02020603050405020304" pitchFamily="18" charset="0"/>
              </a:rPr>
              <a:t>Ý nghĩa lịch sử trận Chi Lăng.</a:t>
            </a:r>
            <a:endParaRPr lang="zh-CN" altLang="en-US" sz="3200" b="1" spc="300" dirty="0">
              <a:solidFill>
                <a:schemeClr val="bg1"/>
              </a:solidFill>
              <a:effectLst>
                <a:outerShdw blurRad="12700" dist="38100" dir="2700000" algn="tl">
                  <a:srgbClr val="000000"/>
                </a:outerShdw>
              </a:effectLst>
              <a:latin typeface="Times New Roman" panose="02020603050405020304" pitchFamily="18" charset="0"/>
              <a:ea typeface="字魂58号-创中黑" panose="00000500000000000000" pitchFamily="2" charset="-122"/>
              <a:cs typeface="Times New Roman" panose="02020603050405020304" pitchFamily="18" charset="0"/>
            </a:endParaRPr>
          </a:p>
        </p:txBody>
      </p:sp>
      <p:sp>
        <p:nvSpPr>
          <p:cNvPr id="22" name="文本框 26">
            <a:extLst>
              <a:ext uri="{FF2B5EF4-FFF2-40B4-BE49-F238E27FC236}">
                <a16:creationId xmlns:a16="http://schemas.microsoft.com/office/drawing/2014/main" id="{8035B439-0935-4627-A50A-8E55C95325F1}"/>
              </a:ext>
            </a:extLst>
          </p:cNvPr>
          <p:cNvSpPr txBox="1"/>
          <p:nvPr/>
        </p:nvSpPr>
        <p:spPr>
          <a:xfrm>
            <a:off x="1838245" y="4961677"/>
            <a:ext cx="2467342" cy="461665"/>
          </a:xfrm>
          <a:prstGeom prst="rect">
            <a:avLst/>
          </a:prstGeom>
          <a:noFill/>
        </p:spPr>
        <p:txBody>
          <a:bodyPr wrap="none" rtlCol="0">
            <a:spAutoFit/>
          </a:bodyPr>
          <a:lstStyle/>
          <a:p>
            <a:r>
              <a:rPr lang="en-US" altLang="zh-CN" sz="2400" b="1" spc="300">
                <a:solidFill>
                  <a:schemeClr val="accent4">
                    <a:lumMod val="60000"/>
                    <a:lumOff val="40000"/>
                  </a:schemeClr>
                </a:solidFill>
                <a:latin typeface="UTM Gradoo" panose="02040603050506020204" pitchFamily="18" charset="0"/>
                <a:ea typeface="字魂58号-创中黑" panose="00000500000000000000" pitchFamily="2" charset="-122"/>
              </a:rPr>
              <a:t>Hoạt động 3:</a:t>
            </a:r>
            <a:endParaRPr lang="zh-CN" altLang="en-US" sz="2400" b="1" spc="300" dirty="0">
              <a:solidFill>
                <a:schemeClr val="accent4">
                  <a:lumMod val="60000"/>
                  <a:lumOff val="40000"/>
                </a:schemeClr>
              </a:solidFill>
              <a:latin typeface="UTM Gradoo" panose="02040603050506020204" pitchFamily="18" charset="0"/>
              <a:ea typeface="字魂58号-创中黑" panose="00000500000000000000" pitchFamily="2" charset="-122"/>
            </a:endParaRPr>
          </a:p>
        </p:txBody>
      </p:sp>
    </p:spTree>
    <p:extLst>
      <p:ext uri="{BB962C8B-B14F-4D97-AF65-F5344CB8AC3E}">
        <p14:creationId xmlns:p14="http://schemas.microsoft.com/office/powerpoint/2010/main" val="36765553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900" decel="100000" fill="hold"/>
                                        <p:tgtEl>
                                          <p:spTgt spid="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1" presetClass="entr" presetSubtype="2"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heel(2)">
                                      <p:cBhvr>
                                        <p:cTn id="14" dur="2000"/>
                                        <p:tgtEl>
                                          <p:spTgt spid="17"/>
                                        </p:tgtEl>
                                      </p:cBhvr>
                                    </p:animEffect>
                                  </p:childTnLst>
                                </p:cTn>
                              </p:par>
                            </p:childTnLst>
                          </p:cTn>
                        </p:par>
                        <p:par>
                          <p:cTn id="15" fill="hold">
                            <p:stCondLst>
                              <p:cond delay="3000"/>
                            </p:stCondLst>
                            <p:childTnLst>
                              <p:par>
                                <p:cTn id="16" presetID="12" presetClass="entr" presetSubtype="4"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p:tgtEl>
                                          <p:spTgt spid="22"/>
                                        </p:tgtEl>
                                        <p:attrNameLst>
                                          <p:attrName>ppt_y</p:attrName>
                                        </p:attrNameLst>
                                      </p:cBhvr>
                                      <p:tavLst>
                                        <p:tav tm="0">
                                          <p:val>
                                            <p:strVal val="#ppt_y+#ppt_h*1.125000"/>
                                          </p:val>
                                        </p:tav>
                                        <p:tav tm="100000">
                                          <p:val>
                                            <p:strVal val="#ppt_y"/>
                                          </p:val>
                                        </p:tav>
                                      </p:tavLst>
                                    </p:anim>
                                    <p:animEffect transition="in" filter="wipe(up)">
                                      <p:cBhvr>
                                        <p:cTn id="19" dur="500"/>
                                        <p:tgtEl>
                                          <p:spTgt spid="22"/>
                                        </p:tgtEl>
                                      </p:cBhvr>
                                    </p:animEffect>
                                  </p:childTnLst>
                                </p:cTn>
                              </p:par>
                            </p:childTnLst>
                          </p:cTn>
                        </p:par>
                        <p:par>
                          <p:cTn id="20" fill="hold">
                            <p:stCondLst>
                              <p:cond delay="3500"/>
                            </p:stCondLst>
                            <p:childTnLst>
                              <p:par>
                                <p:cTn id="21" presetID="50" presetClass="entr" presetSubtype="0" decel="10000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1000" fill="hold"/>
                                        <p:tgtEl>
                                          <p:spTgt spid="21"/>
                                        </p:tgtEl>
                                        <p:attrNameLst>
                                          <p:attrName>ppt_w</p:attrName>
                                        </p:attrNameLst>
                                      </p:cBhvr>
                                      <p:tavLst>
                                        <p:tav tm="0">
                                          <p:val>
                                            <p:strVal val="#ppt_w+.3"/>
                                          </p:val>
                                        </p:tav>
                                        <p:tav tm="100000">
                                          <p:val>
                                            <p:strVal val="#ppt_w"/>
                                          </p:val>
                                        </p:tav>
                                      </p:tavLst>
                                    </p:anim>
                                    <p:anim calcmode="lin" valueType="num">
                                      <p:cBhvr>
                                        <p:cTn id="24" dur="1000" fill="hold"/>
                                        <p:tgtEl>
                                          <p:spTgt spid="21"/>
                                        </p:tgtEl>
                                        <p:attrNameLst>
                                          <p:attrName>ppt_h</p:attrName>
                                        </p:attrNameLst>
                                      </p:cBhvr>
                                      <p:tavLst>
                                        <p:tav tm="0">
                                          <p:val>
                                            <p:strVal val="#ppt_h"/>
                                          </p:val>
                                        </p:tav>
                                        <p:tav tm="100000">
                                          <p:val>
                                            <p:strVal val="#ppt_h"/>
                                          </p:val>
                                        </p:tav>
                                      </p:tavLst>
                                    </p:anim>
                                    <p:animEffect transition="in" filter="fade">
                                      <p:cBhvr>
                                        <p:cTn id="25"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2">
            <a:extLst>
              <a:ext uri="{FF2B5EF4-FFF2-40B4-BE49-F238E27FC236}">
                <a16:creationId xmlns:a16="http://schemas.microsoft.com/office/drawing/2014/main" id="{4F1A64AA-0F36-45BA-A099-CDA34D65F83B}"/>
              </a:ext>
            </a:extLst>
          </p:cNvPr>
          <p:cNvSpPr/>
          <p:nvPr/>
        </p:nvSpPr>
        <p:spPr>
          <a:xfrm>
            <a:off x="1687285" y="2539292"/>
            <a:ext cx="10167257" cy="1118204"/>
          </a:xfrm>
          <a:prstGeom prst="roundRect">
            <a:avLst>
              <a:gd name="adj" fmla="val 50000"/>
            </a:avLst>
          </a:prstGeom>
          <a:blipFill dpi="0" rotWithShape="1">
            <a:blip r:embed="rId4"/>
            <a:srcRect/>
            <a:tile tx="0" ty="0" sx="80000" sy="80000" flip="none" algn="t"/>
          </a:blipFill>
          <a:ln>
            <a:solidFill>
              <a:srgbClr val="B88B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200" b="1">
                <a:solidFill>
                  <a:schemeClr val="tx1"/>
                </a:solidFill>
                <a:effectLst>
                  <a:outerShdw blurRad="38100" dist="38100" dir="2700000" algn="tl">
                    <a:schemeClr val="bg1"/>
                  </a:outerShdw>
                </a:effectLst>
                <a:latin typeface="Times New Roman" panose="02020603050405020304" pitchFamily="18" charset="0"/>
                <a:cs typeface="Times New Roman" panose="02020603050405020304" pitchFamily="18" charset="0"/>
              </a:rPr>
              <a:t>Đập tan mưu đồ cứu viện thành công Đông Quan của quân Minh. Quân Minh đầu hàng và xin rút về nước.</a:t>
            </a:r>
            <a:endParaRPr lang="zh-CN" altLang="en-US" sz="3200" b="1">
              <a:solidFill>
                <a:schemeClr val="tx1"/>
              </a:solidFill>
              <a:effectLst>
                <a:outerShdw blurRad="38100" dist="38100" dir="2700000" algn="tl">
                  <a:schemeClr val="bg1"/>
                </a:outerShdw>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1F5E87B-FAE6-4DB0-8D9B-990FBD736DFA}"/>
              </a:ext>
            </a:extLst>
          </p:cNvPr>
          <p:cNvPicPr>
            <a:picLocks noChangeAspect="1"/>
          </p:cNvPicPr>
          <p:nvPr/>
        </p:nvPicPr>
        <p:blipFill rotWithShape="1">
          <a:blip r:embed="rId5">
            <a:extLst>
              <a:ext uri="{28A0092B-C50C-407E-A947-70E740481C1C}">
                <a14:useLocalDpi xmlns:a14="http://schemas.microsoft.com/office/drawing/2010/main" val="0"/>
              </a:ext>
            </a:extLst>
          </a:blip>
          <a:srcRect l="28634" r="20436"/>
          <a:stretch/>
        </p:blipFill>
        <p:spPr>
          <a:xfrm rot="5400000" flipH="1" flipV="1">
            <a:off x="4786126" y="-4488503"/>
            <a:ext cx="2750378" cy="11647714"/>
          </a:xfrm>
          <a:prstGeom prst="rect">
            <a:avLst/>
          </a:prstGeom>
          <a:effectLst>
            <a:outerShdw blurRad="50800" dist="38100" dir="2700000" algn="tl" rotWithShape="0">
              <a:prstClr val="black">
                <a:alpha val="41000"/>
              </a:prstClr>
            </a:outerShdw>
          </a:effectLst>
        </p:spPr>
      </p:pic>
      <p:sp>
        <p:nvSpPr>
          <p:cNvPr id="7" name="Rectangle 6">
            <a:extLst>
              <a:ext uri="{FF2B5EF4-FFF2-40B4-BE49-F238E27FC236}">
                <a16:creationId xmlns:a16="http://schemas.microsoft.com/office/drawing/2014/main" id="{B84DB21A-E46F-43E0-8784-F259E460FCC7}"/>
              </a:ext>
            </a:extLst>
          </p:cNvPr>
          <p:cNvSpPr/>
          <p:nvPr/>
        </p:nvSpPr>
        <p:spPr>
          <a:xfrm>
            <a:off x="759045" y="401257"/>
            <a:ext cx="10622691" cy="153358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AB9A923-B131-4838-8AFB-E93292AD32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769064">
            <a:off x="298336" y="88291"/>
            <a:ext cx="1509038" cy="772057"/>
          </a:xfrm>
          <a:prstGeom prst="rect">
            <a:avLst/>
          </a:prstGeom>
        </p:spPr>
      </p:pic>
      <p:sp>
        <p:nvSpPr>
          <p:cNvPr id="9" name="TextBox 8">
            <a:extLst>
              <a:ext uri="{FF2B5EF4-FFF2-40B4-BE49-F238E27FC236}">
                <a16:creationId xmlns:a16="http://schemas.microsoft.com/office/drawing/2014/main" id="{1773F51E-0E2D-4C19-A96D-2AA2371A1ACD}"/>
              </a:ext>
            </a:extLst>
          </p:cNvPr>
          <p:cNvSpPr txBox="1"/>
          <p:nvPr/>
        </p:nvSpPr>
        <p:spPr>
          <a:xfrm>
            <a:off x="1772190" y="428198"/>
            <a:ext cx="9328549" cy="1446550"/>
          </a:xfrm>
          <a:prstGeom prst="rect">
            <a:avLst/>
          </a:prstGeom>
          <a:noFill/>
        </p:spPr>
        <p:txBody>
          <a:bodyPr wrap="square" rtlCol="0">
            <a:spAutoFit/>
          </a:bodyPr>
          <a:lstStyle/>
          <a:p>
            <a:r>
              <a:rPr lang="en-US" sz="4400" b="1">
                <a:solidFill>
                  <a:srgbClr val="56331E"/>
                </a:solidFill>
                <a:latin typeface="Times New Roman" panose="02020603050405020304" pitchFamily="18" charset="0"/>
                <a:cs typeface="Times New Roman" panose="02020603050405020304" pitchFamily="18" charset="0"/>
              </a:rPr>
              <a:t>Đánh dấu X vào trước những ý đúng ý nghĩa của chiến thắng Chi Lăng.</a:t>
            </a:r>
            <a:endParaRPr lang="en-US" sz="4400" b="1" dirty="0">
              <a:solidFill>
                <a:srgbClr val="56331E"/>
              </a:solidFill>
              <a:latin typeface="Times New Roman" panose="02020603050405020304" pitchFamily="18" charset="0"/>
              <a:cs typeface="Times New Roman" panose="02020603050405020304" pitchFamily="18" charset="0"/>
            </a:endParaRPr>
          </a:p>
        </p:txBody>
      </p:sp>
      <p:sp>
        <p:nvSpPr>
          <p:cNvPr id="11" name="矩形: 圆角 22">
            <a:extLst>
              <a:ext uri="{FF2B5EF4-FFF2-40B4-BE49-F238E27FC236}">
                <a16:creationId xmlns:a16="http://schemas.microsoft.com/office/drawing/2014/main" id="{0888FEFD-0DE5-4D0E-9198-8E5BD8FAC9A7}"/>
              </a:ext>
            </a:extLst>
          </p:cNvPr>
          <p:cNvSpPr/>
          <p:nvPr/>
        </p:nvSpPr>
        <p:spPr>
          <a:xfrm>
            <a:off x="1772191" y="3926927"/>
            <a:ext cx="10082352" cy="766140"/>
          </a:xfrm>
          <a:prstGeom prst="roundRect">
            <a:avLst>
              <a:gd name="adj" fmla="val 50000"/>
            </a:avLst>
          </a:prstGeom>
          <a:blipFill dpi="0" rotWithShape="1">
            <a:blip r:embed="rId4"/>
            <a:srcRect/>
            <a:tile tx="0" ty="0" sx="80000" sy="80000" flip="none" algn="t"/>
          </a:blipFill>
          <a:ln>
            <a:solidFill>
              <a:srgbClr val="B88B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3200" b="1">
                <a:solidFill>
                  <a:schemeClr val="tx1"/>
                </a:solidFill>
                <a:effectLst>
                  <a:outerShdw blurRad="38100" dist="38100" dir="2700000" algn="tl">
                    <a:schemeClr val="bg1"/>
                  </a:outerShdw>
                </a:effectLst>
                <a:latin typeface="Times New Roman" panose="02020603050405020304" pitchFamily="18" charset="0"/>
                <a:cs typeface="Times New Roman" panose="02020603050405020304" pitchFamily="18" charset="0"/>
              </a:rPr>
              <a:t>Đây là lần đầu tiên nước ta giành được độc lập.</a:t>
            </a:r>
            <a:endParaRPr lang="zh-CN" altLang="en-US" sz="3200" b="1">
              <a:solidFill>
                <a:schemeClr val="tx1"/>
              </a:solidFill>
              <a:effectLst>
                <a:outerShdw blurRad="38100" dist="38100" dir="2700000" algn="tl">
                  <a:schemeClr val="bg1"/>
                </a:outerShdw>
              </a:effectLst>
              <a:latin typeface="Times New Roman" panose="02020603050405020304" pitchFamily="18" charset="0"/>
              <a:cs typeface="Times New Roman" panose="02020603050405020304" pitchFamily="18" charset="0"/>
            </a:endParaRPr>
          </a:p>
        </p:txBody>
      </p:sp>
      <p:sp>
        <p:nvSpPr>
          <p:cNvPr id="12" name="矩形: 圆角 22">
            <a:extLst>
              <a:ext uri="{FF2B5EF4-FFF2-40B4-BE49-F238E27FC236}">
                <a16:creationId xmlns:a16="http://schemas.microsoft.com/office/drawing/2014/main" id="{B5540BE1-F429-4E0E-A87B-7D4829975A05}"/>
              </a:ext>
            </a:extLst>
          </p:cNvPr>
          <p:cNvSpPr/>
          <p:nvPr/>
        </p:nvSpPr>
        <p:spPr>
          <a:xfrm>
            <a:off x="1817915" y="4962498"/>
            <a:ext cx="10082353" cy="766141"/>
          </a:xfrm>
          <a:prstGeom prst="roundRect">
            <a:avLst>
              <a:gd name="adj" fmla="val 50000"/>
            </a:avLst>
          </a:prstGeom>
          <a:blipFill dpi="0" rotWithShape="1">
            <a:blip r:embed="rId4"/>
            <a:srcRect/>
            <a:tile tx="0" ty="0" sx="80000" sy="80000" flip="none" algn="t"/>
          </a:blipFill>
          <a:ln>
            <a:solidFill>
              <a:srgbClr val="B88B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3200" b="1">
                <a:solidFill>
                  <a:schemeClr val="tx1"/>
                </a:solidFill>
                <a:effectLst>
                  <a:outerShdw blurRad="38100" dist="38100" dir="2700000" algn="tl">
                    <a:schemeClr val="bg1"/>
                  </a:outerShdw>
                </a:effectLst>
                <a:latin typeface="Times New Roman" panose="02020603050405020304" pitchFamily="18" charset="0"/>
                <a:cs typeface="Times New Roman" panose="02020603050405020304" pitchFamily="18" charset="0"/>
              </a:rPr>
              <a:t>Nước ta giành được độc lập Lê Lợi lên ngôi hoàng đế.</a:t>
            </a:r>
            <a:endParaRPr lang="zh-CN" altLang="en-US" sz="3200" b="1">
              <a:solidFill>
                <a:schemeClr val="tx1"/>
              </a:solidFill>
              <a:effectLst>
                <a:outerShdw blurRad="38100" dist="38100" dir="2700000" algn="tl">
                  <a:schemeClr val="bg1"/>
                </a:outerShdw>
              </a:effectLst>
              <a:latin typeface="Times New Roman" panose="02020603050405020304" pitchFamily="18" charset="0"/>
              <a:cs typeface="Times New Roman" panose="02020603050405020304" pitchFamily="18" charset="0"/>
            </a:endParaRPr>
          </a:p>
        </p:txBody>
      </p:sp>
      <p:sp>
        <p:nvSpPr>
          <p:cNvPr id="13" name="矩形: 圆角 22">
            <a:extLst>
              <a:ext uri="{FF2B5EF4-FFF2-40B4-BE49-F238E27FC236}">
                <a16:creationId xmlns:a16="http://schemas.microsoft.com/office/drawing/2014/main" id="{5FCC9BE4-B8F5-4B73-8469-70DE62369C6E}"/>
              </a:ext>
            </a:extLst>
          </p:cNvPr>
          <p:cNvSpPr/>
          <p:nvPr/>
        </p:nvSpPr>
        <p:spPr>
          <a:xfrm>
            <a:off x="1817915" y="5998070"/>
            <a:ext cx="10082354" cy="766141"/>
          </a:xfrm>
          <a:prstGeom prst="roundRect">
            <a:avLst>
              <a:gd name="adj" fmla="val 50000"/>
            </a:avLst>
          </a:prstGeom>
          <a:blipFill dpi="0" rotWithShape="1">
            <a:blip r:embed="rId4"/>
            <a:srcRect/>
            <a:tile tx="0" ty="0" sx="80000" sy="80000" flip="none" algn="t"/>
          </a:blipFill>
          <a:ln>
            <a:solidFill>
              <a:srgbClr val="B88B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3200" b="1">
                <a:solidFill>
                  <a:schemeClr val="tx1"/>
                </a:solidFill>
                <a:effectLst>
                  <a:outerShdw blurRad="38100" dist="38100" dir="2700000" algn="tl">
                    <a:schemeClr val="bg1"/>
                  </a:outerShdw>
                </a:effectLst>
                <a:latin typeface="Times New Roman" panose="02020603050405020304" pitchFamily="18" charset="0"/>
                <a:cs typeface="Times New Roman" panose="02020603050405020304" pitchFamily="18" charset="0"/>
              </a:rPr>
              <a:t>Nhà Hậu Lê bắt đầu từ đây.</a:t>
            </a:r>
            <a:endParaRPr lang="zh-CN" altLang="en-US" sz="3200" b="1">
              <a:solidFill>
                <a:schemeClr val="tx1"/>
              </a:solidFill>
              <a:effectLst>
                <a:outerShdw blurRad="38100" dist="38100" dir="2700000" algn="tl">
                  <a:schemeClr val="bg1"/>
                </a:outerShdw>
              </a:effectLst>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735F1D9F-F542-436A-9B98-0C11C557B7AB}"/>
              </a:ext>
            </a:extLst>
          </p:cNvPr>
          <p:cNvSpPr/>
          <p:nvPr/>
        </p:nvSpPr>
        <p:spPr>
          <a:xfrm>
            <a:off x="625929" y="2754306"/>
            <a:ext cx="772886" cy="7946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2376D80-EB8E-40D6-9F87-84682CBAC282}"/>
              </a:ext>
            </a:extLst>
          </p:cNvPr>
          <p:cNvSpPr/>
          <p:nvPr/>
        </p:nvSpPr>
        <p:spPr>
          <a:xfrm>
            <a:off x="625929" y="3898410"/>
            <a:ext cx="772886" cy="7946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3C17DD-7655-4E69-90E6-888A4ADC48C9}"/>
              </a:ext>
            </a:extLst>
          </p:cNvPr>
          <p:cNvSpPr/>
          <p:nvPr/>
        </p:nvSpPr>
        <p:spPr>
          <a:xfrm>
            <a:off x="625929" y="4933982"/>
            <a:ext cx="772886" cy="7946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1CA69D6-FCEE-431F-A895-D7569BBCDE0C}"/>
              </a:ext>
            </a:extLst>
          </p:cNvPr>
          <p:cNvSpPr/>
          <p:nvPr/>
        </p:nvSpPr>
        <p:spPr>
          <a:xfrm>
            <a:off x="625929" y="5959790"/>
            <a:ext cx="772886" cy="7946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Logo, icon&#10;&#10;Description automatically generated">
            <a:extLst>
              <a:ext uri="{FF2B5EF4-FFF2-40B4-BE49-F238E27FC236}">
                <a16:creationId xmlns:a16="http://schemas.microsoft.com/office/drawing/2014/main" id="{EB656D49-F5F8-4C10-89C9-24B7D20C4A8F}"/>
              </a:ext>
            </a:extLst>
          </p:cNvPr>
          <p:cNvPicPr>
            <a:picLocks noChangeAspect="1"/>
          </p:cNvPicPr>
          <p:nvPr/>
        </p:nvPicPr>
        <p:blipFill>
          <a:blip r:embed="rId7"/>
          <a:stretch>
            <a:fillRect/>
          </a:stretch>
        </p:blipFill>
        <p:spPr>
          <a:xfrm>
            <a:off x="661057" y="2831698"/>
            <a:ext cx="737758" cy="717265"/>
          </a:xfrm>
          <a:prstGeom prst="rect">
            <a:avLst/>
          </a:prstGeom>
        </p:spPr>
      </p:pic>
      <p:pic>
        <p:nvPicPr>
          <p:cNvPr id="21" name="Picture 20" descr="Logo, icon&#10;&#10;Description automatically generated">
            <a:extLst>
              <a:ext uri="{FF2B5EF4-FFF2-40B4-BE49-F238E27FC236}">
                <a16:creationId xmlns:a16="http://schemas.microsoft.com/office/drawing/2014/main" id="{D1B81DA3-2CEF-46DF-97DA-4FFDB84F011E}"/>
              </a:ext>
            </a:extLst>
          </p:cNvPr>
          <p:cNvPicPr>
            <a:picLocks noChangeAspect="1"/>
          </p:cNvPicPr>
          <p:nvPr/>
        </p:nvPicPr>
        <p:blipFill>
          <a:blip r:embed="rId7"/>
          <a:stretch>
            <a:fillRect/>
          </a:stretch>
        </p:blipFill>
        <p:spPr>
          <a:xfrm>
            <a:off x="661057" y="4986935"/>
            <a:ext cx="737758" cy="717265"/>
          </a:xfrm>
          <a:prstGeom prst="rect">
            <a:avLst/>
          </a:prstGeom>
        </p:spPr>
      </p:pic>
      <p:pic>
        <p:nvPicPr>
          <p:cNvPr id="22" name="Picture 21" descr="Logo, icon&#10;&#10;Description automatically generated">
            <a:extLst>
              <a:ext uri="{FF2B5EF4-FFF2-40B4-BE49-F238E27FC236}">
                <a16:creationId xmlns:a16="http://schemas.microsoft.com/office/drawing/2014/main" id="{F37D09E3-783D-41BF-9109-FC8136A87255}"/>
              </a:ext>
            </a:extLst>
          </p:cNvPr>
          <p:cNvPicPr>
            <a:picLocks noChangeAspect="1"/>
          </p:cNvPicPr>
          <p:nvPr/>
        </p:nvPicPr>
        <p:blipFill>
          <a:blip r:embed="rId7"/>
          <a:stretch>
            <a:fillRect/>
          </a:stretch>
        </p:blipFill>
        <p:spPr>
          <a:xfrm>
            <a:off x="661057" y="5998485"/>
            <a:ext cx="737758" cy="717265"/>
          </a:xfrm>
          <a:prstGeom prst="rect">
            <a:avLst/>
          </a:prstGeom>
        </p:spPr>
      </p:pic>
    </p:spTree>
    <p:extLst>
      <p:ext uri="{BB962C8B-B14F-4D97-AF65-F5344CB8AC3E}">
        <p14:creationId xmlns:p14="http://schemas.microsoft.com/office/powerpoint/2010/main" val="26715908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53" presetClass="entr" presetSubtype="16" fill="hold" nodeType="withEffect">
                                  <p:stCondLst>
                                    <p:cond delay="150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22" presetClass="entr" presetSubtype="8" fill="hold" grpId="0" nodeType="withEffect">
                                  <p:stCondLst>
                                    <p:cond delay="350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6" presetClass="emph" presetSubtype="0" repeatCount="indefinite" autoRev="1" fill="hold" grpId="1" nodeType="withEffect">
                                  <p:stCondLst>
                                    <p:cond delay="0"/>
                                  </p:stCondLst>
                                  <p:childTnLst>
                                    <p:animScale>
                                      <p:cBhvr>
                                        <p:cTn id="22" dur="2000" fill="hold"/>
                                        <p:tgtEl>
                                          <p:spTgt spid="9"/>
                                        </p:tgtEl>
                                      </p:cBhvr>
                                      <p:by x="90000" y="9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900" decel="100000" fill="hold"/>
                                        <p:tgtEl>
                                          <p:spTgt spid="19"/>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37"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900" decel="100000" fill="hold"/>
                                        <p:tgtEl>
                                          <p:spTgt spid="21"/>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6"/>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900" decel="100000" fill="hold"/>
                                        <p:tgtEl>
                                          <p:spTgt spid="22"/>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7"/>
                  </p:tgtEl>
                </p:cond>
              </p:nextCondLst>
            </p:seq>
          </p:childTnLst>
        </p:cTn>
      </p:par>
    </p:tnLst>
    <p:bldLst>
      <p:bldP spid="7" grpId="0" animBg="1"/>
      <p:bldP spid="9" grpId="0"/>
      <p:bldP spid="9"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4">
            <a:extLst>
              <a:ext uri="{FF2B5EF4-FFF2-40B4-BE49-F238E27FC236}">
                <a16:creationId xmlns:a16="http://schemas.microsoft.com/office/drawing/2014/main" id="{5AA4D3A7-B9F6-4DB9-927B-2C2FB3F2189E}"/>
              </a:ext>
            </a:extLst>
          </p:cNvPr>
          <p:cNvPicPr>
            <a:picLocks noChangeAspect="1"/>
          </p:cNvPicPr>
          <p:nvPr/>
        </p:nvPicPr>
        <p:blipFill rotWithShape="1">
          <a:blip r:embed="rId2"/>
          <a:srcRect l="21719" t="24969" r="15659" b="25576"/>
          <a:stretch/>
        </p:blipFill>
        <p:spPr>
          <a:xfrm>
            <a:off x="3287418" y="397375"/>
            <a:ext cx="5421154" cy="1496114"/>
          </a:xfrm>
          <a:prstGeom prst="rect">
            <a:avLst/>
          </a:prstGeom>
        </p:spPr>
      </p:pic>
      <p:sp>
        <p:nvSpPr>
          <p:cNvPr id="3" name="文本框 38">
            <a:extLst>
              <a:ext uri="{FF2B5EF4-FFF2-40B4-BE49-F238E27FC236}">
                <a16:creationId xmlns:a16="http://schemas.microsoft.com/office/drawing/2014/main" id="{021E7E3B-BD65-4EF0-AACF-D7B47022E077}"/>
              </a:ext>
            </a:extLst>
          </p:cNvPr>
          <p:cNvSpPr txBox="1"/>
          <p:nvPr/>
        </p:nvSpPr>
        <p:spPr>
          <a:xfrm>
            <a:off x="4587053" y="385717"/>
            <a:ext cx="2964274" cy="1569660"/>
          </a:xfrm>
          <a:prstGeom prst="rect">
            <a:avLst/>
          </a:prstGeom>
          <a:noFill/>
        </p:spPr>
        <p:txBody>
          <a:bodyPr wrap="none" rtlCol="0">
            <a:spAutoFit/>
          </a:bodyPr>
          <a:lstStyle/>
          <a:p>
            <a:pPr algn="ctr"/>
            <a:r>
              <a:rPr lang="en-US" altLang="zh-CN" sz="9600">
                <a:gradFill flip="none" rotWithShape="1">
                  <a:gsLst>
                    <a:gs pos="0">
                      <a:srgbClr val="D39C6E"/>
                    </a:gs>
                    <a:gs pos="100000">
                      <a:srgbClr val="BF8358"/>
                    </a:gs>
                  </a:gsLst>
                  <a:lin ang="2700000" scaled="1"/>
                  <a:tileRect/>
                </a:gradFill>
                <a:latin typeface="UTM Ong Do Gia" panose="02040603050506020204" pitchFamily="18" charset="0"/>
                <a:ea typeface="字魂38号-毓秀小楷体" panose="00000500000000000000" pitchFamily="2" charset="-122"/>
              </a:rPr>
              <a:t>Ghi nhớ</a:t>
            </a:r>
            <a:endParaRPr lang="zh-CN" altLang="en-US" sz="9600" dirty="0">
              <a:gradFill flip="none" rotWithShape="1">
                <a:gsLst>
                  <a:gs pos="0">
                    <a:srgbClr val="D39C6E"/>
                  </a:gs>
                  <a:gs pos="100000">
                    <a:srgbClr val="BF8358"/>
                  </a:gs>
                </a:gsLst>
                <a:lin ang="2700000" scaled="1"/>
                <a:tileRect/>
              </a:gradFill>
              <a:latin typeface="UTM Ong Do Gia" panose="02040603050506020204" pitchFamily="18" charset="0"/>
              <a:ea typeface="字魂38号-毓秀小楷体" panose="00000500000000000000" pitchFamily="2" charset="-122"/>
            </a:endParaRPr>
          </a:p>
        </p:txBody>
      </p:sp>
      <p:pic>
        <p:nvPicPr>
          <p:cNvPr id="4" name="图片 60">
            <a:extLst>
              <a:ext uri="{FF2B5EF4-FFF2-40B4-BE49-F238E27FC236}">
                <a16:creationId xmlns:a16="http://schemas.microsoft.com/office/drawing/2014/main" id="{43D9CAD1-F7FD-4AD4-A7BB-F31EA8D66C6F}"/>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12930" r="15148" b="63838"/>
          <a:stretch/>
        </p:blipFill>
        <p:spPr>
          <a:xfrm>
            <a:off x="3187751" y="614288"/>
            <a:ext cx="1498969" cy="1496114"/>
          </a:xfrm>
          <a:prstGeom prst="rect">
            <a:avLst/>
          </a:prstGeom>
        </p:spPr>
      </p:pic>
      <p:pic>
        <p:nvPicPr>
          <p:cNvPr id="5" name="图片 59">
            <a:extLst>
              <a:ext uri="{FF2B5EF4-FFF2-40B4-BE49-F238E27FC236}">
                <a16:creationId xmlns:a16="http://schemas.microsoft.com/office/drawing/2014/main" id="{042D037D-F4B7-49AF-86B4-39DC36AFD380}"/>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12930" r="15148" b="63838"/>
          <a:stretch/>
        </p:blipFill>
        <p:spPr>
          <a:xfrm flipH="1">
            <a:off x="7588525" y="-120295"/>
            <a:ext cx="1498970" cy="1452535"/>
          </a:xfrm>
          <a:prstGeom prst="rect">
            <a:avLst/>
          </a:prstGeom>
        </p:spPr>
      </p:pic>
      <p:pic>
        <p:nvPicPr>
          <p:cNvPr id="6" name="图片 18" descr="矢量智能对象">
            <a:extLst>
              <a:ext uri="{FF2B5EF4-FFF2-40B4-BE49-F238E27FC236}">
                <a16:creationId xmlns:a16="http://schemas.microsoft.com/office/drawing/2014/main" id="{146EE2FA-505E-41D5-BD5E-A9EF428BDBAE}"/>
              </a:ext>
            </a:extLst>
          </p:cNvPr>
          <p:cNvPicPr>
            <a:picLocks noChangeAspect="1"/>
          </p:cNvPicPr>
          <p:nvPr/>
        </p:nvPicPr>
        <p:blipFill>
          <a:blip r:embed="rId4"/>
          <a:stretch>
            <a:fillRect/>
          </a:stretch>
        </p:blipFill>
        <p:spPr>
          <a:xfrm>
            <a:off x="-537102" y="230741"/>
            <a:ext cx="2667274" cy="939806"/>
          </a:xfrm>
          <a:prstGeom prst="rect">
            <a:avLst/>
          </a:prstGeom>
        </p:spPr>
      </p:pic>
      <p:sp>
        <p:nvSpPr>
          <p:cNvPr id="10" name="缺角矩形 2">
            <a:extLst>
              <a:ext uri="{FF2B5EF4-FFF2-40B4-BE49-F238E27FC236}">
                <a16:creationId xmlns:a16="http://schemas.microsoft.com/office/drawing/2014/main" id="{76EAB68D-3933-4CAD-B448-37384D4A1EEC}"/>
              </a:ext>
            </a:extLst>
          </p:cNvPr>
          <p:cNvSpPr/>
          <p:nvPr/>
        </p:nvSpPr>
        <p:spPr>
          <a:xfrm>
            <a:off x="714207" y="2081344"/>
            <a:ext cx="10955279" cy="4390939"/>
          </a:xfrm>
          <a:prstGeom prst="plaque">
            <a:avLst>
              <a:gd name="adj" fmla="val 1024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3200" b="1" i="0" u="none" strike="noStrike" kern="1200" cap="none" spc="60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字魂105号-简雅黑" panose="00000500000000000000" pitchFamily="2" charset="-122"/>
              <a:sym typeface="宋体" panose="02010600030101010101" pitchFamily="2" charset="-122"/>
            </a:endParaRPr>
          </a:p>
        </p:txBody>
      </p:sp>
      <p:sp>
        <p:nvSpPr>
          <p:cNvPr id="11" name="缺角矩形 16">
            <a:extLst>
              <a:ext uri="{FF2B5EF4-FFF2-40B4-BE49-F238E27FC236}">
                <a16:creationId xmlns:a16="http://schemas.microsoft.com/office/drawing/2014/main" id="{A96D3C65-ED12-4816-AEA5-E0607FCBB4B2}"/>
              </a:ext>
            </a:extLst>
          </p:cNvPr>
          <p:cNvSpPr/>
          <p:nvPr/>
        </p:nvSpPr>
        <p:spPr>
          <a:xfrm>
            <a:off x="522514" y="1849910"/>
            <a:ext cx="11332029" cy="4866575"/>
          </a:xfrm>
          <a:prstGeom prst="plaque">
            <a:avLst>
              <a:gd name="adj" fmla="val 10244"/>
            </a:avLst>
          </a:prstGeom>
          <a:no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3200" b="1" i="0" u="none" strike="noStrike" kern="1200" cap="none" spc="60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字魂105号-简雅黑" panose="00000500000000000000" pitchFamily="2" charset="-122"/>
              <a:sym typeface="宋体" panose="02010600030101010101" pitchFamily="2" charset="-122"/>
            </a:endParaRPr>
          </a:p>
        </p:txBody>
      </p:sp>
      <p:sp>
        <p:nvSpPr>
          <p:cNvPr id="13" name="TextBox 12">
            <a:extLst>
              <a:ext uri="{FF2B5EF4-FFF2-40B4-BE49-F238E27FC236}">
                <a16:creationId xmlns:a16="http://schemas.microsoft.com/office/drawing/2014/main" id="{62FAFC50-3F0A-47B1-A9E5-4697CB996949}"/>
              </a:ext>
            </a:extLst>
          </p:cNvPr>
          <p:cNvSpPr txBox="1"/>
          <p:nvPr/>
        </p:nvSpPr>
        <p:spPr>
          <a:xfrm>
            <a:off x="1050470" y="2615073"/>
            <a:ext cx="10276115" cy="3416320"/>
          </a:xfrm>
          <a:prstGeom prst="rect">
            <a:avLst/>
          </a:prstGeom>
          <a:noFill/>
        </p:spPr>
        <p:txBody>
          <a:bodyPr wrap="square">
            <a:spAutoFit/>
          </a:bodyPr>
          <a:lstStyle/>
          <a:p>
            <a:pPr marL="0" indent="0" algn="just">
              <a:buNone/>
            </a:pP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Dựa</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vào</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địa</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hình</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hiểm</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trở</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của</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Ải</a:t>
            </a:r>
            <a:r>
              <a:rPr lang="en-US" altLang="vi-VN" sz="3600" b="1" dirty="0">
                <a:latin typeface="Times New Roman" panose="02020603050405020304" pitchFamily="18" charset="0"/>
                <a:cs typeface="Times New Roman" panose="02020603050405020304" pitchFamily="18" charset="0"/>
              </a:rPr>
              <a:t> Chi </a:t>
            </a:r>
            <a:r>
              <a:rPr lang="en-US" altLang="vi-VN" sz="3600" b="1" dirty="0" err="1">
                <a:latin typeface="Times New Roman" panose="02020603050405020304" pitchFamily="18" charset="0"/>
                <a:cs typeface="Times New Roman" panose="02020603050405020304" pitchFamily="18" charset="0"/>
              </a:rPr>
              <a:t>Lăng</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nghĩa</a:t>
            </a:r>
            <a:r>
              <a:rPr lang="en-US" altLang="vi-VN" sz="3600" b="1" dirty="0">
                <a:latin typeface="Times New Roman" panose="02020603050405020304" pitchFamily="18" charset="0"/>
                <a:cs typeface="Times New Roman" panose="02020603050405020304" pitchFamily="18" charset="0"/>
              </a:rPr>
              <a:t> </a:t>
            </a:r>
            <a:r>
              <a:rPr lang="vi-VN" altLang="vi-VN" sz="3600" b="1" dirty="0">
                <a:latin typeface="Times New Roman" panose="02020603050405020304" pitchFamily="18" charset="0"/>
                <a:cs typeface="Times New Roman" panose="02020603050405020304" pitchFamily="18" charset="0"/>
              </a:rPr>
              <a:t>quâ</a:t>
            </a:r>
            <a:r>
              <a:rPr lang="en-US" altLang="vi-VN" sz="3600" b="1" dirty="0">
                <a:latin typeface="Times New Roman" panose="02020603050405020304" pitchFamily="18" charset="0"/>
                <a:cs typeface="Times New Roman" panose="02020603050405020304" pitchFamily="18" charset="0"/>
              </a:rPr>
              <a:t>n Lam </a:t>
            </a:r>
            <a:r>
              <a:rPr lang="en-US" altLang="vi-VN" sz="3600" b="1" dirty="0" err="1">
                <a:latin typeface="Times New Roman" panose="02020603050405020304" pitchFamily="18" charset="0"/>
                <a:cs typeface="Times New Roman" panose="02020603050405020304" pitchFamily="18" charset="0"/>
              </a:rPr>
              <a:t>Sơn</a:t>
            </a:r>
            <a:r>
              <a:rPr lang="en-US" altLang="vi-VN" sz="3600" b="1" dirty="0">
                <a:latin typeface="Times New Roman" panose="02020603050405020304" pitchFamily="18" charset="0"/>
                <a:cs typeface="Times New Roman" panose="02020603050405020304" pitchFamily="18" charset="0"/>
              </a:rPr>
              <a:t> do Lê </a:t>
            </a:r>
            <a:r>
              <a:rPr lang="en-US" altLang="vi-VN" sz="3600" b="1" dirty="0" err="1">
                <a:latin typeface="Times New Roman" panose="02020603050405020304" pitchFamily="18" charset="0"/>
                <a:cs typeface="Times New Roman" panose="02020603050405020304" pitchFamily="18" charset="0"/>
              </a:rPr>
              <a:t>Lợi</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chỉ</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huy</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đã</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đánh</a:t>
            </a:r>
            <a:r>
              <a:rPr lang="en-US" altLang="vi-VN" sz="3600" b="1" dirty="0">
                <a:latin typeface="Times New Roman" panose="02020603050405020304" pitchFamily="18" charset="0"/>
                <a:cs typeface="Times New Roman" panose="02020603050405020304" pitchFamily="18" charset="0"/>
              </a:rPr>
              <a:t> tan </a:t>
            </a:r>
            <a:r>
              <a:rPr lang="en-US" altLang="vi-VN" sz="3600" b="1" dirty="0" err="1">
                <a:latin typeface="Times New Roman" panose="02020603050405020304" pitchFamily="18" charset="0"/>
                <a:cs typeface="Times New Roman" panose="02020603050405020304" pitchFamily="18" charset="0"/>
              </a:rPr>
              <a:t>quân</a:t>
            </a:r>
            <a:r>
              <a:rPr lang="en-US" altLang="vi-VN" sz="3600" b="1" dirty="0">
                <a:latin typeface="Times New Roman" panose="02020603050405020304" pitchFamily="18" charset="0"/>
                <a:cs typeface="Times New Roman" panose="02020603050405020304" pitchFamily="18" charset="0"/>
              </a:rPr>
              <a:t> Minh ở Chi </a:t>
            </a:r>
            <a:r>
              <a:rPr lang="en-US" altLang="vi-VN" sz="3600" b="1" dirty="0" err="1">
                <a:latin typeface="Times New Roman" panose="02020603050405020304" pitchFamily="18" charset="0"/>
                <a:cs typeface="Times New Roman" panose="02020603050405020304" pitchFamily="18" charset="0"/>
              </a:rPr>
              <a:t>Lăng</a:t>
            </a:r>
            <a:r>
              <a:rPr lang="en-US" altLang="vi-VN" sz="3600" b="1" dirty="0">
                <a:latin typeface="Times New Roman" panose="02020603050405020304" pitchFamily="18" charset="0"/>
                <a:cs typeface="Times New Roman" panose="02020603050405020304" pitchFamily="18" charset="0"/>
              </a:rPr>
              <a:t>.</a:t>
            </a:r>
          </a:p>
          <a:p>
            <a:pPr marL="0" indent="0" algn="just">
              <a:buNone/>
            </a:pPr>
            <a:r>
              <a:rPr lang="en-US" altLang="vi-VN" sz="3600" b="1" dirty="0">
                <a:latin typeface="Times New Roman" panose="02020603050405020304" pitchFamily="18" charset="0"/>
                <a:cs typeface="Times New Roman" panose="02020603050405020304" pitchFamily="18" charset="0"/>
              </a:rPr>
              <a:t>     Thua </a:t>
            </a:r>
            <a:r>
              <a:rPr lang="en-US" altLang="vi-VN" sz="3600" b="1" dirty="0" err="1">
                <a:latin typeface="Times New Roman" panose="02020603050405020304" pitchFamily="18" charset="0"/>
                <a:cs typeface="Times New Roman" panose="02020603050405020304" pitchFamily="18" charset="0"/>
              </a:rPr>
              <a:t>trận</a:t>
            </a:r>
            <a:r>
              <a:rPr lang="en-US" altLang="vi-VN" sz="3600" b="1" dirty="0">
                <a:latin typeface="Times New Roman" panose="02020603050405020304" pitchFamily="18" charset="0"/>
                <a:cs typeface="Times New Roman" panose="02020603050405020304" pitchFamily="18" charset="0"/>
              </a:rPr>
              <a:t> ở Chi </a:t>
            </a:r>
            <a:r>
              <a:rPr lang="en-US" altLang="vi-VN" sz="3600" b="1" dirty="0" err="1">
                <a:latin typeface="Times New Roman" panose="02020603050405020304" pitchFamily="18" charset="0"/>
                <a:cs typeface="Times New Roman" panose="02020603050405020304" pitchFamily="18" charset="0"/>
              </a:rPr>
              <a:t>Lăng</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và</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một</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số</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trận</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khác</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quân</a:t>
            </a:r>
            <a:r>
              <a:rPr lang="en-US" altLang="vi-VN" sz="3600" b="1" dirty="0">
                <a:latin typeface="Times New Roman" panose="02020603050405020304" pitchFamily="18" charset="0"/>
                <a:cs typeface="Times New Roman" panose="02020603050405020304" pitchFamily="18" charset="0"/>
              </a:rPr>
              <a:t> Minh </a:t>
            </a:r>
            <a:r>
              <a:rPr lang="en-US" altLang="vi-VN" sz="3600" b="1" dirty="0" err="1">
                <a:latin typeface="Times New Roman" panose="02020603050405020304" pitchFamily="18" charset="0"/>
                <a:cs typeface="Times New Roman" panose="02020603050405020304" pitchFamily="18" charset="0"/>
              </a:rPr>
              <a:t>xâm</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lược</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phải</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đầu</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hàng</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rút</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về</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nước</a:t>
            </a:r>
            <a:r>
              <a:rPr lang="en-US" altLang="vi-VN" sz="3600" b="1" dirty="0">
                <a:latin typeface="Times New Roman" panose="02020603050405020304" pitchFamily="18" charset="0"/>
                <a:cs typeface="Times New Roman" panose="02020603050405020304" pitchFamily="18" charset="0"/>
              </a:rPr>
              <a:t>. Lê </a:t>
            </a:r>
            <a:r>
              <a:rPr lang="en-US" altLang="vi-VN" sz="3600" b="1" dirty="0" err="1">
                <a:latin typeface="Times New Roman" panose="02020603050405020304" pitchFamily="18" charset="0"/>
                <a:cs typeface="Times New Roman" panose="02020603050405020304" pitchFamily="18" charset="0"/>
              </a:rPr>
              <a:t>Lợi</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lên</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ngôi</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Hoàng</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đế</a:t>
            </a:r>
            <a:r>
              <a:rPr lang="en-US" altLang="vi-VN" sz="3600" b="1" dirty="0">
                <a:latin typeface="Times New Roman" panose="02020603050405020304" pitchFamily="18" charset="0"/>
                <a:cs typeface="Times New Roman" panose="02020603050405020304" pitchFamily="18" charset="0"/>
              </a:rPr>
              <a:t> (1428), </a:t>
            </a:r>
            <a:r>
              <a:rPr lang="en-US" altLang="vi-VN" sz="3600" b="1" dirty="0" err="1">
                <a:latin typeface="Times New Roman" panose="02020603050405020304" pitchFamily="18" charset="0"/>
                <a:cs typeface="Times New Roman" panose="02020603050405020304" pitchFamily="18" charset="0"/>
              </a:rPr>
              <a:t>mở</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đầu</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thời</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Hậu</a:t>
            </a:r>
            <a:r>
              <a:rPr lang="en-US" altLang="vi-VN" sz="3600" b="1" dirty="0">
                <a:latin typeface="Times New Roman" panose="02020603050405020304" pitchFamily="18" charset="0"/>
                <a:cs typeface="Times New Roman" panose="02020603050405020304" pitchFamily="18" charset="0"/>
              </a:rPr>
              <a:t> Lê.</a:t>
            </a:r>
          </a:p>
        </p:txBody>
      </p:sp>
    </p:spTree>
    <p:extLst>
      <p:ext uri="{BB962C8B-B14F-4D97-AF65-F5344CB8AC3E}">
        <p14:creationId xmlns:p14="http://schemas.microsoft.com/office/powerpoint/2010/main" val="6282669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7"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2" presetClass="entr" presetSubtype="8" decel="10000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000" fill="hold"/>
                                        <p:tgtEl>
                                          <p:spTgt spid="5"/>
                                        </p:tgtEl>
                                        <p:attrNameLst>
                                          <p:attrName>ppt_x</p:attrName>
                                        </p:attrNameLst>
                                      </p:cBhvr>
                                      <p:tavLst>
                                        <p:tav tm="0">
                                          <p:val>
                                            <p:strVal val="0-#ppt_w/2"/>
                                          </p:val>
                                        </p:tav>
                                        <p:tav tm="100000">
                                          <p:val>
                                            <p:strVal val="#ppt_x"/>
                                          </p:val>
                                        </p:tav>
                                      </p:tavLst>
                                    </p:anim>
                                    <p:anim calcmode="lin" valueType="num">
                                      <p:cBhvr additive="base">
                                        <p:cTn id="19" dur="1000" fill="hold"/>
                                        <p:tgtEl>
                                          <p:spTgt spid="5"/>
                                        </p:tgtEl>
                                        <p:attrNameLst>
                                          <p:attrName>ppt_y</p:attrName>
                                        </p:attrNameLst>
                                      </p:cBhvr>
                                      <p:tavLst>
                                        <p:tav tm="0">
                                          <p:val>
                                            <p:strVal val="#ppt_y"/>
                                          </p:val>
                                        </p:tav>
                                        <p:tav tm="100000">
                                          <p:val>
                                            <p:strVal val="#ppt_y"/>
                                          </p:val>
                                        </p:tav>
                                      </p:tavLst>
                                    </p:anim>
                                  </p:childTnLst>
                                </p:cTn>
                              </p:par>
                              <p:par>
                                <p:cTn id="20" presetID="2" presetClass="entr" presetSubtype="2" decel="100000" fill="hold" nodeType="withEffect">
                                  <p:stCondLst>
                                    <p:cond delay="25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1000" fill="hold"/>
                                        <p:tgtEl>
                                          <p:spTgt spid="4"/>
                                        </p:tgtEl>
                                        <p:attrNameLst>
                                          <p:attrName>ppt_x</p:attrName>
                                        </p:attrNameLst>
                                      </p:cBhvr>
                                      <p:tavLst>
                                        <p:tav tm="0">
                                          <p:val>
                                            <p:strVal val="1+#ppt_w/2"/>
                                          </p:val>
                                        </p:tav>
                                        <p:tav tm="100000">
                                          <p:val>
                                            <p:strVal val="#ppt_x"/>
                                          </p:val>
                                        </p:tav>
                                      </p:tavLst>
                                    </p:anim>
                                    <p:anim calcmode="lin" valueType="num">
                                      <p:cBhvr additive="base">
                                        <p:cTn id="23"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ppt_x</p:attrName>
                                        </p:attrNameLst>
                                      </p:cBhvr>
                                      <p:tavLst>
                                        <p:tav tm="0">
                                          <p:val>
                                            <p:strVal val="#ppt_x-.2"/>
                                          </p:val>
                                        </p:tav>
                                        <p:tav tm="100000">
                                          <p:val>
                                            <p:strVal val="#ppt_x"/>
                                          </p:val>
                                        </p:tav>
                                      </p:tavLst>
                                    </p:anim>
                                    <p:anim calcmode="lin" valueType="num">
                                      <p:cBhvr>
                                        <p:cTn id="29"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gtEl>
                                      </p:cBhvr>
                                    </p:animEffect>
                                  </p:childTnLst>
                                </p:cTn>
                              </p:par>
                              <p:par>
                                <p:cTn id="31" presetID="42"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23" presetClass="entr" presetSubtype="16"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6" y="9728"/>
            <a:ext cx="12192000" cy="6858000"/>
          </a:xfrm>
          <a:prstGeom prst="rect">
            <a:avLst/>
          </a:prstGeom>
        </p:spPr>
      </p:pic>
      <p:pic>
        <p:nvPicPr>
          <p:cNvPr id="4" name="图片 3"/>
          <p:cNvPicPr>
            <a:picLocks noChangeAspect="1"/>
          </p:cNvPicPr>
          <p:nvPr/>
        </p:nvPicPr>
        <p:blipFill>
          <a:blip r:embed="rId4">
            <a:extLst>
              <a:ext uri="{BEBA8EAE-BF5A-486C-A8C5-ECC9F3942E4B}">
                <a14:imgProps xmlns:a14="http://schemas.microsoft.com/office/drawing/2010/main">
                  <a14:imgLayer r:embed="rId5">
                    <a14:imgEffect>
                      <a14:backgroundRemoval t="6613" b="98998" l="3336" r="89863">
                        <a14:foregroundMark x1="29496" y1="37675" x2="22695" y2="62191"/>
                        <a14:foregroundMark x1="22695" y1="62191" x2="21648" y2="64195"/>
                        <a14:foregroundMark x1="24199" y1="63393" x2="15762" y2="75217"/>
                        <a14:foregroundMark x1="13604" y1="73547" x2="12950" y2="81162"/>
                        <a14:foregroundMark x1="12950" y1="81162" x2="16285" y2="90581"/>
                        <a14:foregroundMark x1="16285" y1="90581" x2="18574" y2="90581"/>
                        <a14:foregroundMark x1="9026" y1="70675" x2="9614" y2="94790"/>
                        <a14:foregroundMark x1="9614" y1="94790" x2="10203" y2="97061"/>
                        <a14:foregroundMark x1="3336" y1="74482" x2="6736" y2="93053"/>
                        <a14:foregroundMark x1="32701" y1="97996" x2="40092" y2="98998"/>
                        <a14:foregroundMark x1="40092" y1="98998" x2="54088" y2="98397"/>
                        <a14:foregroundMark x1="54088" y1="98397" x2="71485" y2="98998"/>
                        <a14:foregroundMark x1="42250" y1="40681" x2="35644" y2="52104"/>
                        <a14:foregroundMark x1="36233" y1="45224" x2="30935" y2="53173"/>
                        <a14:foregroundMark x1="63375" y1="37542" x2="62067" y2="49365"/>
                        <a14:foregroundMark x1="46959" y1="25451" x2="51145" y2="30795"/>
                        <a14:foregroundMark x1="18836" y1="34469" x2="19490" y2="39613"/>
                        <a14:foregroundMark x1="30150" y1="13627" x2="47678" y2="11556"/>
                        <a14:foregroundMark x1="47678" y1="11556" x2="50621" y2="12492"/>
                        <a14:foregroundMark x1="44670" y1="8550" x2="53434" y2="10421"/>
                        <a14:foregroundMark x1="53434" y1="10421" x2="54807" y2="12091"/>
                        <a14:foregroundMark x1="26619" y1="11690" x2="25180" y2="12892"/>
                        <a14:foregroundMark x1="27077" y1="11957" x2="40222" y2="6613"/>
                      </a14:backgroundRemoval>
                    </a14:imgEffect>
                  </a14:imgLayer>
                </a14:imgProps>
              </a:ext>
            </a:extLst>
          </a:blip>
          <a:srcRect/>
          <a:stretch/>
        </p:blipFill>
        <p:spPr>
          <a:xfrm>
            <a:off x="-9427" y="9427"/>
            <a:ext cx="7004597" cy="6858000"/>
          </a:xfrm>
          <a:prstGeom prst="rect">
            <a:avLst/>
          </a:prstGeom>
        </p:spPr>
      </p:pic>
      <p:pic>
        <p:nvPicPr>
          <p:cNvPr id="6" name="图片 17" descr="矢量智能对象">
            <a:extLst>
              <a:ext uri="{FF2B5EF4-FFF2-40B4-BE49-F238E27FC236}">
                <a16:creationId xmlns:a16="http://schemas.microsoft.com/office/drawing/2014/main" id="{23C204A0-A9CF-47D8-9EAB-F55F4BC9B37F}"/>
              </a:ext>
            </a:extLst>
          </p:cNvPr>
          <p:cNvPicPr>
            <a:picLocks noChangeAspect="1"/>
          </p:cNvPicPr>
          <p:nvPr/>
        </p:nvPicPr>
        <p:blipFill>
          <a:blip r:embed="rId6"/>
          <a:stretch>
            <a:fillRect/>
          </a:stretch>
        </p:blipFill>
        <p:spPr>
          <a:xfrm>
            <a:off x="-751840" y="5495290"/>
            <a:ext cx="4464050" cy="1572895"/>
          </a:xfrm>
          <a:prstGeom prst="rect">
            <a:avLst/>
          </a:prstGeom>
        </p:spPr>
      </p:pic>
      <p:pic>
        <p:nvPicPr>
          <p:cNvPr id="7" name="图片 18" descr="矢量智能对象">
            <a:extLst>
              <a:ext uri="{FF2B5EF4-FFF2-40B4-BE49-F238E27FC236}">
                <a16:creationId xmlns:a16="http://schemas.microsoft.com/office/drawing/2014/main" id="{D0CDB0A9-01B4-4C4B-9480-7ECD96DB9E8F}"/>
              </a:ext>
            </a:extLst>
          </p:cNvPr>
          <p:cNvPicPr>
            <a:picLocks noChangeAspect="1"/>
          </p:cNvPicPr>
          <p:nvPr/>
        </p:nvPicPr>
        <p:blipFill>
          <a:blip r:embed="rId6"/>
          <a:stretch>
            <a:fillRect/>
          </a:stretch>
        </p:blipFill>
        <p:spPr>
          <a:xfrm>
            <a:off x="-1665788" y="-386820"/>
            <a:ext cx="4464050" cy="1572895"/>
          </a:xfrm>
          <a:prstGeom prst="rect">
            <a:avLst/>
          </a:prstGeom>
        </p:spPr>
      </p:pic>
      <p:pic>
        <p:nvPicPr>
          <p:cNvPr id="8" name="图片 18" descr="矢量智能对象">
            <a:extLst>
              <a:ext uri="{FF2B5EF4-FFF2-40B4-BE49-F238E27FC236}">
                <a16:creationId xmlns:a16="http://schemas.microsoft.com/office/drawing/2014/main" id="{D6660D95-1030-4935-867C-9E888CD3AAE7}"/>
              </a:ext>
            </a:extLst>
          </p:cNvPr>
          <p:cNvPicPr>
            <a:picLocks noChangeAspect="1"/>
          </p:cNvPicPr>
          <p:nvPr/>
        </p:nvPicPr>
        <p:blipFill>
          <a:blip r:embed="rId6"/>
          <a:stretch>
            <a:fillRect/>
          </a:stretch>
        </p:blipFill>
        <p:spPr>
          <a:xfrm>
            <a:off x="10150930" y="5113167"/>
            <a:ext cx="4082140" cy="1438330"/>
          </a:xfrm>
          <a:prstGeom prst="rect">
            <a:avLst/>
          </a:prstGeom>
        </p:spPr>
      </p:pic>
      <p:pic>
        <p:nvPicPr>
          <p:cNvPr id="9" name="图片 24">
            <a:extLst>
              <a:ext uri="{FF2B5EF4-FFF2-40B4-BE49-F238E27FC236}">
                <a16:creationId xmlns:a16="http://schemas.microsoft.com/office/drawing/2014/main" id="{F91197DE-7A04-44A7-821E-B6B074B0E3C6}"/>
              </a:ext>
            </a:extLst>
          </p:cNvPr>
          <p:cNvPicPr>
            <a:picLocks noChangeAspect="1"/>
          </p:cNvPicPr>
          <p:nvPr/>
        </p:nvPicPr>
        <p:blipFill rotWithShape="1">
          <a:blip r:embed="rId7"/>
          <a:srcRect l="21719" t="24969" r="15659" b="25576"/>
          <a:stretch/>
        </p:blipFill>
        <p:spPr>
          <a:xfrm>
            <a:off x="6724811" y="404720"/>
            <a:ext cx="4631463" cy="1706025"/>
          </a:xfrm>
          <a:prstGeom prst="rect">
            <a:avLst/>
          </a:prstGeom>
        </p:spPr>
      </p:pic>
      <p:sp>
        <p:nvSpPr>
          <p:cNvPr id="10" name="文本框 38">
            <a:extLst>
              <a:ext uri="{FF2B5EF4-FFF2-40B4-BE49-F238E27FC236}">
                <a16:creationId xmlns:a16="http://schemas.microsoft.com/office/drawing/2014/main" id="{67C2C17B-A321-4A9F-9107-6D7552339759}"/>
              </a:ext>
            </a:extLst>
          </p:cNvPr>
          <p:cNvSpPr txBox="1"/>
          <p:nvPr/>
        </p:nvSpPr>
        <p:spPr>
          <a:xfrm>
            <a:off x="7800280" y="556962"/>
            <a:ext cx="2456122" cy="1446550"/>
          </a:xfrm>
          <a:prstGeom prst="rect">
            <a:avLst/>
          </a:prstGeom>
          <a:noFill/>
        </p:spPr>
        <p:txBody>
          <a:bodyPr wrap="none" rtlCol="0">
            <a:spAutoFit/>
          </a:bodyPr>
          <a:lstStyle/>
          <a:p>
            <a:pPr algn="ctr"/>
            <a:r>
              <a:rPr lang="en-US" altLang="zh-CN" sz="8800">
                <a:gradFill flip="none" rotWithShape="1">
                  <a:gsLst>
                    <a:gs pos="0">
                      <a:srgbClr val="D39C6E"/>
                    </a:gs>
                    <a:gs pos="100000">
                      <a:srgbClr val="BF8358"/>
                    </a:gs>
                  </a:gsLst>
                  <a:lin ang="2700000" scaled="1"/>
                  <a:tileRect/>
                </a:gradFill>
                <a:latin typeface="UTM Ong Do Gia" panose="02040603050506020204" pitchFamily="18" charset="0"/>
                <a:ea typeface="字魂38号-毓秀小楷体" panose="00000500000000000000" pitchFamily="2" charset="-122"/>
              </a:rPr>
              <a:t>Lịch sử</a:t>
            </a:r>
            <a:endParaRPr lang="zh-CN" altLang="en-US" sz="8800" dirty="0">
              <a:gradFill flip="none" rotWithShape="1">
                <a:gsLst>
                  <a:gs pos="0">
                    <a:srgbClr val="D39C6E"/>
                  </a:gs>
                  <a:gs pos="100000">
                    <a:srgbClr val="BF8358"/>
                  </a:gs>
                </a:gsLst>
                <a:lin ang="2700000" scaled="1"/>
                <a:tileRect/>
              </a:gradFill>
              <a:latin typeface="UTM Ong Do Gia" panose="02040603050506020204" pitchFamily="18" charset="0"/>
              <a:ea typeface="字魂38号-毓秀小楷体" panose="00000500000000000000" pitchFamily="2" charset="-122"/>
            </a:endParaRPr>
          </a:p>
        </p:txBody>
      </p:sp>
      <p:pic>
        <p:nvPicPr>
          <p:cNvPr id="13" name="图片 60">
            <a:extLst>
              <a:ext uri="{FF2B5EF4-FFF2-40B4-BE49-F238E27FC236}">
                <a16:creationId xmlns:a16="http://schemas.microsoft.com/office/drawing/2014/main" id="{1BBAC800-CCF2-44AE-8931-A9DDF0AB313E}"/>
              </a:ext>
            </a:extLst>
          </p:cNvPr>
          <p:cNvPicPr>
            <a:picLocks noChangeAspect="1"/>
          </p:cNvPicPr>
          <p:nvPr/>
        </p:nvPicPr>
        <p:blipFill rotWithShape="1">
          <a:blip r:embed="rId8">
            <a:extLst>
              <a:ext uri="{28A0092B-C50C-407E-A947-70E740481C1C}">
                <a14:useLocalDpi xmlns:a14="http://schemas.microsoft.com/office/drawing/2010/main" val="0"/>
              </a:ext>
            </a:extLst>
          </a:blip>
          <a:srcRect l="50000" t="12930" r="15148" b="63838"/>
          <a:stretch/>
        </p:blipFill>
        <p:spPr>
          <a:xfrm>
            <a:off x="6559894" y="894218"/>
            <a:ext cx="1498969" cy="1496114"/>
          </a:xfrm>
          <a:prstGeom prst="rect">
            <a:avLst/>
          </a:prstGeom>
        </p:spPr>
      </p:pic>
      <p:pic>
        <p:nvPicPr>
          <p:cNvPr id="12" name="图片 59">
            <a:extLst>
              <a:ext uri="{FF2B5EF4-FFF2-40B4-BE49-F238E27FC236}">
                <a16:creationId xmlns:a16="http://schemas.microsoft.com/office/drawing/2014/main" id="{D3FB7895-B0F1-4676-8CDC-E325387EC840}"/>
              </a:ext>
            </a:extLst>
          </p:cNvPr>
          <p:cNvPicPr>
            <a:picLocks noChangeAspect="1"/>
          </p:cNvPicPr>
          <p:nvPr/>
        </p:nvPicPr>
        <p:blipFill rotWithShape="1">
          <a:blip r:embed="rId8">
            <a:extLst>
              <a:ext uri="{28A0092B-C50C-407E-A947-70E740481C1C}">
                <a14:useLocalDpi xmlns:a14="http://schemas.microsoft.com/office/drawing/2010/main" val="0"/>
              </a:ext>
            </a:extLst>
          </a:blip>
          <a:srcRect l="50000" t="12930" r="15148" b="63838"/>
          <a:stretch/>
        </p:blipFill>
        <p:spPr>
          <a:xfrm flipH="1">
            <a:off x="10246674" y="-279652"/>
            <a:ext cx="1904982" cy="1845969"/>
          </a:xfrm>
          <a:prstGeom prst="rect">
            <a:avLst/>
          </a:prstGeom>
        </p:spPr>
      </p:pic>
      <p:sp>
        <p:nvSpPr>
          <p:cNvPr id="15" name="文本框 38">
            <a:extLst>
              <a:ext uri="{FF2B5EF4-FFF2-40B4-BE49-F238E27FC236}">
                <a16:creationId xmlns:a16="http://schemas.microsoft.com/office/drawing/2014/main" id="{28C956E2-0437-4FFF-B743-0A880ABF50AD}"/>
              </a:ext>
            </a:extLst>
          </p:cNvPr>
          <p:cNvSpPr txBox="1"/>
          <p:nvPr/>
        </p:nvSpPr>
        <p:spPr>
          <a:xfrm>
            <a:off x="5086043" y="2283164"/>
            <a:ext cx="7149830" cy="2970044"/>
          </a:xfrm>
          <a:prstGeom prst="rect">
            <a:avLst/>
          </a:prstGeom>
          <a:noFill/>
        </p:spPr>
        <p:txBody>
          <a:bodyPr wrap="square" rtlCol="0">
            <a:spAutoFit/>
          </a:bodyPr>
          <a:lstStyle/>
          <a:p>
            <a:pPr algn="ctr"/>
            <a:r>
              <a:rPr lang="en-US" altLang="zh-CN" sz="7200">
                <a:ln w="19050">
                  <a:solidFill>
                    <a:srgbClr val="D9B46B"/>
                  </a:solidFill>
                </a:ln>
                <a:solidFill>
                  <a:srgbClr val="FCFCFC"/>
                </a:solidFill>
                <a:effectLst>
                  <a:outerShdw blurRad="12700" dist="38100" dir="2700000" algn="tl">
                    <a:srgbClr val="D9B46B"/>
                  </a:outerShdw>
                </a:effectLst>
                <a:latin typeface="UTM Loko" panose="02040603050506020204" pitchFamily="18" charset="0"/>
                <a:ea typeface="字魂38号-毓秀小楷体" panose="00000500000000000000" pitchFamily="2" charset="-122"/>
              </a:rPr>
              <a:t>Chiến thắng </a:t>
            </a:r>
          </a:p>
          <a:p>
            <a:pPr algn="ctr"/>
            <a:r>
              <a:rPr lang="en-US" altLang="zh-CN" sz="11500">
                <a:ln w="19050">
                  <a:solidFill>
                    <a:srgbClr val="D9B46B"/>
                  </a:solidFill>
                </a:ln>
                <a:solidFill>
                  <a:srgbClr val="FCFCFC"/>
                </a:solidFill>
                <a:effectLst>
                  <a:outerShdw blurRad="12700" dist="38100" dir="2700000" algn="tl">
                    <a:srgbClr val="D9B46B"/>
                  </a:outerShdw>
                </a:effectLst>
                <a:latin typeface="UTM Loko" panose="02040603050506020204" pitchFamily="18" charset="0"/>
                <a:ea typeface="字魂38号-毓秀小楷体" panose="00000500000000000000" pitchFamily="2" charset="-122"/>
              </a:rPr>
              <a:t>Chi Lăng</a:t>
            </a:r>
            <a:endParaRPr lang="zh-CN" altLang="en-US" sz="9600" dirty="0">
              <a:ln w="19050">
                <a:solidFill>
                  <a:srgbClr val="D9B46B"/>
                </a:solidFill>
              </a:ln>
              <a:solidFill>
                <a:srgbClr val="FCFCFC"/>
              </a:solidFill>
              <a:effectLst>
                <a:outerShdw blurRad="12700" dist="38100" dir="2700000" algn="tl">
                  <a:srgbClr val="D9B46B"/>
                </a:outerShdw>
              </a:effectLst>
              <a:latin typeface="UTM Loko" panose="02040603050506020204" pitchFamily="18" charset="0"/>
              <a:ea typeface="字魂38号-毓秀小楷体" panose="00000500000000000000" pitchFamily="2" charset="-122"/>
            </a:endParaRPr>
          </a:p>
        </p:txBody>
      </p:sp>
      <p:sp>
        <p:nvSpPr>
          <p:cNvPr id="2" name="TextBox 1">
            <a:extLst>
              <a:ext uri="{FF2B5EF4-FFF2-40B4-BE49-F238E27FC236}">
                <a16:creationId xmlns:a16="http://schemas.microsoft.com/office/drawing/2014/main" id="{345D628B-9D60-4760-AB71-A4288BF8CFE4}"/>
              </a:ext>
            </a:extLst>
          </p:cNvPr>
          <p:cNvSpPr txBox="1"/>
          <p:nvPr/>
        </p:nvSpPr>
        <p:spPr>
          <a:xfrm>
            <a:off x="10796170" y="6413959"/>
            <a:ext cx="805990" cy="369332"/>
          </a:xfrm>
          <a:prstGeom prst="rect">
            <a:avLst/>
          </a:prstGeom>
          <a:noFill/>
        </p:spPr>
        <p:txBody>
          <a:bodyPr wrap="none" rtlCol="0">
            <a:spAutoFit/>
          </a:bodyPr>
          <a:lstStyle/>
          <a:p>
            <a:r>
              <a:rPr lang="en-US">
                <a:solidFill>
                  <a:schemeClr val="accent1">
                    <a:lumMod val="60000"/>
                    <a:lumOff val="40000"/>
                  </a:schemeClr>
                </a:solidFill>
                <a:latin typeface="UVN Thang Vu" panose="03090702030407020404" pitchFamily="66" charset="0"/>
              </a:rPr>
              <a:t>KTUTS</a:t>
            </a:r>
          </a:p>
        </p:txBody>
      </p:sp>
      <p:sp>
        <p:nvSpPr>
          <p:cNvPr id="14" name="TextBox 13">
            <a:extLst>
              <a:ext uri="{FF2B5EF4-FFF2-40B4-BE49-F238E27FC236}">
                <a16:creationId xmlns:a16="http://schemas.microsoft.com/office/drawing/2014/main" id="{32382EA2-17A4-4ACB-BA1B-DD1AC26AA1A6}"/>
              </a:ext>
            </a:extLst>
          </p:cNvPr>
          <p:cNvSpPr txBox="1"/>
          <p:nvPr/>
        </p:nvSpPr>
        <p:spPr>
          <a:xfrm rot="17481148">
            <a:off x="1124293" y="4572096"/>
            <a:ext cx="805990" cy="369332"/>
          </a:xfrm>
          <a:prstGeom prst="rect">
            <a:avLst/>
          </a:prstGeom>
          <a:noFill/>
        </p:spPr>
        <p:txBody>
          <a:bodyPr wrap="none" rtlCol="0">
            <a:spAutoFit/>
          </a:bodyPr>
          <a:lstStyle/>
          <a:p>
            <a:r>
              <a:rPr lang="en-US">
                <a:latin typeface="UVN Thang Vu" panose="03090702030407020404" pitchFamily="66" charset="0"/>
              </a:rPr>
              <a:t>KTUTS</a:t>
            </a:r>
          </a:p>
        </p:txBody>
      </p:sp>
    </p:spTree>
    <p:extLst>
      <p:ext uri="{BB962C8B-B14F-4D97-AF65-F5344CB8AC3E}">
        <p14:creationId xmlns:p14="http://schemas.microsoft.com/office/powerpoint/2010/main" val="34990500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ppt_x</p:attrName>
                                        </p:attrNameLst>
                                      </p:cBhvr>
                                      <p:tavLst>
                                        <p:tav tm="0">
                                          <p:val>
                                            <p:strVal val="#ppt_x-.2"/>
                                          </p:val>
                                        </p:tav>
                                        <p:tav tm="100000">
                                          <p:val>
                                            <p:strVal val="#ppt_x"/>
                                          </p:val>
                                        </p:tav>
                                      </p:tavLst>
                                    </p:anim>
                                    <p:anim calcmode="lin" valueType="num">
                                      <p:cBhvr>
                                        <p:cTn id="11"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2" dur="1000"/>
                                        <p:tgtEl>
                                          <p:spTgt spid="7"/>
                                        </p:tgtEl>
                                      </p:cBhvr>
                                    </p:animEffect>
                                  </p:childTnLst>
                                </p:cTn>
                              </p:par>
                              <p:par>
                                <p:cTn id="13" presetID="29"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ppt_x</p:attrName>
                                        </p:attrNameLst>
                                      </p:cBhvr>
                                      <p:tavLst>
                                        <p:tav tm="0">
                                          <p:val>
                                            <p:strVal val="#ppt_x-.2"/>
                                          </p:val>
                                        </p:tav>
                                        <p:tav tm="100000">
                                          <p:val>
                                            <p:strVal val="#ppt_x"/>
                                          </p:val>
                                        </p:tav>
                                      </p:tavLst>
                                    </p:anim>
                                    <p:anim calcmode="lin" valueType="num">
                                      <p:cBhvr>
                                        <p:cTn id="16"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7" dur="1000"/>
                                        <p:tgtEl>
                                          <p:spTgt spid="6"/>
                                        </p:tgtEl>
                                      </p:cBhvr>
                                    </p:animEffect>
                                  </p:childTnLst>
                                </p:cTn>
                              </p:par>
                              <p:par>
                                <p:cTn id="18" presetID="29"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ppt_x</p:attrName>
                                        </p:attrNameLst>
                                      </p:cBhvr>
                                      <p:tavLst>
                                        <p:tav tm="0">
                                          <p:val>
                                            <p:strVal val="#ppt_x-.2"/>
                                          </p:val>
                                        </p:tav>
                                        <p:tav tm="100000">
                                          <p:val>
                                            <p:strVal val="#ppt_x"/>
                                          </p:val>
                                        </p:tav>
                                      </p:tavLst>
                                    </p:anim>
                                    <p:anim calcmode="lin" valueType="num">
                                      <p:cBhvr>
                                        <p:cTn id="21"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2" dur="1000"/>
                                        <p:tgtEl>
                                          <p:spTgt spid="8"/>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par>
                          <p:cTn id="29" fill="hold">
                            <p:stCondLst>
                              <p:cond delay="1500"/>
                            </p:stCondLst>
                            <p:childTnLst>
                              <p:par>
                                <p:cTn id="30" presetID="17" presetClass="entr" presetSubtype="1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strVal val="#ppt_h"/>
                                          </p:val>
                                        </p:tav>
                                        <p:tav tm="100000">
                                          <p:val>
                                            <p:strVal val="#ppt_h"/>
                                          </p:val>
                                        </p:tav>
                                      </p:tavLst>
                                    </p:anim>
                                  </p:childTnLst>
                                </p:cTn>
                              </p:par>
                            </p:childTnLst>
                          </p:cTn>
                        </p:par>
                        <p:par>
                          <p:cTn id="34" fill="hold">
                            <p:stCondLst>
                              <p:cond delay="2000"/>
                            </p:stCondLst>
                            <p:childTnLst>
                              <p:par>
                                <p:cTn id="35" presetID="2" presetClass="entr" presetSubtype="8" decel="10000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1000" fill="hold"/>
                                        <p:tgtEl>
                                          <p:spTgt spid="12"/>
                                        </p:tgtEl>
                                        <p:attrNameLst>
                                          <p:attrName>ppt_x</p:attrName>
                                        </p:attrNameLst>
                                      </p:cBhvr>
                                      <p:tavLst>
                                        <p:tav tm="0">
                                          <p:val>
                                            <p:strVal val="0-#ppt_w/2"/>
                                          </p:val>
                                        </p:tav>
                                        <p:tav tm="100000">
                                          <p:val>
                                            <p:strVal val="#ppt_x"/>
                                          </p:val>
                                        </p:tav>
                                      </p:tavLst>
                                    </p:anim>
                                    <p:anim calcmode="lin" valueType="num">
                                      <p:cBhvr additive="base">
                                        <p:cTn id="38" dur="1000" fill="hold"/>
                                        <p:tgtEl>
                                          <p:spTgt spid="12"/>
                                        </p:tgtEl>
                                        <p:attrNameLst>
                                          <p:attrName>ppt_y</p:attrName>
                                        </p:attrNameLst>
                                      </p:cBhvr>
                                      <p:tavLst>
                                        <p:tav tm="0">
                                          <p:val>
                                            <p:strVal val="#ppt_y"/>
                                          </p:val>
                                        </p:tav>
                                        <p:tav tm="100000">
                                          <p:val>
                                            <p:strVal val="#ppt_y"/>
                                          </p:val>
                                        </p:tav>
                                      </p:tavLst>
                                    </p:anim>
                                  </p:childTnLst>
                                </p:cTn>
                              </p:par>
                              <p:par>
                                <p:cTn id="39" presetID="2" presetClass="entr" presetSubtype="8" decel="100000" fill="hold" nodeType="withEffect">
                                  <p:stCondLst>
                                    <p:cond delay="25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1000" fill="hold"/>
                                        <p:tgtEl>
                                          <p:spTgt spid="13"/>
                                        </p:tgtEl>
                                        <p:attrNameLst>
                                          <p:attrName>ppt_x</p:attrName>
                                        </p:attrNameLst>
                                      </p:cBhvr>
                                      <p:tavLst>
                                        <p:tav tm="0">
                                          <p:val>
                                            <p:strVal val="0-#ppt_w/2"/>
                                          </p:val>
                                        </p:tav>
                                        <p:tav tm="100000">
                                          <p:val>
                                            <p:strVal val="#ppt_x"/>
                                          </p:val>
                                        </p:tav>
                                      </p:tavLst>
                                    </p:anim>
                                    <p:anim calcmode="lin" valueType="num">
                                      <p:cBhvr additive="base">
                                        <p:cTn id="42" dur="1000" fill="hold"/>
                                        <p:tgtEl>
                                          <p:spTgt spid="13"/>
                                        </p:tgtEl>
                                        <p:attrNameLst>
                                          <p:attrName>ppt_y</p:attrName>
                                        </p:attrNameLst>
                                      </p:cBhvr>
                                      <p:tavLst>
                                        <p:tav tm="0">
                                          <p:val>
                                            <p:strVal val="#ppt_y"/>
                                          </p:val>
                                        </p:tav>
                                        <p:tav tm="100000">
                                          <p:val>
                                            <p:strVal val="#ppt_y"/>
                                          </p:val>
                                        </p:tav>
                                      </p:tavLst>
                                    </p:anim>
                                  </p:childTnLst>
                                </p:cTn>
                              </p:par>
                            </p:childTnLst>
                          </p:cTn>
                        </p:par>
                        <p:par>
                          <p:cTn id="43" fill="hold">
                            <p:stCondLst>
                              <p:cond delay="3250"/>
                            </p:stCondLst>
                            <p:childTnLst>
                              <p:par>
                                <p:cTn id="44" presetID="17" presetClass="entr" presetSubtype="10"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图片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497" y="1348301"/>
            <a:ext cx="2428439" cy="1972877"/>
          </a:xfrm>
          <a:prstGeom prst="rect">
            <a:avLst/>
          </a:prstGeom>
        </p:spPr>
      </p:pic>
      <p:pic>
        <p:nvPicPr>
          <p:cNvPr id="28" name="图片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56450" y="223558"/>
            <a:ext cx="2374533" cy="2936748"/>
          </a:xfrm>
          <a:prstGeom prst="rect">
            <a:avLst/>
          </a:prstGeom>
        </p:spPr>
      </p:pic>
      <p:sp>
        <p:nvSpPr>
          <p:cNvPr id="30" name="文本框 29"/>
          <p:cNvSpPr txBox="1"/>
          <p:nvPr/>
        </p:nvSpPr>
        <p:spPr>
          <a:xfrm>
            <a:off x="2519677" y="680254"/>
            <a:ext cx="3227165" cy="1569660"/>
          </a:xfrm>
          <a:prstGeom prst="rect">
            <a:avLst/>
          </a:prstGeom>
          <a:noFill/>
        </p:spPr>
        <p:txBody>
          <a:bodyPr wrap="none" rtlCol="0">
            <a:spAutoFit/>
          </a:bodyPr>
          <a:lstStyle/>
          <a:p>
            <a:r>
              <a:rPr lang="en-US" altLang="zh-CN" sz="9600">
                <a:solidFill>
                  <a:schemeClr val="bg1"/>
                </a:solidFill>
                <a:effectLst>
                  <a:outerShdw blurRad="38100" dist="38100" dir="2700000" algn="tl">
                    <a:srgbClr val="000000">
                      <a:alpha val="43137"/>
                    </a:srgbClr>
                  </a:outerShdw>
                </a:effectLst>
                <a:latin typeface="UVN Thang Vu" panose="03090702030407020404" pitchFamily="66" charset="0"/>
                <a:ea typeface="字魂49号-逍遥行书" panose="00000500000000000000" pitchFamily="2" charset="-122"/>
              </a:rPr>
              <a:t>Dặn dò</a:t>
            </a:r>
            <a:endParaRPr lang="zh-CN" altLang="en-US" sz="9600" dirty="0">
              <a:solidFill>
                <a:schemeClr val="bg1"/>
              </a:solidFill>
              <a:effectLst>
                <a:outerShdw blurRad="38100" dist="38100" dir="2700000" algn="tl">
                  <a:srgbClr val="000000">
                    <a:alpha val="43137"/>
                  </a:srgbClr>
                </a:outerShdw>
              </a:effectLst>
              <a:latin typeface="UVN Thang Vu" panose="03090702030407020404" pitchFamily="66" charset="0"/>
              <a:ea typeface="字魂49号-逍遥行书" panose="00000500000000000000" pitchFamily="2" charset="-122"/>
            </a:endParaRPr>
          </a:p>
        </p:txBody>
      </p:sp>
      <p:pic>
        <p:nvPicPr>
          <p:cNvPr id="56" name="Picture 5">
            <a:extLst>
              <a:ext uri="{FF2B5EF4-FFF2-40B4-BE49-F238E27FC236}">
                <a16:creationId xmlns:a16="http://schemas.microsoft.com/office/drawing/2014/main" id="{E5E455AC-7E91-456B-BB8A-1C1677346821}"/>
              </a:ext>
            </a:extLst>
          </p:cNvPr>
          <p:cNvPicPr>
            <a:picLocks noChangeAspect="1"/>
          </p:cNvPicPr>
          <p:nvPr/>
        </p:nvPicPr>
        <p:blipFill>
          <a:blip r:embed="rId7"/>
          <a:srcRect/>
          <a:stretch>
            <a:fillRect/>
          </a:stretch>
        </p:blipFill>
        <p:spPr>
          <a:xfrm>
            <a:off x="6436620" y="2904048"/>
            <a:ext cx="3987731" cy="3455074"/>
          </a:xfrm>
          <a:prstGeom prst="rect">
            <a:avLst/>
          </a:prstGeom>
        </p:spPr>
      </p:pic>
      <p:pic>
        <p:nvPicPr>
          <p:cNvPr id="55" name="Picture 54">
            <a:extLst>
              <a:ext uri="{FF2B5EF4-FFF2-40B4-BE49-F238E27FC236}">
                <a16:creationId xmlns:a16="http://schemas.microsoft.com/office/drawing/2014/main" id="{8A505558-17C8-4A8D-B0FB-C816337FAF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64050" y="2347696"/>
            <a:ext cx="5280098" cy="3195946"/>
          </a:xfrm>
          <a:prstGeom prst="rect">
            <a:avLst/>
          </a:prstGeom>
          <a:effectLst>
            <a:outerShdw blurRad="50800" dist="38100" dir="2700000" algn="tl" rotWithShape="0">
              <a:prstClr val="black">
                <a:alpha val="40000"/>
              </a:prstClr>
            </a:outerShdw>
          </a:effectLst>
        </p:spPr>
      </p:pic>
      <p:grpSp>
        <p:nvGrpSpPr>
          <p:cNvPr id="27" name="Group 26">
            <a:extLst>
              <a:ext uri="{FF2B5EF4-FFF2-40B4-BE49-F238E27FC236}">
                <a16:creationId xmlns:a16="http://schemas.microsoft.com/office/drawing/2014/main" id="{5C627B87-49D1-4397-A654-8D783314586F}"/>
              </a:ext>
            </a:extLst>
          </p:cNvPr>
          <p:cNvGrpSpPr/>
          <p:nvPr/>
        </p:nvGrpSpPr>
        <p:grpSpPr>
          <a:xfrm>
            <a:off x="5352212" y="2970419"/>
            <a:ext cx="729129" cy="729129"/>
            <a:chOff x="6606071" y="3559965"/>
            <a:chExt cx="729129" cy="729129"/>
          </a:xfrm>
        </p:grpSpPr>
        <p:sp>
          <p:nvSpPr>
            <p:cNvPr id="33" name="椭圆 33">
              <a:extLst>
                <a:ext uri="{FF2B5EF4-FFF2-40B4-BE49-F238E27FC236}">
                  <a16:creationId xmlns:a16="http://schemas.microsoft.com/office/drawing/2014/main" id="{7EE57B17-9142-4387-AB33-03E85BEDBFEF}"/>
                </a:ext>
              </a:extLst>
            </p:cNvPr>
            <p:cNvSpPr/>
            <p:nvPr/>
          </p:nvSpPr>
          <p:spPr>
            <a:xfrm>
              <a:off x="6606071" y="3559965"/>
              <a:ext cx="729129" cy="729129"/>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bg1"/>
                </a:solidFill>
                <a:latin typeface="字魂49号-逍遥行书" panose="00000500000000000000" pitchFamily="2" charset="-122"/>
                <a:ea typeface="字魂49号-逍遥行书" panose="00000500000000000000" pitchFamily="2" charset="-122"/>
              </a:endParaRPr>
            </a:p>
          </p:txBody>
        </p:sp>
        <p:sp>
          <p:nvSpPr>
            <p:cNvPr id="35" name="AutoShape 112">
              <a:extLst>
                <a:ext uri="{FF2B5EF4-FFF2-40B4-BE49-F238E27FC236}">
                  <a16:creationId xmlns:a16="http://schemas.microsoft.com/office/drawing/2014/main" id="{ADE0C22A-6D54-43E5-823F-F69A1BF56EFF}"/>
                </a:ext>
              </a:extLst>
            </p:cNvPr>
            <p:cNvSpPr>
              <a:spLocks/>
            </p:cNvSpPr>
            <p:nvPr/>
          </p:nvSpPr>
          <p:spPr bwMode="auto">
            <a:xfrm>
              <a:off x="6774697" y="3729454"/>
              <a:ext cx="391876" cy="390149"/>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rgbClr val="203048"/>
            </a:solidFill>
            <a:ln>
              <a:noFill/>
            </a:ln>
            <a:effectLst/>
            <a:extLst>
              <a:ext uri="{91240B29-F687-4f45-9708-019B960494DF}"/>
              <a:ext uri="{AF507438-7753-43e0-B8FC-AC1667EBCBE1}"/>
            </a:extLst>
          </p:spPr>
          <p:txBody>
            <a:bodyPr lIns="25400" tIns="25400" rIns="25400" bIns="25400" anchor="ctr"/>
            <a:lstStyle/>
            <a:p>
              <a:pPr algn="ctr" defTabSz="304792" fontAlgn="base" hangingPunct="0">
                <a:spcBef>
                  <a:spcPct val="0"/>
                </a:spcBef>
                <a:spcAft>
                  <a:spcPct val="0"/>
                </a:spcAft>
                <a:defRPr/>
              </a:pPr>
              <a:endParaRPr lang="en-US" sz="3200" kern="0">
                <a:solidFill>
                  <a:schemeClr val="bg1"/>
                </a:solidFill>
                <a:effectLst>
                  <a:outerShdw blurRad="38100" dist="38100" dir="2700000" algn="tl">
                    <a:srgbClr val="000000"/>
                  </a:outerShdw>
                </a:effectLst>
                <a:latin typeface="字魂49号-逍遥行书" panose="00000500000000000000" pitchFamily="2" charset="-122"/>
                <a:ea typeface="字魂49号-逍遥行书" panose="00000500000000000000" pitchFamily="2" charset="-122"/>
                <a:sym typeface="Gill Sans" charset="0"/>
              </a:endParaRPr>
            </a:p>
          </p:txBody>
        </p:sp>
      </p:grpSp>
      <p:grpSp>
        <p:nvGrpSpPr>
          <p:cNvPr id="29" name="Group 28">
            <a:extLst>
              <a:ext uri="{FF2B5EF4-FFF2-40B4-BE49-F238E27FC236}">
                <a16:creationId xmlns:a16="http://schemas.microsoft.com/office/drawing/2014/main" id="{49A107B4-7B81-46EB-8800-DD58266E52C1}"/>
              </a:ext>
            </a:extLst>
          </p:cNvPr>
          <p:cNvGrpSpPr/>
          <p:nvPr/>
        </p:nvGrpSpPr>
        <p:grpSpPr>
          <a:xfrm>
            <a:off x="5361974" y="3945669"/>
            <a:ext cx="729129" cy="729129"/>
            <a:chOff x="6606071" y="2124621"/>
            <a:chExt cx="729129" cy="729129"/>
          </a:xfrm>
        </p:grpSpPr>
        <p:sp>
          <p:nvSpPr>
            <p:cNvPr id="34" name="椭圆 16">
              <a:extLst>
                <a:ext uri="{FF2B5EF4-FFF2-40B4-BE49-F238E27FC236}">
                  <a16:creationId xmlns:a16="http://schemas.microsoft.com/office/drawing/2014/main" id="{13ED04AE-B204-4DAE-8D47-F8C038D601E8}"/>
                </a:ext>
              </a:extLst>
            </p:cNvPr>
            <p:cNvSpPr/>
            <p:nvPr/>
          </p:nvSpPr>
          <p:spPr>
            <a:xfrm>
              <a:off x="6606071" y="2124621"/>
              <a:ext cx="729129" cy="729129"/>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bg1"/>
                </a:solidFill>
                <a:latin typeface="字魂49号-逍遥行书" panose="00000500000000000000" pitchFamily="2" charset="-122"/>
                <a:ea typeface="字魂49号-逍遥行书" panose="00000500000000000000" pitchFamily="2" charset="-122"/>
              </a:endParaRPr>
            </a:p>
          </p:txBody>
        </p:sp>
        <p:grpSp>
          <p:nvGrpSpPr>
            <p:cNvPr id="36" name="组合 19">
              <a:extLst>
                <a:ext uri="{FF2B5EF4-FFF2-40B4-BE49-F238E27FC236}">
                  <a16:creationId xmlns:a16="http://schemas.microsoft.com/office/drawing/2014/main" id="{BC3D8AD8-BB1E-4D88-875C-B6CEEA967315}"/>
                </a:ext>
              </a:extLst>
            </p:cNvPr>
            <p:cNvGrpSpPr/>
            <p:nvPr/>
          </p:nvGrpSpPr>
          <p:grpSpPr>
            <a:xfrm flipH="1">
              <a:off x="6759133" y="2275956"/>
              <a:ext cx="423004" cy="423004"/>
              <a:chOff x="2473104" y="2145028"/>
              <a:chExt cx="359165" cy="359165"/>
            </a:xfrm>
            <a:solidFill>
              <a:srgbClr val="203048"/>
            </a:solidFill>
          </p:grpSpPr>
          <p:sp>
            <p:nvSpPr>
              <p:cNvPr id="37" name="AutoShape 126">
                <a:extLst>
                  <a:ext uri="{FF2B5EF4-FFF2-40B4-BE49-F238E27FC236}">
                    <a16:creationId xmlns:a16="http://schemas.microsoft.com/office/drawing/2014/main" id="{F3A9C709-99B2-4984-BF1D-ACC70268D894}"/>
                  </a:ext>
                </a:extLst>
              </p:cNvPr>
              <p:cNvSpPr>
                <a:spLocks/>
              </p:cNvSpPr>
              <p:nvPr/>
            </p:nvSpPr>
            <p:spPr bwMode="auto">
              <a:xfrm>
                <a:off x="2473104" y="2145028"/>
                <a:ext cx="35916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a:extLst>
                <a:ext uri="{91240B29-F687-4f45-9708-019B960494DF}"/>
                <a:ext uri="{AF507438-7753-43e0-B8FC-AC1667EBCBE1}"/>
              </a:extLst>
            </p:spPr>
            <p:txBody>
              <a:bodyPr lIns="25400" tIns="25400" rIns="25400" bIns="25400" anchor="ctr"/>
              <a:lstStyle/>
              <a:p>
                <a:pPr algn="ctr" defTabSz="304792" fontAlgn="base" hangingPunct="0">
                  <a:spcBef>
                    <a:spcPct val="0"/>
                  </a:spcBef>
                  <a:spcAft>
                    <a:spcPct val="0"/>
                  </a:spcAft>
                  <a:defRPr/>
                </a:pPr>
                <a:endParaRPr lang="en-US" sz="3200" kern="0">
                  <a:solidFill>
                    <a:schemeClr val="bg1"/>
                  </a:solidFill>
                  <a:effectLst>
                    <a:outerShdw blurRad="38100" dist="38100" dir="2700000" algn="tl">
                      <a:srgbClr val="000000"/>
                    </a:outerShdw>
                  </a:effectLst>
                  <a:latin typeface="字魂49号-逍遥行书" panose="00000500000000000000" pitchFamily="2" charset="-122"/>
                  <a:ea typeface="字魂49号-逍遥行书" panose="00000500000000000000" pitchFamily="2" charset="-122"/>
                  <a:sym typeface="Gill Sans" charset="0"/>
                </a:endParaRPr>
              </a:p>
            </p:txBody>
          </p:sp>
          <p:sp>
            <p:nvSpPr>
              <p:cNvPr id="38" name="AutoShape 127">
                <a:extLst>
                  <a:ext uri="{FF2B5EF4-FFF2-40B4-BE49-F238E27FC236}">
                    <a16:creationId xmlns:a16="http://schemas.microsoft.com/office/drawing/2014/main" id="{6912C887-8F26-4D0A-9D0B-B9587E36890D}"/>
                  </a:ext>
                </a:extLst>
              </p:cNvPr>
              <p:cNvSpPr>
                <a:spLocks/>
              </p:cNvSpPr>
              <p:nvPr/>
            </p:nvSpPr>
            <p:spPr bwMode="auto">
              <a:xfrm>
                <a:off x="2618611" y="2200897"/>
                <a:ext cx="84727" cy="8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a:extLst>
                <a:ext uri="{91240B29-F687-4f45-9708-019B960494DF}"/>
                <a:ext uri="{AF507438-7753-43e0-B8FC-AC1667EBCBE1}"/>
              </a:extLst>
            </p:spPr>
            <p:txBody>
              <a:bodyPr lIns="25400" tIns="25400" rIns="25400" bIns="25400" anchor="ctr"/>
              <a:lstStyle/>
              <a:p>
                <a:pPr algn="ctr" defTabSz="304792" fontAlgn="base" hangingPunct="0">
                  <a:spcBef>
                    <a:spcPct val="0"/>
                  </a:spcBef>
                  <a:spcAft>
                    <a:spcPct val="0"/>
                  </a:spcAft>
                  <a:defRPr/>
                </a:pPr>
                <a:endParaRPr lang="en-US" sz="3200" kern="0">
                  <a:solidFill>
                    <a:schemeClr val="bg1"/>
                  </a:solidFill>
                  <a:effectLst>
                    <a:outerShdw blurRad="38100" dist="38100" dir="2700000" algn="tl">
                      <a:srgbClr val="000000"/>
                    </a:outerShdw>
                  </a:effectLst>
                  <a:latin typeface="字魂49号-逍遥行书" panose="00000500000000000000" pitchFamily="2" charset="-122"/>
                  <a:ea typeface="字魂49号-逍遥行书" panose="00000500000000000000" pitchFamily="2" charset="-122"/>
                  <a:sym typeface="Gill Sans" charset="0"/>
                </a:endParaRPr>
              </a:p>
            </p:txBody>
          </p:sp>
        </p:grpSp>
      </p:grpSp>
      <p:sp>
        <p:nvSpPr>
          <p:cNvPr id="51" name="TextBox 50">
            <a:extLst>
              <a:ext uri="{FF2B5EF4-FFF2-40B4-BE49-F238E27FC236}">
                <a16:creationId xmlns:a16="http://schemas.microsoft.com/office/drawing/2014/main" id="{155C3D5E-582D-4F64-A02D-916682DA695B}"/>
              </a:ext>
            </a:extLst>
          </p:cNvPr>
          <p:cNvSpPr txBox="1"/>
          <p:nvPr/>
        </p:nvSpPr>
        <p:spPr>
          <a:xfrm>
            <a:off x="6262838" y="3042594"/>
            <a:ext cx="4620480" cy="584775"/>
          </a:xfrm>
          <a:prstGeom prst="rect">
            <a:avLst/>
          </a:prstGeom>
          <a:noFill/>
        </p:spPr>
        <p:txBody>
          <a:bodyPr wrap="square">
            <a:spAutoFit/>
          </a:bodyPr>
          <a:lstStyle/>
          <a:p>
            <a:r>
              <a:rPr lang="en-US" sz="3200" b="1">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Học ghi nhớ</a:t>
            </a:r>
            <a:endParaRPr lang="zh-CN" altLang="en-US" sz="3200" b="1" spc="300" dirty="0">
              <a:effectLst>
                <a:outerShdw blurRad="50800" dist="38100" algn="l" rotWithShape="0">
                  <a:prstClr val="black">
                    <a:alpha val="40000"/>
                  </a:prstClr>
                </a:outerShdw>
              </a:effectLst>
              <a:latin typeface="Times New Roman" panose="02020603050405020304" pitchFamily="18" charset="0"/>
              <a:ea typeface="字魂58号-创中黑" panose="00000500000000000000" pitchFamily="2" charset="-122"/>
              <a:cs typeface="Times New Roman" panose="02020603050405020304" pitchFamily="18" charset="0"/>
            </a:endParaRPr>
          </a:p>
        </p:txBody>
      </p:sp>
      <p:sp>
        <p:nvSpPr>
          <p:cNvPr id="52" name="TextBox 51">
            <a:extLst>
              <a:ext uri="{FF2B5EF4-FFF2-40B4-BE49-F238E27FC236}">
                <a16:creationId xmlns:a16="http://schemas.microsoft.com/office/drawing/2014/main" id="{29CD5503-C4A4-4F41-8333-386D2A4AE1C3}"/>
              </a:ext>
            </a:extLst>
          </p:cNvPr>
          <p:cNvSpPr txBox="1"/>
          <p:nvPr/>
        </p:nvSpPr>
        <p:spPr>
          <a:xfrm>
            <a:off x="6272600" y="4090023"/>
            <a:ext cx="4620480" cy="584775"/>
          </a:xfrm>
          <a:prstGeom prst="rect">
            <a:avLst/>
          </a:prstGeom>
          <a:noFill/>
        </p:spPr>
        <p:txBody>
          <a:bodyPr wrap="square">
            <a:spAutoFit/>
          </a:bodyPr>
          <a:lstStyle/>
          <a:p>
            <a:r>
              <a:rPr lang="en-US" sz="3200" b="1">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Chuẩn bị bài tt</a:t>
            </a:r>
            <a:endParaRPr lang="zh-CN" altLang="en-US" sz="3200" b="1" spc="300" dirty="0">
              <a:effectLst>
                <a:outerShdw blurRad="50800" dist="38100" dir="2700000" algn="tl" rotWithShape="0">
                  <a:prstClr val="black">
                    <a:alpha val="40000"/>
                  </a:prstClr>
                </a:outerShdw>
              </a:effectLst>
              <a:latin typeface="Times New Roman" panose="02020603050405020304" pitchFamily="18" charset="0"/>
              <a:ea typeface="字魂58号-创中黑" panose="00000500000000000000" pitchFamily="2" charset="-122"/>
              <a:cs typeface="Times New Roman" panose="02020603050405020304" pitchFamily="18" charset="0"/>
            </a:endParaRPr>
          </a:p>
        </p:txBody>
      </p:sp>
      <p:pic>
        <p:nvPicPr>
          <p:cNvPr id="53" name="图片 17" descr="矢量智能对象">
            <a:extLst>
              <a:ext uri="{FF2B5EF4-FFF2-40B4-BE49-F238E27FC236}">
                <a16:creationId xmlns:a16="http://schemas.microsoft.com/office/drawing/2014/main" id="{1361E3D4-130A-4099-83F1-886E23582DC7}"/>
              </a:ext>
            </a:extLst>
          </p:cNvPr>
          <p:cNvPicPr>
            <a:picLocks noChangeAspect="1"/>
          </p:cNvPicPr>
          <p:nvPr/>
        </p:nvPicPr>
        <p:blipFill>
          <a:blip r:embed="rId9"/>
          <a:stretch>
            <a:fillRect/>
          </a:stretch>
        </p:blipFill>
        <p:spPr>
          <a:xfrm>
            <a:off x="-751840" y="5228344"/>
            <a:ext cx="4464050" cy="1572895"/>
          </a:xfrm>
          <a:prstGeom prst="rect">
            <a:avLst/>
          </a:prstGeom>
        </p:spPr>
      </p:pic>
      <p:pic>
        <p:nvPicPr>
          <p:cNvPr id="54" name="图片 18" descr="矢量智能对象">
            <a:extLst>
              <a:ext uri="{FF2B5EF4-FFF2-40B4-BE49-F238E27FC236}">
                <a16:creationId xmlns:a16="http://schemas.microsoft.com/office/drawing/2014/main" id="{953F6D4B-3558-42BC-B115-A5484DD17F8E}"/>
              </a:ext>
            </a:extLst>
          </p:cNvPr>
          <p:cNvPicPr>
            <a:picLocks noChangeAspect="1"/>
          </p:cNvPicPr>
          <p:nvPr/>
        </p:nvPicPr>
        <p:blipFill>
          <a:blip r:embed="rId9"/>
          <a:stretch>
            <a:fillRect/>
          </a:stretch>
        </p:blipFill>
        <p:spPr>
          <a:xfrm>
            <a:off x="9291369" y="553775"/>
            <a:ext cx="4082140" cy="1438330"/>
          </a:xfrm>
          <a:prstGeom prst="rect">
            <a:avLst/>
          </a:prstGeom>
        </p:spPr>
      </p:pic>
      <p:pic>
        <p:nvPicPr>
          <p:cNvPr id="57" name="Picture 56">
            <a:extLst>
              <a:ext uri="{FF2B5EF4-FFF2-40B4-BE49-F238E27FC236}">
                <a16:creationId xmlns:a16="http://schemas.microsoft.com/office/drawing/2014/main" id="{BF98E684-DD1D-42AC-BDAB-3F5C1D96D16B}"/>
              </a:ext>
            </a:extLst>
          </p:cNvPr>
          <p:cNvPicPr>
            <a:picLocks noChangeAspect="1"/>
          </p:cNvPicPr>
          <p:nvPr/>
        </p:nvPicPr>
        <p:blipFill rotWithShape="1">
          <a:blip r:embed="rId10">
            <a:extLst>
              <a:ext uri="{28A0092B-C50C-407E-A947-70E740481C1C}">
                <a14:useLocalDpi xmlns:a14="http://schemas.microsoft.com/office/drawing/2010/main" val="0"/>
              </a:ext>
            </a:extLst>
          </a:blip>
          <a:srcRect l="12667" t="24910" r="15174" b="58841"/>
          <a:stretch/>
        </p:blipFill>
        <p:spPr>
          <a:xfrm rot="19167512" flipH="1">
            <a:off x="4214271" y="2458814"/>
            <a:ext cx="1694602" cy="784108"/>
          </a:xfrm>
          <a:prstGeom prst="rect">
            <a:avLst/>
          </a:prstGeom>
        </p:spPr>
      </p:pic>
    </p:spTree>
    <p:extLst>
      <p:ext uri="{BB962C8B-B14F-4D97-AF65-F5344CB8AC3E}">
        <p14:creationId xmlns:p14="http://schemas.microsoft.com/office/powerpoint/2010/main" val="33833127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42"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anim calcmode="lin" valueType="num">
                                      <p:cBhvr>
                                        <p:cTn id="11" dur="1000" fill="hold"/>
                                        <p:tgtEl>
                                          <p:spTgt spid="31"/>
                                        </p:tgtEl>
                                        <p:attrNameLst>
                                          <p:attrName>ppt_x</p:attrName>
                                        </p:attrNameLst>
                                      </p:cBhvr>
                                      <p:tavLst>
                                        <p:tav tm="0">
                                          <p:val>
                                            <p:strVal val="#ppt_x"/>
                                          </p:val>
                                        </p:tav>
                                        <p:tav tm="100000">
                                          <p:val>
                                            <p:strVal val="#ppt_x"/>
                                          </p:val>
                                        </p:tav>
                                      </p:tavLst>
                                    </p:anim>
                                    <p:anim calcmode="lin" valueType="num">
                                      <p:cBhvr>
                                        <p:cTn id="12" dur="1000" fill="hold"/>
                                        <p:tgtEl>
                                          <p:spTgt spid="31"/>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9" presetClass="entr" presetSubtype="0" fill="hold" nodeType="afterEffect">
                                  <p:stCondLst>
                                    <p:cond delay="0"/>
                                  </p:stCondLst>
                                  <p:childTnLst>
                                    <p:set>
                                      <p:cBhvr>
                                        <p:cTn id="20" dur="1" fill="hold">
                                          <p:stCondLst>
                                            <p:cond delay="0"/>
                                          </p:stCondLst>
                                        </p:cTn>
                                        <p:tgtEl>
                                          <p:spTgt spid="53"/>
                                        </p:tgtEl>
                                        <p:attrNameLst>
                                          <p:attrName>style.visibility</p:attrName>
                                        </p:attrNameLst>
                                      </p:cBhvr>
                                      <p:to>
                                        <p:strVal val="visible"/>
                                      </p:to>
                                    </p:set>
                                    <p:anim calcmode="lin" valueType="num">
                                      <p:cBhvr>
                                        <p:cTn id="21" dur="1000" fill="hold"/>
                                        <p:tgtEl>
                                          <p:spTgt spid="53"/>
                                        </p:tgtEl>
                                        <p:attrNameLst>
                                          <p:attrName>ppt_x</p:attrName>
                                        </p:attrNameLst>
                                      </p:cBhvr>
                                      <p:tavLst>
                                        <p:tav tm="0">
                                          <p:val>
                                            <p:strVal val="#ppt_x-.2"/>
                                          </p:val>
                                        </p:tav>
                                        <p:tav tm="100000">
                                          <p:val>
                                            <p:strVal val="#ppt_x"/>
                                          </p:val>
                                        </p:tav>
                                      </p:tavLst>
                                    </p:anim>
                                    <p:anim calcmode="lin" valueType="num">
                                      <p:cBhvr>
                                        <p:cTn id="22" dur="1000" fill="hold"/>
                                        <p:tgtEl>
                                          <p:spTgt spid="53"/>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3"/>
                                        </p:tgtEl>
                                      </p:cBhvr>
                                    </p:animEffect>
                                  </p:childTnLst>
                                </p:cTn>
                              </p:par>
                            </p:childTnLst>
                          </p:cTn>
                        </p:par>
                        <p:par>
                          <p:cTn id="24" fill="hold">
                            <p:stCondLst>
                              <p:cond delay="2000"/>
                            </p:stCondLst>
                            <p:childTnLst>
                              <p:par>
                                <p:cTn id="25" presetID="29" presetClass="entr" presetSubtype="0" fill="hold" nodeType="after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p:cTn id="27" dur="1000" fill="hold"/>
                                        <p:tgtEl>
                                          <p:spTgt spid="54"/>
                                        </p:tgtEl>
                                        <p:attrNameLst>
                                          <p:attrName>ppt_x</p:attrName>
                                        </p:attrNameLst>
                                      </p:cBhvr>
                                      <p:tavLst>
                                        <p:tav tm="0">
                                          <p:val>
                                            <p:strVal val="#ppt_x-.2"/>
                                          </p:val>
                                        </p:tav>
                                        <p:tav tm="100000">
                                          <p:val>
                                            <p:strVal val="#ppt_x"/>
                                          </p:val>
                                        </p:tav>
                                      </p:tavLst>
                                    </p:anim>
                                    <p:anim calcmode="lin" valueType="num">
                                      <p:cBhvr>
                                        <p:cTn id="28" dur="1000" fill="hold"/>
                                        <p:tgtEl>
                                          <p:spTgt spid="54"/>
                                        </p:tgtEl>
                                        <p:attrNameLst>
                                          <p:attrName>ppt_y</p:attrName>
                                        </p:attrNameLst>
                                      </p:cBhvr>
                                      <p:tavLst>
                                        <p:tav tm="0">
                                          <p:val>
                                            <p:strVal val="#ppt_y"/>
                                          </p:val>
                                        </p:tav>
                                        <p:tav tm="100000">
                                          <p:val>
                                            <p:strVal val="#ppt_y"/>
                                          </p:val>
                                        </p:tav>
                                      </p:tavLst>
                                    </p:anim>
                                    <p:animEffect transition="in" filter="wipe(right)" prLst="gradientSize: 0.1">
                                      <p:cBhvr>
                                        <p:cTn id="29" dur="1000"/>
                                        <p:tgtEl>
                                          <p:spTgt spid="54"/>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750"/>
                                        <p:tgtEl>
                                          <p:spTgt spid="56"/>
                                        </p:tgtEl>
                                      </p:cBhvr>
                                    </p:animEffect>
                                  </p:childTnLst>
                                </p:cTn>
                              </p:par>
                            </p:childTnLst>
                          </p:cTn>
                        </p:par>
                        <p:par>
                          <p:cTn id="34" fill="hold">
                            <p:stCondLst>
                              <p:cond delay="3750"/>
                            </p:stCondLst>
                            <p:childTnLst>
                              <p:par>
                                <p:cTn id="35" presetID="37" presetClass="entr" presetSubtype="0" fill="hold" nodeType="after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1000"/>
                                        <p:tgtEl>
                                          <p:spTgt spid="57"/>
                                        </p:tgtEl>
                                      </p:cBhvr>
                                    </p:animEffect>
                                    <p:anim calcmode="lin" valueType="num">
                                      <p:cBhvr>
                                        <p:cTn id="38" dur="1000" fill="hold"/>
                                        <p:tgtEl>
                                          <p:spTgt spid="57"/>
                                        </p:tgtEl>
                                        <p:attrNameLst>
                                          <p:attrName>ppt_x</p:attrName>
                                        </p:attrNameLst>
                                      </p:cBhvr>
                                      <p:tavLst>
                                        <p:tav tm="0">
                                          <p:val>
                                            <p:strVal val="#ppt_x"/>
                                          </p:val>
                                        </p:tav>
                                        <p:tav tm="100000">
                                          <p:val>
                                            <p:strVal val="#ppt_x"/>
                                          </p:val>
                                        </p:tav>
                                      </p:tavLst>
                                    </p:anim>
                                    <p:anim calcmode="lin" valueType="num">
                                      <p:cBhvr>
                                        <p:cTn id="39" dur="900" decel="100000" fill="hold"/>
                                        <p:tgtEl>
                                          <p:spTgt spid="57"/>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4">
            <a:extLst>
              <a:ext uri="{FF2B5EF4-FFF2-40B4-BE49-F238E27FC236}">
                <a16:creationId xmlns:a16="http://schemas.microsoft.com/office/drawing/2014/main" id="{736AEC04-8610-4551-9703-E3657F0FD448}"/>
              </a:ext>
            </a:extLst>
          </p:cNvPr>
          <p:cNvSpPr/>
          <p:nvPr/>
        </p:nvSpPr>
        <p:spPr>
          <a:xfrm>
            <a:off x="1116614" y="363071"/>
            <a:ext cx="5817019" cy="1614077"/>
          </a:xfrm>
          <a:prstGeom prst="round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Group 10">
            <a:extLst>
              <a:ext uri="{FF2B5EF4-FFF2-40B4-BE49-F238E27FC236}">
                <a16:creationId xmlns:a16="http://schemas.microsoft.com/office/drawing/2014/main" id="{D3D87946-E274-46C6-ADF9-0270B4006F48}"/>
              </a:ext>
            </a:extLst>
          </p:cNvPr>
          <p:cNvGrpSpPr/>
          <p:nvPr/>
        </p:nvGrpSpPr>
        <p:grpSpPr>
          <a:xfrm>
            <a:off x="74609" y="542463"/>
            <a:ext cx="1883326" cy="1426141"/>
            <a:chOff x="74609" y="542463"/>
            <a:chExt cx="1883326" cy="1426141"/>
          </a:xfrm>
        </p:grpSpPr>
        <p:pic>
          <p:nvPicPr>
            <p:cNvPr id="5" name="图片 3">
              <a:extLst>
                <a:ext uri="{FF2B5EF4-FFF2-40B4-BE49-F238E27FC236}">
                  <a16:creationId xmlns:a16="http://schemas.microsoft.com/office/drawing/2014/main" id="{17B09C46-C79C-4FB3-A7AC-4618122EFA74}"/>
                </a:ext>
              </a:extLst>
            </p:cNvPr>
            <p:cNvPicPr>
              <a:picLocks noChangeAspect="1"/>
            </p:cNvPicPr>
            <p:nvPr/>
          </p:nvPicPr>
          <p:blipFill>
            <a:blip r:embed="rId3"/>
            <a:stretch>
              <a:fillRect/>
            </a:stretch>
          </p:blipFill>
          <p:spPr>
            <a:xfrm>
              <a:off x="74609" y="542463"/>
              <a:ext cx="1883326" cy="1426141"/>
            </a:xfrm>
            <a:prstGeom prst="rect">
              <a:avLst/>
            </a:prstGeom>
          </p:spPr>
        </p:pic>
        <p:sp>
          <p:nvSpPr>
            <p:cNvPr id="6" name="文本框 22">
              <a:extLst>
                <a:ext uri="{FF2B5EF4-FFF2-40B4-BE49-F238E27FC236}">
                  <a16:creationId xmlns:a16="http://schemas.microsoft.com/office/drawing/2014/main" id="{AF46F26E-A8B8-4979-8EEF-F6D77AAC180B}"/>
                </a:ext>
              </a:extLst>
            </p:cNvPr>
            <p:cNvSpPr txBox="1"/>
            <p:nvPr/>
          </p:nvSpPr>
          <p:spPr>
            <a:xfrm>
              <a:off x="395121" y="926350"/>
              <a:ext cx="1036950" cy="584775"/>
            </a:xfrm>
            <a:prstGeom prst="rect">
              <a:avLst/>
            </a:prstGeom>
            <a:noFill/>
          </p:spPr>
          <p:txBody>
            <a:bodyPr wrap="square" rtlCol="0">
              <a:spAutoFit/>
            </a:bodyPr>
            <a:lstStyle/>
            <a:p>
              <a:pPr algn="ctr"/>
              <a:r>
                <a:rPr lang="en-US" altLang="zh-CN" sz="3200" b="1" spc="600" dirty="0">
                  <a:solidFill>
                    <a:schemeClr val="bg1"/>
                  </a:solidFill>
                  <a:effectLst>
                    <a:outerShdw blurRad="12700" dist="38100" dir="2700000" algn="tl">
                      <a:srgbClr val="000000"/>
                    </a:outerShdw>
                  </a:effectLst>
                  <a:latin typeface="UTM Nokia" panose="02040603050506020204" pitchFamily="18" charset="0"/>
                  <a:ea typeface="字魂58号-创中黑" panose="00000500000000000000" pitchFamily="2" charset="-122"/>
                </a:rPr>
                <a:t>01</a:t>
              </a:r>
              <a:endParaRPr lang="zh-CN" altLang="en-US" sz="3200" b="1" spc="600" dirty="0">
                <a:solidFill>
                  <a:schemeClr val="bg1"/>
                </a:solidFill>
                <a:effectLst>
                  <a:outerShdw blurRad="12700" dist="38100" dir="2700000" algn="tl">
                    <a:srgbClr val="000000"/>
                  </a:outerShdw>
                </a:effectLst>
                <a:latin typeface="UTM Nokia" panose="02040603050506020204" pitchFamily="18" charset="0"/>
                <a:ea typeface="字魂58号-创中黑" panose="00000500000000000000" pitchFamily="2" charset="-122"/>
              </a:endParaRPr>
            </a:p>
          </p:txBody>
        </p:sp>
      </p:grpSp>
      <p:sp>
        <p:nvSpPr>
          <p:cNvPr id="8" name="文本框 25">
            <a:extLst>
              <a:ext uri="{FF2B5EF4-FFF2-40B4-BE49-F238E27FC236}">
                <a16:creationId xmlns:a16="http://schemas.microsoft.com/office/drawing/2014/main" id="{778C0755-6BB2-402B-A0B7-C1585975DD34}"/>
              </a:ext>
            </a:extLst>
          </p:cNvPr>
          <p:cNvSpPr txBox="1"/>
          <p:nvPr/>
        </p:nvSpPr>
        <p:spPr>
          <a:xfrm>
            <a:off x="1883326" y="794043"/>
            <a:ext cx="4838116" cy="1200329"/>
          </a:xfrm>
          <a:prstGeom prst="rect">
            <a:avLst/>
          </a:prstGeom>
          <a:noFill/>
        </p:spPr>
        <p:txBody>
          <a:bodyPr wrap="square" rtlCol="0">
            <a:spAutoFit/>
          </a:bodyPr>
          <a:lstStyle/>
          <a:p>
            <a:r>
              <a:rPr lang="en-US" sz="3600" b="1">
                <a:solidFill>
                  <a:schemeClr val="bg1"/>
                </a:solidFill>
                <a:effectLst>
                  <a:outerShdw blurRad="12700" dist="38100" dir="2700000" algn="tl">
                    <a:srgbClr val="000000"/>
                  </a:outerShdw>
                </a:effectLst>
                <a:latin typeface="Times New Roman" panose="02020603050405020304" pitchFamily="18" charset="0"/>
                <a:cs typeface="Times New Roman" panose="02020603050405020304" pitchFamily="18" charset="0"/>
              </a:rPr>
              <a:t>Hoàn cảnh lịch sử dẫn đến trận Chi Lăng.</a:t>
            </a:r>
            <a:endParaRPr lang="zh-CN" altLang="en-US" sz="3600" b="1" spc="300" dirty="0">
              <a:solidFill>
                <a:schemeClr val="bg1"/>
              </a:solidFill>
              <a:effectLst>
                <a:outerShdw blurRad="12700" dist="38100" dir="2700000" algn="tl">
                  <a:srgbClr val="000000"/>
                </a:outerShdw>
              </a:effectLst>
              <a:latin typeface="Times New Roman" panose="02020603050405020304" pitchFamily="18" charset="0"/>
              <a:ea typeface="字魂58号-创中黑" panose="00000500000000000000" pitchFamily="2" charset="-122"/>
              <a:cs typeface="Times New Roman" panose="02020603050405020304" pitchFamily="18" charset="0"/>
            </a:endParaRPr>
          </a:p>
        </p:txBody>
      </p:sp>
      <p:sp>
        <p:nvSpPr>
          <p:cNvPr id="9" name="文本框 26">
            <a:extLst>
              <a:ext uri="{FF2B5EF4-FFF2-40B4-BE49-F238E27FC236}">
                <a16:creationId xmlns:a16="http://schemas.microsoft.com/office/drawing/2014/main" id="{BF2D18B0-3FB4-47D2-B58A-BC52920F0C9D}"/>
              </a:ext>
            </a:extLst>
          </p:cNvPr>
          <p:cNvSpPr txBox="1"/>
          <p:nvPr/>
        </p:nvSpPr>
        <p:spPr>
          <a:xfrm>
            <a:off x="1821890" y="366402"/>
            <a:ext cx="2393604" cy="461665"/>
          </a:xfrm>
          <a:prstGeom prst="rect">
            <a:avLst/>
          </a:prstGeom>
          <a:noFill/>
        </p:spPr>
        <p:txBody>
          <a:bodyPr wrap="none" rtlCol="0">
            <a:spAutoFit/>
          </a:bodyPr>
          <a:lstStyle/>
          <a:p>
            <a:r>
              <a:rPr lang="en-US" altLang="zh-CN" sz="2400" b="1" spc="300">
                <a:solidFill>
                  <a:schemeClr val="accent4">
                    <a:lumMod val="60000"/>
                    <a:lumOff val="40000"/>
                  </a:schemeClr>
                </a:solidFill>
                <a:latin typeface="UTM Gradoo" panose="02040603050506020204" pitchFamily="18" charset="0"/>
                <a:ea typeface="字魂58号-创中黑" panose="00000500000000000000" pitchFamily="2" charset="-122"/>
              </a:rPr>
              <a:t>Hoạt động 1:</a:t>
            </a:r>
            <a:endParaRPr lang="zh-CN" altLang="en-US" sz="2400" b="1" spc="300" dirty="0">
              <a:solidFill>
                <a:schemeClr val="accent4">
                  <a:lumMod val="60000"/>
                  <a:lumOff val="40000"/>
                </a:schemeClr>
              </a:solidFill>
              <a:latin typeface="UTM Gradoo" panose="02040603050506020204" pitchFamily="18" charset="0"/>
              <a:ea typeface="字魂58号-创中黑" panose="00000500000000000000" pitchFamily="2" charset="-122"/>
            </a:endParaRPr>
          </a:p>
        </p:txBody>
      </p:sp>
      <p:pic>
        <p:nvPicPr>
          <p:cNvPr id="10" name="Picture 31">
            <a:extLst>
              <a:ext uri="{FF2B5EF4-FFF2-40B4-BE49-F238E27FC236}">
                <a16:creationId xmlns:a16="http://schemas.microsoft.com/office/drawing/2014/main" id="{A6C2E338-576C-4E26-876A-E550B8FC3131}"/>
              </a:ext>
            </a:extLst>
          </p:cNvPr>
          <p:cNvPicPr>
            <a:picLocks noChangeAspect="1" noChangeArrowheads="1"/>
          </p:cNvPicPr>
          <p:nvPr/>
        </p:nvPicPr>
        <p:blipFill rotWithShape="1">
          <a:blip r:embed="rId4"/>
          <a:srcRect l="14949" r="14906"/>
          <a:stretch/>
        </p:blipFill>
        <p:spPr bwMode="auto">
          <a:xfrm>
            <a:off x="7153843" y="98834"/>
            <a:ext cx="4954121" cy="667918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1402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900" decel="100000" fill="hold"/>
                                        <p:tgtEl>
                                          <p:spTgt spid="11"/>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21" presetClass="entr" presetSubtype="2"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2)">
                                      <p:cBhvr>
                                        <p:cTn id="19" dur="2000"/>
                                        <p:tgtEl>
                                          <p:spTgt spid="4"/>
                                        </p:tgtEl>
                                      </p:cBhvr>
                                    </p:animEffect>
                                  </p:childTnLst>
                                </p:cTn>
                              </p:par>
                            </p:childTnLst>
                          </p:cTn>
                        </p:par>
                        <p:par>
                          <p:cTn id="20" fill="hold">
                            <p:stCondLst>
                              <p:cond delay="3000"/>
                            </p:stCondLst>
                            <p:childTnLst>
                              <p:par>
                                <p:cTn id="21" presetID="12" presetClass="entr" presetSubtype="4"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p:tgtEl>
                                          <p:spTgt spid="9"/>
                                        </p:tgtEl>
                                        <p:attrNameLst>
                                          <p:attrName>ppt_y</p:attrName>
                                        </p:attrNameLst>
                                      </p:cBhvr>
                                      <p:tavLst>
                                        <p:tav tm="0">
                                          <p:val>
                                            <p:strVal val="#ppt_y+#ppt_h*1.125000"/>
                                          </p:val>
                                        </p:tav>
                                        <p:tav tm="100000">
                                          <p:val>
                                            <p:strVal val="#ppt_y"/>
                                          </p:val>
                                        </p:tav>
                                      </p:tavLst>
                                    </p:anim>
                                    <p:animEffect transition="in" filter="wipe(up)">
                                      <p:cBhvr>
                                        <p:cTn id="24" dur="500"/>
                                        <p:tgtEl>
                                          <p:spTgt spid="9"/>
                                        </p:tgtEl>
                                      </p:cBhvr>
                                    </p:animEffect>
                                  </p:childTnLst>
                                </p:cTn>
                              </p:par>
                            </p:childTnLst>
                          </p:cTn>
                        </p:par>
                        <p:par>
                          <p:cTn id="25" fill="hold">
                            <p:stCondLst>
                              <p:cond delay="3500"/>
                            </p:stCondLst>
                            <p:childTnLst>
                              <p:par>
                                <p:cTn id="26" presetID="50" presetClass="entr" presetSubtype="0" decel="10000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3"/>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person in a yellow robe&#10;&#10;Description automatically generated with medium confidence">
            <a:extLst>
              <a:ext uri="{FF2B5EF4-FFF2-40B4-BE49-F238E27FC236}">
                <a16:creationId xmlns:a16="http://schemas.microsoft.com/office/drawing/2014/main" id="{2E9E1532-4A37-4CE9-B234-EA85FA87BEA7}"/>
              </a:ext>
            </a:extLst>
          </p:cNvPr>
          <p:cNvPicPr>
            <a:picLocks noChangeAspect="1"/>
          </p:cNvPicPr>
          <p:nvPr/>
        </p:nvPicPr>
        <p:blipFill>
          <a:blip r:embed="rId3"/>
          <a:stretch>
            <a:fillRect/>
          </a:stretch>
        </p:blipFill>
        <p:spPr>
          <a:xfrm>
            <a:off x="54386" y="1214"/>
            <a:ext cx="4737573" cy="677896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5">
            <a:extLst>
              <a:ext uri="{FF2B5EF4-FFF2-40B4-BE49-F238E27FC236}">
                <a16:creationId xmlns:a16="http://schemas.microsoft.com/office/drawing/2014/main" id="{21A19F22-6FFC-4C8E-B4DF-CF2409597C1A}"/>
              </a:ext>
            </a:extLst>
          </p:cNvPr>
          <p:cNvPicPr>
            <a:picLocks noChangeAspect="1"/>
          </p:cNvPicPr>
          <p:nvPr/>
        </p:nvPicPr>
        <p:blipFill>
          <a:blip r:embed="rId4"/>
          <a:srcRect/>
          <a:stretch>
            <a:fillRect/>
          </a:stretch>
        </p:blipFill>
        <p:spPr>
          <a:xfrm>
            <a:off x="7927864" y="2376198"/>
            <a:ext cx="4264136" cy="3694558"/>
          </a:xfrm>
          <a:prstGeom prst="rect">
            <a:avLst/>
          </a:prstGeom>
        </p:spPr>
      </p:pic>
      <p:sp>
        <p:nvSpPr>
          <p:cNvPr id="4" name="Freeform: Shape 3">
            <a:extLst>
              <a:ext uri="{FF2B5EF4-FFF2-40B4-BE49-F238E27FC236}">
                <a16:creationId xmlns:a16="http://schemas.microsoft.com/office/drawing/2014/main" id="{1983E500-ABC6-4896-A0A4-8221AA7873C8}"/>
              </a:ext>
            </a:extLst>
          </p:cNvPr>
          <p:cNvSpPr/>
          <p:nvPr/>
        </p:nvSpPr>
        <p:spPr>
          <a:xfrm>
            <a:off x="5100557" y="1589163"/>
            <a:ext cx="6447461" cy="3792557"/>
          </a:xfrm>
          <a:custGeom>
            <a:avLst/>
            <a:gdLst>
              <a:gd name="connsiteX0" fmla="*/ 5411522 w 6019052"/>
              <a:gd name="connsiteY0" fmla="*/ 134102 h 3540556"/>
              <a:gd name="connsiteX1" fmla="*/ 5316424 w 6019052"/>
              <a:gd name="connsiteY1" fmla="*/ 229200 h 3540556"/>
              <a:gd name="connsiteX2" fmla="*/ 5411522 w 6019052"/>
              <a:gd name="connsiteY2" fmla="*/ 324298 h 3540556"/>
              <a:gd name="connsiteX3" fmla="*/ 5506620 w 6019052"/>
              <a:gd name="connsiteY3" fmla="*/ 229200 h 3540556"/>
              <a:gd name="connsiteX4" fmla="*/ 5411522 w 6019052"/>
              <a:gd name="connsiteY4" fmla="*/ 134102 h 3540556"/>
              <a:gd name="connsiteX5" fmla="*/ 5020073 w 6019052"/>
              <a:gd name="connsiteY5" fmla="*/ 134102 h 3540556"/>
              <a:gd name="connsiteX6" fmla="*/ 4924975 w 6019052"/>
              <a:gd name="connsiteY6" fmla="*/ 229200 h 3540556"/>
              <a:gd name="connsiteX7" fmla="*/ 5020073 w 6019052"/>
              <a:gd name="connsiteY7" fmla="*/ 324298 h 3540556"/>
              <a:gd name="connsiteX8" fmla="*/ 5115171 w 6019052"/>
              <a:gd name="connsiteY8" fmla="*/ 229200 h 3540556"/>
              <a:gd name="connsiteX9" fmla="*/ 5020073 w 6019052"/>
              <a:gd name="connsiteY9" fmla="*/ 134102 h 3540556"/>
              <a:gd name="connsiteX10" fmla="*/ 4628624 w 6019052"/>
              <a:gd name="connsiteY10" fmla="*/ 134102 h 3540556"/>
              <a:gd name="connsiteX11" fmla="*/ 4533526 w 6019052"/>
              <a:gd name="connsiteY11" fmla="*/ 229200 h 3540556"/>
              <a:gd name="connsiteX12" fmla="*/ 4628624 w 6019052"/>
              <a:gd name="connsiteY12" fmla="*/ 324298 h 3540556"/>
              <a:gd name="connsiteX13" fmla="*/ 4723722 w 6019052"/>
              <a:gd name="connsiteY13" fmla="*/ 229200 h 3540556"/>
              <a:gd name="connsiteX14" fmla="*/ 4628624 w 6019052"/>
              <a:gd name="connsiteY14" fmla="*/ 134102 h 3540556"/>
              <a:gd name="connsiteX15" fmla="*/ 4237175 w 6019052"/>
              <a:gd name="connsiteY15" fmla="*/ 134102 h 3540556"/>
              <a:gd name="connsiteX16" fmla="*/ 4142077 w 6019052"/>
              <a:gd name="connsiteY16" fmla="*/ 229200 h 3540556"/>
              <a:gd name="connsiteX17" fmla="*/ 4237175 w 6019052"/>
              <a:gd name="connsiteY17" fmla="*/ 324298 h 3540556"/>
              <a:gd name="connsiteX18" fmla="*/ 4332273 w 6019052"/>
              <a:gd name="connsiteY18" fmla="*/ 229200 h 3540556"/>
              <a:gd name="connsiteX19" fmla="*/ 4237175 w 6019052"/>
              <a:gd name="connsiteY19" fmla="*/ 134102 h 3540556"/>
              <a:gd name="connsiteX20" fmla="*/ 3830436 w 6019052"/>
              <a:gd name="connsiteY20" fmla="*/ 134102 h 3540556"/>
              <a:gd name="connsiteX21" fmla="*/ 3735338 w 6019052"/>
              <a:gd name="connsiteY21" fmla="*/ 229200 h 3540556"/>
              <a:gd name="connsiteX22" fmla="*/ 3830436 w 6019052"/>
              <a:gd name="connsiteY22" fmla="*/ 324298 h 3540556"/>
              <a:gd name="connsiteX23" fmla="*/ 3925534 w 6019052"/>
              <a:gd name="connsiteY23" fmla="*/ 229200 h 3540556"/>
              <a:gd name="connsiteX24" fmla="*/ 3830436 w 6019052"/>
              <a:gd name="connsiteY24" fmla="*/ 134102 h 3540556"/>
              <a:gd name="connsiteX25" fmla="*/ 3438987 w 6019052"/>
              <a:gd name="connsiteY25" fmla="*/ 134102 h 3540556"/>
              <a:gd name="connsiteX26" fmla="*/ 3343889 w 6019052"/>
              <a:gd name="connsiteY26" fmla="*/ 229200 h 3540556"/>
              <a:gd name="connsiteX27" fmla="*/ 3438987 w 6019052"/>
              <a:gd name="connsiteY27" fmla="*/ 324298 h 3540556"/>
              <a:gd name="connsiteX28" fmla="*/ 3534085 w 6019052"/>
              <a:gd name="connsiteY28" fmla="*/ 229200 h 3540556"/>
              <a:gd name="connsiteX29" fmla="*/ 3438987 w 6019052"/>
              <a:gd name="connsiteY29" fmla="*/ 134102 h 3540556"/>
              <a:gd name="connsiteX30" fmla="*/ 3033288 w 6019052"/>
              <a:gd name="connsiteY30" fmla="*/ 134102 h 3540556"/>
              <a:gd name="connsiteX31" fmla="*/ 2938190 w 6019052"/>
              <a:gd name="connsiteY31" fmla="*/ 229200 h 3540556"/>
              <a:gd name="connsiteX32" fmla="*/ 3033288 w 6019052"/>
              <a:gd name="connsiteY32" fmla="*/ 324298 h 3540556"/>
              <a:gd name="connsiteX33" fmla="*/ 3128386 w 6019052"/>
              <a:gd name="connsiteY33" fmla="*/ 229200 h 3540556"/>
              <a:gd name="connsiteX34" fmla="*/ 3033288 w 6019052"/>
              <a:gd name="connsiteY34" fmla="*/ 134102 h 3540556"/>
              <a:gd name="connsiteX35" fmla="*/ 2641839 w 6019052"/>
              <a:gd name="connsiteY35" fmla="*/ 134102 h 3540556"/>
              <a:gd name="connsiteX36" fmla="*/ 2546741 w 6019052"/>
              <a:gd name="connsiteY36" fmla="*/ 229200 h 3540556"/>
              <a:gd name="connsiteX37" fmla="*/ 2641839 w 6019052"/>
              <a:gd name="connsiteY37" fmla="*/ 324298 h 3540556"/>
              <a:gd name="connsiteX38" fmla="*/ 2736937 w 6019052"/>
              <a:gd name="connsiteY38" fmla="*/ 229200 h 3540556"/>
              <a:gd name="connsiteX39" fmla="*/ 2641839 w 6019052"/>
              <a:gd name="connsiteY39" fmla="*/ 134102 h 3540556"/>
              <a:gd name="connsiteX40" fmla="*/ 2235100 w 6019052"/>
              <a:gd name="connsiteY40" fmla="*/ 134102 h 3540556"/>
              <a:gd name="connsiteX41" fmla="*/ 2140002 w 6019052"/>
              <a:gd name="connsiteY41" fmla="*/ 229200 h 3540556"/>
              <a:gd name="connsiteX42" fmla="*/ 2235100 w 6019052"/>
              <a:gd name="connsiteY42" fmla="*/ 324298 h 3540556"/>
              <a:gd name="connsiteX43" fmla="*/ 2330198 w 6019052"/>
              <a:gd name="connsiteY43" fmla="*/ 229200 h 3540556"/>
              <a:gd name="connsiteX44" fmla="*/ 2235100 w 6019052"/>
              <a:gd name="connsiteY44" fmla="*/ 134102 h 3540556"/>
              <a:gd name="connsiteX45" fmla="*/ 1843651 w 6019052"/>
              <a:gd name="connsiteY45" fmla="*/ 134102 h 3540556"/>
              <a:gd name="connsiteX46" fmla="*/ 1748553 w 6019052"/>
              <a:gd name="connsiteY46" fmla="*/ 229200 h 3540556"/>
              <a:gd name="connsiteX47" fmla="*/ 1843651 w 6019052"/>
              <a:gd name="connsiteY47" fmla="*/ 324298 h 3540556"/>
              <a:gd name="connsiteX48" fmla="*/ 1938749 w 6019052"/>
              <a:gd name="connsiteY48" fmla="*/ 229200 h 3540556"/>
              <a:gd name="connsiteX49" fmla="*/ 1843651 w 6019052"/>
              <a:gd name="connsiteY49" fmla="*/ 134102 h 3540556"/>
              <a:gd name="connsiteX50" fmla="*/ 1440629 w 6019052"/>
              <a:gd name="connsiteY50" fmla="*/ 134102 h 3540556"/>
              <a:gd name="connsiteX51" fmla="*/ 1345531 w 6019052"/>
              <a:gd name="connsiteY51" fmla="*/ 229200 h 3540556"/>
              <a:gd name="connsiteX52" fmla="*/ 1440629 w 6019052"/>
              <a:gd name="connsiteY52" fmla="*/ 324298 h 3540556"/>
              <a:gd name="connsiteX53" fmla="*/ 1535727 w 6019052"/>
              <a:gd name="connsiteY53" fmla="*/ 229200 h 3540556"/>
              <a:gd name="connsiteX54" fmla="*/ 1440629 w 6019052"/>
              <a:gd name="connsiteY54" fmla="*/ 134102 h 3540556"/>
              <a:gd name="connsiteX55" fmla="*/ 1049180 w 6019052"/>
              <a:gd name="connsiteY55" fmla="*/ 134102 h 3540556"/>
              <a:gd name="connsiteX56" fmla="*/ 954082 w 6019052"/>
              <a:gd name="connsiteY56" fmla="*/ 229200 h 3540556"/>
              <a:gd name="connsiteX57" fmla="*/ 1049180 w 6019052"/>
              <a:gd name="connsiteY57" fmla="*/ 324298 h 3540556"/>
              <a:gd name="connsiteX58" fmla="*/ 1144278 w 6019052"/>
              <a:gd name="connsiteY58" fmla="*/ 229200 h 3540556"/>
              <a:gd name="connsiteX59" fmla="*/ 1049180 w 6019052"/>
              <a:gd name="connsiteY59" fmla="*/ 134102 h 3540556"/>
              <a:gd name="connsiteX60" fmla="*/ 642441 w 6019052"/>
              <a:gd name="connsiteY60" fmla="*/ 134102 h 3540556"/>
              <a:gd name="connsiteX61" fmla="*/ 547343 w 6019052"/>
              <a:gd name="connsiteY61" fmla="*/ 229200 h 3540556"/>
              <a:gd name="connsiteX62" fmla="*/ 642441 w 6019052"/>
              <a:gd name="connsiteY62" fmla="*/ 324298 h 3540556"/>
              <a:gd name="connsiteX63" fmla="*/ 737539 w 6019052"/>
              <a:gd name="connsiteY63" fmla="*/ 229200 h 3540556"/>
              <a:gd name="connsiteX64" fmla="*/ 642441 w 6019052"/>
              <a:gd name="connsiteY64" fmla="*/ 134102 h 3540556"/>
              <a:gd name="connsiteX65" fmla="*/ 250992 w 6019052"/>
              <a:gd name="connsiteY65" fmla="*/ 134102 h 3540556"/>
              <a:gd name="connsiteX66" fmla="*/ 155894 w 6019052"/>
              <a:gd name="connsiteY66" fmla="*/ 229200 h 3540556"/>
              <a:gd name="connsiteX67" fmla="*/ 250992 w 6019052"/>
              <a:gd name="connsiteY67" fmla="*/ 324298 h 3540556"/>
              <a:gd name="connsiteX68" fmla="*/ 346090 w 6019052"/>
              <a:gd name="connsiteY68" fmla="*/ 229200 h 3540556"/>
              <a:gd name="connsiteX69" fmla="*/ 250992 w 6019052"/>
              <a:gd name="connsiteY69" fmla="*/ 134102 h 3540556"/>
              <a:gd name="connsiteX70" fmla="*/ 5776060 w 6019052"/>
              <a:gd name="connsiteY70" fmla="*/ 134101 h 3540556"/>
              <a:gd name="connsiteX71" fmla="*/ 5680962 w 6019052"/>
              <a:gd name="connsiteY71" fmla="*/ 229199 h 3540556"/>
              <a:gd name="connsiteX72" fmla="*/ 5776060 w 6019052"/>
              <a:gd name="connsiteY72" fmla="*/ 324297 h 3540556"/>
              <a:gd name="connsiteX73" fmla="*/ 5871158 w 6019052"/>
              <a:gd name="connsiteY73" fmla="*/ 229199 h 3540556"/>
              <a:gd name="connsiteX74" fmla="*/ 5776060 w 6019052"/>
              <a:gd name="connsiteY74" fmla="*/ 134101 h 3540556"/>
              <a:gd name="connsiteX75" fmla="*/ 143888 w 6019052"/>
              <a:gd name="connsiteY75" fmla="*/ 0 h 3540556"/>
              <a:gd name="connsiteX76" fmla="*/ 5875164 w 6019052"/>
              <a:gd name="connsiteY76" fmla="*/ 0 h 3540556"/>
              <a:gd name="connsiteX77" fmla="*/ 6019052 w 6019052"/>
              <a:gd name="connsiteY77" fmla="*/ 143888 h 3540556"/>
              <a:gd name="connsiteX78" fmla="*/ 6019052 w 6019052"/>
              <a:gd name="connsiteY78" fmla="*/ 3396668 h 3540556"/>
              <a:gd name="connsiteX79" fmla="*/ 5875164 w 6019052"/>
              <a:gd name="connsiteY79" fmla="*/ 3540556 h 3540556"/>
              <a:gd name="connsiteX80" fmla="*/ 143888 w 6019052"/>
              <a:gd name="connsiteY80" fmla="*/ 3540556 h 3540556"/>
              <a:gd name="connsiteX81" fmla="*/ 0 w 6019052"/>
              <a:gd name="connsiteY81" fmla="*/ 3396668 h 3540556"/>
              <a:gd name="connsiteX82" fmla="*/ 0 w 6019052"/>
              <a:gd name="connsiteY82" fmla="*/ 143888 h 3540556"/>
              <a:gd name="connsiteX83" fmla="*/ 143888 w 6019052"/>
              <a:gd name="connsiteY83" fmla="*/ 0 h 354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6019052" h="3540556">
                <a:moveTo>
                  <a:pt x="5411522" y="134102"/>
                </a:moveTo>
                <a:cubicBezTo>
                  <a:pt x="5359001" y="134102"/>
                  <a:pt x="5316424" y="176679"/>
                  <a:pt x="5316424" y="229200"/>
                </a:cubicBezTo>
                <a:cubicBezTo>
                  <a:pt x="5316424" y="281721"/>
                  <a:pt x="5359001" y="324298"/>
                  <a:pt x="5411522" y="324298"/>
                </a:cubicBezTo>
                <a:cubicBezTo>
                  <a:pt x="5464043" y="324298"/>
                  <a:pt x="5506620" y="281721"/>
                  <a:pt x="5506620" y="229200"/>
                </a:cubicBezTo>
                <a:cubicBezTo>
                  <a:pt x="5506620" y="176679"/>
                  <a:pt x="5464043" y="134102"/>
                  <a:pt x="5411522" y="134102"/>
                </a:cubicBezTo>
                <a:close/>
                <a:moveTo>
                  <a:pt x="5020073" y="134102"/>
                </a:moveTo>
                <a:cubicBezTo>
                  <a:pt x="4967552" y="134102"/>
                  <a:pt x="4924975" y="176679"/>
                  <a:pt x="4924975" y="229200"/>
                </a:cubicBezTo>
                <a:cubicBezTo>
                  <a:pt x="4924975" y="281721"/>
                  <a:pt x="4967552" y="324298"/>
                  <a:pt x="5020073" y="324298"/>
                </a:cubicBezTo>
                <a:cubicBezTo>
                  <a:pt x="5072594" y="324298"/>
                  <a:pt x="5115171" y="281721"/>
                  <a:pt x="5115171" y="229200"/>
                </a:cubicBezTo>
                <a:cubicBezTo>
                  <a:pt x="5115171" y="176679"/>
                  <a:pt x="5072594" y="134102"/>
                  <a:pt x="5020073" y="134102"/>
                </a:cubicBezTo>
                <a:close/>
                <a:moveTo>
                  <a:pt x="4628624" y="134102"/>
                </a:moveTo>
                <a:cubicBezTo>
                  <a:pt x="4576103" y="134102"/>
                  <a:pt x="4533526" y="176679"/>
                  <a:pt x="4533526" y="229200"/>
                </a:cubicBezTo>
                <a:cubicBezTo>
                  <a:pt x="4533526" y="281721"/>
                  <a:pt x="4576103" y="324298"/>
                  <a:pt x="4628624" y="324298"/>
                </a:cubicBezTo>
                <a:cubicBezTo>
                  <a:pt x="4681145" y="324298"/>
                  <a:pt x="4723722" y="281721"/>
                  <a:pt x="4723722" y="229200"/>
                </a:cubicBezTo>
                <a:cubicBezTo>
                  <a:pt x="4723722" y="176679"/>
                  <a:pt x="4681145" y="134102"/>
                  <a:pt x="4628624" y="134102"/>
                </a:cubicBezTo>
                <a:close/>
                <a:moveTo>
                  <a:pt x="4237175" y="134102"/>
                </a:moveTo>
                <a:cubicBezTo>
                  <a:pt x="4184654" y="134102"/>
                  <a:pt x="4142077" y="176679"/>
                  <a:pt x="4142077" y="229200"/>
                </a:cubicBezTo>
                <a:cubicBezTo>
                  <a:pt x="4142077" y="281721"/>
                  <a:pt x="4184654" y="324298"/>
                  <a:pt x="4237175" y="324298"/>
                </a:cubicBezTo>
                <a:cubicBezTo>
                  <a:pt x="4289696" y="324298"/>
                  <a:pt x="4332273" y="281721"/>
                  <a:pt x="4332273" y="229200"/>
                </a:cubicBezTo>
                <a:cubicBezTo>
                  <a:pt x="4332273" y="176679"/>
                  <a:pt x="4289696" y="134102"/>
                  <a:pt x="4237175" y="134102"/>
                </a:cubicBezTo>
                <a:close/>
                <a:moveTo>
                  <a:pt x="3830436" y="134102"/>
                </a:moveTo>
                <a:cubicBezTo>
                  <a:pt x="3777915" y="134102"/>
                  <a:pt x="3735338" y="176679"/>
                  <a:pt x="3735338" y="229200"/>
                </a:cubicBezTo>
                <a:cubicBezTo>
                  <a:pt x="3735338" y="281721"/>
                  <a:pt x="3777915" y="324298"/>
                  <a:pt x="3830436" y="324298"/>
                </a:cubicBezTo>
                <a:cubicBezTo>
                  <a:pt x="3882957" y="324298"/>
                  <a:pt x="3925534" y="281721"/>
                  <a:pt x="3925534" y="229200"/>
                </a:cubicBezTo>
                <a:cubicBezTo>
                  <a:pt x="3925534" y="176679"/>
                  <a:pt x="3882957" y="134102"/>
                  <a:pt x="3830436" y="134102"/>
                </a:cubicBezTo>
                <a:close/>
                <a:moveTo>
                  <a:pt x="3438987" y="134102"/>
                </a:moveTo>
                <a:cubicBezTo>
                  <a:pt x="3386466" y="134102"/>
                  <a:pt x="3343889" y="176679"/>
                  <a:pt x="3343889" y="229200"/>
                </a:cubicBezTo>
                <a:cubicBezTo>
                  <a:pt x="3343889" y="281721"/>
                  <a:pt x="3386466" y="324298"/>
                  <a:pt x="3438987" y="324298"/>
                </a:cubicBezTo>
                <a:cubicBezTo>
                  <a:pt x="3491508" y="324298"/>
                  <a:pt x="3534085" y="281721"/>
                  <a:pt x="3534085" y="229200"/>
                </a:cubicBezTo>
                <a:cubicBezTo>
                  <a:pt x="3534085" y="176679"/>
                  <a:pt x="3491508" y="134102"/>
                  <a:pt x="3438987" y="134102"/>
                </a:cubicBezTo>
                <a:close/>
                <a:moveTo>
                  <a:pt x="3033288" y="134102"/>
                </a:moveTo>
                <a:cubicBezTo>
                  <a:pt x="2980767" y="134102"/>
                  <a:pt x="2938190" y="176679"/>
                  <a:pt x="2938190" y="229200"/>
                </a:cubicBezTo>
                <a:cubicBezTo>
                  <a:pt x="2938190" y="281721"/>
                  <a:pt x="2980767" y="324298"/>
                  <a:pt x="3033288" y="324298"/>
                </a:cubicBezTo>
                <a:cubicBezTo>
                  <a:pt x="3085809" y="324298"/>
                  <a:pt x="3128386" y="281721"/>
                  <a:pt x="3128386" y="229200"/>
                </a:cubicBezTo>
                <a:cubicBezTo>
                  <a:pt x="3128386" y="176679"/>
                  <a:pt x="3085809" y="134102"/>
                  <a:pt x="3033288" y="134102"/>
                </a:cubicBezTo>
                <a:close/>
                <a:moveTo>
                  <a:pt x="2641839" y="134102"/>
                </a:moveTo>
                <a:cubicBezTo>
                  <a:pt x="2589318" y="134102"/>
                  <a:pt x="2546741" y="176679"/>
                  <a:pt x="2546741" y="229200"/>
                </a:cubicBezTo>
                <a:cubicBezTo>
                  <a:pt x="2546741" y="281721"/>
                  <a:pt x="2589318" y="324298"/>
                  <a:pt x="2641839" y="324298"/>
                </a:cubicBezTo>
                <a:cubicBezTo>
                  <a:pt x="2694360" y="324298"/>
                  <a:pt x="2736937" y="281721"/>
                  <a:pt x="2736937" y="229200"/>
                </a:cubicBezTo>
                <a:cubicBezTo>
                  <a:pt x="2736937" y="176679"/>
                  <a:pt x="2694360" y="134102"/>
                  <a:pt x="2641839" y="134102"/>
                </a:cubicBezTo>
                <a:close/>
                <a:moveTo>
                  <a:pt x="2235100" y="134102"/>
                </a:moveTo>
                <a:cubicBezTo>
                  <a:pt x="2182579" y="134102"/>
                  <a:pt x="2140002" y="176679"/>
                  <a:pt x="2140002" y="229200"/>
                </a:cubicBezTo>
                <a:cubicBezTo>
                  <a:pt x="2140002" y="281721"/>
                  <a:pt x="2182579" y="324298"/>
                  <a:pt x="2235100" y="324298"/>
                </a:cubicBezTo>
                <a:cubicBezTo>
                  <a:pt x="2287621" y="324298"/>
                  <a:pt x="2330198" y="281721"/>
                  <a:pt x="2330198" y="229200"/>
                </a:cubicBezTo>
                <a:cubicBezTo>
                  <a:pt x="2330198" y="176679"/>
                  <a:pt x="2287621" y="134102"/>
                  <a:pt x="2235100" y="134102"/>
                </a:cubicBezTo>
                <a:close/>
                <a:moveTo>
                  <a:pt x="1843651" y="134102"/>
                </a:moveTo>
                <a:cubicBezTo>
                  <a:pt x="1791130" y="134102"/>
                  <a:pt x="1748553" y="176679"/>
                  <a:pt x="1748553" y="229200"/>
                </a:cubicBezTo>
                <a:cubicBezTo>
                  <a:pt x="1748553" y="281721"/>
                  <a:pt x="1791130" y="324298"/>
                  <a:pt x="1843651" y="324298"/>
                </a:cubicBezTo>
                <a:cubicBezTo>
                  <a:pt x="1896172" y="324298"/>
                  <a:pt x="1938749" y="281721"/>
                  <a:pt x="1938749" y="229200"/>
                </a:cubicBezTo>
                <a:cubicBezTo>
                  <a:pt x="1938749" y="176679"/>
                  <a:pt x="1896172" y="134102"/>
                  <a:pt x="1843651" y="134102"/>
                </a:cubicBezTo>
                <a:close/>
                <a:moveTo>
                  <a:pt x="1440629" y="134102"/>
                </a:moveTo>
                <a:cubicBezTo>
                  <a:pt x="1388108" y="134102"/>
                  <a:pt x="1345531" y="176679"/>
                  <a:pt x="1345531" y="229200"/>
                </a:cubicBezTo>
                <a:cubicBezTo>
                  <a:pt x="1345531" y="281721"/>
                  <a:pt x="1388108" y="324298"/>
                  <a:pt x="1440629" y="324298"/>
                </a:cubicBezTo>
                <a:cubicBezTo>
                  <a:pt x="1493150" y="324298"/>
                  <a:pt x="1535727" y="281721"/>
                  <a:pt x="1535727" y="229200"/>
                </a:cubicBezTo>
                <a:cubicBezTo>
                  <a:pt x="1535727" y="176679"/>
                  <a:pt x="1493150" y="134102"/>
                  <a:pt x="1440629" y="134102"/>
                </a:cubicBezTo>
                <a:close/>
                <a:moveTo>
                  <a:pt x="1049180" y="134102"/>
                </a:moveTo>
                <a:cubicBezTo>
                  <a:pt x="996659" y="134102"/>
                  <a:pt x="954082" y="176679"/>
                  <a:pt x="954082" y="229200"/>
                </a:cubicBezTo>
                <a:cubicBezTo>
                  <a:pt x="954082" y="281721"/>
                  <a:pt x="996659" y="324298"/>
                  <a:pt x="1049180" y="324298"/>
                </a:cubicBezTo>
                <a:cubicBezTo>
                  <a:pt x="1101701" y="324298"/>
                  <a:pt x="1144278" y="281721"/>
                  <a:pt x="1144278" y="229200"/>
                </a:cubicBezTo>
                <a:cubicBezTo>
                  <a:pt x="1144278" y="176679"/>
                  <a:pt x="1101701" y="134102"/>
                  <a:pt x="1049180" y="134102"/>
                </a:cubicBezTo>
                <a:close/>
                <a:moveTo>
                  <a:pt x="642441" y="134102"/>
                </a:moveTo>
                <a:cubicBezTo>
                  <a:pt x="589920" y="134102"/>
                  <a:pt x="547343" y="176679"/>
                  <a:pt x="547343" y="229200"/>
                </a:cubicBezTo>
                <a:cubicBezTo>
                  <a:pt x="547343" y="281721"/>
                  <a:pt x="589920" y="324298"/>
                  <a:pt x="642441" y="324298"/>
                </a:cubicBezTo>
                <a:cubicBezTo>
                  <a:pt x="694962" y="324298"/>
                  <a:pt x="737539" y="281721"/>
                  <a:pt x="737539" y="229200"/>
                </a:cubicBezTo>
                <a:cubicBezTo>
                  <a:pt x="737539" y="176679"/>
                  <a:pt x="694962" y="134102"/>
                  <a:pt x="642441" y="134102"/>
                </a:cubicBezTo>
                <a:close/>
                <a:moveTo>
                  <a:pt x="250992" y="134102"/>
                </a:moveTo>
                <a:cubicBezTo>
                  <a:pt x="198471" y="134102"/>
                  <a:pt x="155894" y="176679"/>
                  <a:pt x="155894" y="229200"/>
                </a:cubicBezTo>
                <a:cubicBezTo>
                  <a:pt x="155894" y="281721"/>
                  <a:pt x="198471" y="324298"/>
                  <a:pt x="250992" y="324298"/>
                </a:cubicBezTo>
                <a:cubicBezTo>
                  <a:pt x="303513" y="324298"/>
                  <a:pt x="346090" y="281721"/>
                  <a:pt x="346090" y="229200"/>
                </a:cubicBezTo>
                <a:cubicBezTo>
                  <a:pt x="346090" y="176679"/>
                  <a:pt x="303513" y="134102"/>
                  <a:pt x="250992" y="134102"/>
                </a:cubicBezTo>
                <a:close/>
                <a:moveTo>
                  <a:pt x="5776060" y="134101"/>
                </a:moveTo>
                <a:cubicBezTo>
                  <a:pt x="5723539" y="134101"/>
                  <a:pt x="5680962" y="176678"/>
                  <a:pt x="5680962" y="229199"/>
                </a:cubicBezTo>
                <a:cubicBezTo>
                  <a:pt x="5680962" y="281720"/>
                  <a:pt x="5723539" y="324297"/>
                  <a:pt x="5776060" y="324297"/>
                </a:cubicBezTo>
                <a:cubicBezTo>
                  <a:pt x="5828581" y="324297"/>
                  <a:pt x="5871158" y="281720"/>
                  <a:pt x="5871158" y="229199"/>
                </a:cubicBezTo>
                <a:cubicBezTo>
                  <a:pt x="5871158" y="176678"/>
                  <a:pt x="5828581" y="134101"/>
                  <a:pt x="5776060" y="134101"/>
                </a:cubicBezTo>
                <a:close/>
                <a:moveTo>
                  <a:pt x="143888" y="0"/>
                </a:moveTo>
                <a:lnTo>
                  <a:pt x="5875164" y="0"/>
                </a:lnTo>
                <a:cubicBezTo>
                  <a:pt x="5954631" y="0"/>
                  <a:pt x="6019052" y="64421"/>
                  <a:pt x="6019052" y="143888"/>
                </a:cubicBezTo>
                <a:lnTo>
                  <a:pt x="6019052" y="3396668"/>
                </a:lnTo>
                <a:cubicBezTo>
                  <a:pt x="6019052" y="3476135"/>
                  <a:pt x="5954631" y="3540556"/>
                  <a:pt x="5875164" y="3540556"/>
                </a:cubicBezTo>
                <a:lnTo>
                  <a:pt x="143888" y="3540556"/>
                </a:lnTo>
                <a:cubicBezTo>
                  <a:pt x="64421" y="3540556"/>
                  <a:pt x="0" y="3476135"/>
                  <a:pt x="0" y="3396668"/>
                </a:cubicBezTo>
                <a:lnTo>
                  <a:pt x="0" y="143888"/>
                </a:lnTo>
                <a:cubicBezTo>
                  <a:pt x="0" y="64421"/>
                  <a:pt x="64421" y="0"/>
                  <a:pt x="143888" y="0"/>
                </a:cubicBezTo>
                <a:close/>
              </a:path>
            </a:pathLst>
          </a:cu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4A4DC986-838C-4B5D-839D-0D9662B705F5}"/>
              </a:ext>
            </a:extLst>
          </p:cNvPr>
          <p:cNvSpPr/>
          <p:nvPr/>
        </p:nvSpPr>
        <p:spPr>
          <a:xfrm>
            <a:off x="5037076" y="1532721"/>
            <a:ext cx="6447461" cy="3792557"/>
          </a:xfrm>
          <a:custGeom>
            <a:avLst/>
            <a:gdLst>
              <a:gd name="connsiteX0" fmla="*/ 5411522 w 6019052"/>
              <a:gd name="connsiteY0" fmla="*/ 134102 h 3540556"/>
              <a:gd name="connsiteX1" fmla="*/ 5316424 w 6019052"/>
              <a:gd name="connsiteY1" fmla="*/ 229200 h 3540556"/>
              <a:gd name="connsiteX2" fmla="*/ 5411522 w 6019052"/>
              <a:gd name="connsiteY2" fmla="*/ 324298 h 3540556"/>
              <a:gd name="connsiteX3" fmla="*/ 5506620 w 6019052"/>
              <a:gd name="connsiteY3" fmla="*/ 229200 h 3540556"/>
              <a:gd name="connsiteX4" fmla="*/ 5411522 w 6019052"/>
              <a:gd name="connsiteY4" fmla="*/ 134102 h 3540556"/>
              <a:gd name="connsiteX5" fmla="*/ 5020073 w 6019052"/>
              <a:gd name="connsiteY5" fmla="*/ 134102 h 3540556"/>
              <a:gd name="connsiteX6" fmla="*/ 4924975 w 6019052"/>
              <a:gd name="connsiteY6" fmla="*/ 229200 h 3540556"/>
              <a:gd name="connsiteX7" fmla="*/ 5020073 w 6019052"/>
              <a:gd name="connsiteY7" fmla="*/ 324298 h 3540556"/>
              <a:gd name="connsiteX8" fmla="*/ 5115171 w 6019052"/>
              <a:gd name="connsiteY8" fmla="*/ 229200 h 3540556"/>
              <a:gd name="connsiteX9" fmla="*/ 5020073 w 6019052"/>
              <a:gd name="connsiteY9" fmla="*/ 134102 h 3540556"/>
              <a:gd name="connsiteX10" fmla="*/ 4628624 w 6019052"/>
              <a:gd name="connsiteY10" fmla="*/ 134102 h 3540556"/>
              <a:gd name="connsiteX11" fmla="*/ 4533526 w 6019052"/>
              <a:gd name="connsiteY11" fmla="*/ 229200 h 3540556"/>
              <a:gd name="connsiteX12" fmla="*/ 4628624 w 6019052"/>
              <a:gd name="connsiteY12" fmla="*/ 324298 h 3540556"/>
              <a:gd name="connsiteX13" fmla="*/ 4723722 w 6019052"/>
              <a:gd name="connsiteY13" fmla="*/ 229200 h 3540556"/>
              <a:gd name="connsiteX14" fmla="*/ 4628624 w 6019052"/>
              <a:gd name="connsiteY14" fmla="*/ 134102 h 3540556"/>
              <a:gd name="connsiteX15" fmla="*/ 4237175 w 6019052"/>
              <a:gd name="connsiteY15" fmla="*/ 134102 h 3540556"/>
              <a:gd name="connsiteX16" fmla="*/ 4142077 w 6019052"/>
              <a:gd name="connsiteY16" fmla="*/ 229200 h 3540556"/>
              <a:gd name="connsiteX17" fmla="*/ 4237175 w 6019052"/>
              <a:gd name="connsiteY17" fmla="*/ 324298 h 3540556"/>
              <a:gd name="connsiteX18" fmla="*/ 4332273 w 6019052"/>
              <a:gd name="connsiteY18" fmla="*/ 229200 h 3540556"/>
              <a:gd name="connsiteX19" fmla="*/ 4237175 w 6019052"/>
              <a:gd name="connsiteY19" fmla="*/ 134102 h 3540556"/>
              <a:gd name="connsiteX20" fmla="*/ 3830436 w 6019052"/>
              <a:gd name="connsiteY20" fmla="*/ 134102 h 3540556"/>
              <a:gd name="connsiteX21" fmla="*/ 3735338 w 6019052"/>
              <a:gd name="connsiteY21" fmla="*/ 229200 h 3540556"/>
              <a:gd name="connsiteX22" fmla="*/ 3830436 w 6019052"/>
              <a:gd name="connsiteY22" fmla="*/ 324298 h 3540556"/>
              <a:gd name="connsiteX23" fmla="*/ 3925534 w 6019052"/>
              <a:gd name="connsiteY23" fmla="*/ 229200 h 3540556"/>
              <a:gd name="connsiteX24" fmla="*/ 3830436 w 6019052"/>
              <a:gd name="connsiteY24" fmla="*/ 134102 h 3540556"/>
              <a:gd name="connsiteX25" fmla="*/ 3438987 w 6019052"/>
              <a:gd name="connsiteY25" fmla="*/ 134102 h 3540556"/>
              <a:gd name="connsiteX26" fmla="*/ 3343889 w 6019052"/>
              <a:gd name="connsiteY26" fmla="*/ 229200 h 3540556"/>
              <a:gd name="connsiteX27" fmla="*/ 3438987 w 6019052"/>
              <a:gd name="connsiteY27" fmla="*/ 324298 h 3540556"/>
              <a:gd name="connsiteX28" fmla="*/ 3534085 w 6019052"/>
              <a:gd name="connsiteY28" fmla="*/ 229200 h 3540556"/>
              <a:gd name="connsiteX29" fmla="*/ 3438987 w 6019052"/>
              <a:gd name="connsiteY29" fmla="*/ 134102 h 3540556"/>
              <a:gd name="connsiteX30" fmla="*/ 3033288 w 6019052"/>
              <a:gd name="connsiteY30" fmla="*/ 134102 h 3540556"/>
              <a:gd name="connsiteX31" fmla="*/ 2938190 w 6019052"/>
              <a:gd name="connsiteY31" fmla="*/ 229200 h 3540556"/>
              <a:gd name="connsiteX32" fmla="*/ 3033288 w 6019052"/>
              <a:gd name="connsiteY32" fmla="*/ 324298 h 3540556"/>
              <a:gd name="connsiteX33" fmla="*/ 3128386 w 6019052"/>
              <a:gd name="connsiteY33" fmla="*/ 229200 h 3540556"/>
              <a:gd name="connsiteX34" fmla="*/ 3033288 w 6019052"/>
              <a:gd name="connsiteY34" fmla="*/ 134102 h 3540556"/>
              <a:gd name="connsiteX35" fmla="*/ 2641839 w 6019052"/>
              <a:gd name="connsiteY35" fmla="*/ 134102 h 3540556"/>
              <a:gd name="connsiteX36" fmla="*/ 2546741 w 6019052"/>
              <a:gd name="connsiteY36" fmla="*/ 229200 h 3540556"/>
              <a:gd name="connsiteX37" fmla="*/ 2641839 w 6019052"/>
              <a:gd name="connsiteY37" fmla="*/ 324298 h 3540556"/>
              <a:gd name="connsiteX38" fmla="*/ 2736937 w 6019052"/>
              <a:gd name="connsiteY38" fmla="*/ 229200 h 3540556"/>
              <a:gd name="connsiteX39" fmla="*/ 2641839 w 6019052"/>
              <a:gd name="connsiteY39" fmla="*/ 134102 h 3540556"/>
              <a:gd name="connsiteX40" fmla="*/ 2235100 w 6019052"/>
              <a:gd name="connsiteY40" fmla="*/ 134102 h 3540556"/>
              <a:gd name="connsiteX41" fmla="*/ 2140002 w 6019052"/>
              <a:gd name="connsiteY41" fmla="*/ 229200 h 3540556"/>
              <a:gd name="connsiteX42" fmla="*/ 2235100 w 6019052"/>
              <a:gd name="connsiteY42" fmla="*/ 324298 h 3540556"/>
              <a:gd name="connsiteX43" fmla="*/ 2330198 w 6019052"/>
              <a:gd name="connsiteY43" fmla="*/ 229200 h 3540556"/>
              <a:gd name="connsiteX44" fmla="*/ 2235100 w 6019052"/>
              <a:gd name="connsiteY44" fmla="*/ 134102 h 3540556"/>
              <a:gd name="connsiteX45" fmla="*/ 1843651 w 6019052"/>
              <a:gd name="connsiteY45" fmla="*/ 134102 h 3540556"/>
              <a:gd name="connsiteX46" fmla="*/ 1748553 w 6019052"/>
              <a:gd name="connsiteY46" fmla="*/ 229200 h 3540556"/>
              <a:gd name="connsiteX47" fmla="*/ 1843651 w 6019052"/>
              <a:gd name="connsiteY47" fmla="*/ 324298 h 3540556"/>
              <a:gd name="connsiteX48" fmla="*/ 1938749 w 6019052"/>
              <a:gd name="connsiteY48" fmla="*/ 229200 h 3540556"/>
              <a:gd name="connsiteX49" fmla="*/ 1843651 w 6019052"/>
              <a:gd name="connsiteY49" fmla="*/ 134102 h 3540556"/>
              <a:gd name="connsiteX50" fmla="*/ 1440629 w 6019052"/>
              <a:gd name="connsiteY50" fmla="*/ 134102 h 3540556"/>
              <a:gd name="connsiteX51" fmla="*/ 1345531 w 6019052"/>
              <a:gd name="connsiteY51" fmla="*/ 229200 h 3540556"/>
              <a:gd name="connsiteX52" fmla="*/ 1440629 w 6019052"/>
              <a:gd name="connsiteY52" fmla="*/ 324298 h 3540556"/>
              <a:gd name="connsiteX53" fmla="*/ 1535727 w 6019052"/>
              <a:gd name="connsiteY53" fmla="*/ 229200 h 3540556"/>
              <a:gd name="connsiteX54" fmla="*/ 1440629 w 6019052"/>
              <a:gd name="connsiteY54" fmla="*/ 134102 h 3540556"/>
              <a:gd name="connsiteX55" fmla="*/ 1049180 w 6019052"/>
              <a:gd name="connsiteY55" fmla="*/ 134102 h 3540556"/>
              <a:gd name="connsiteX56" fmla="*/ 954082 w 6019052"/>
              <a:gd name="connsiteY56" fmla="*/ 229200 h 3540556"/>
              <a:gd name="connsiteX57" fmla="*/ 1049180 w 6019052"/>
              <a:gd name="connsiteY57" fmla="*/ 324298 h 3540556"/>
              <a:gd name="connsiteX58" fmla="*/ 1144278 w 6019052"/>
              <a:gd name="connsiteY58" fmla="*/ 229200 h 3540556"/>
              <a:gd name="connsiteX59" fmla="*/ 1049180 w 6019052"/>
              <a:gd name="connsiteY59" fmla="*/ 134102 h 3540556"/>
              <a:gd name="connsiteX60" fmla="*/ 642441 w 6019052"/>
              <a:gd name="connsiteY60" fmla="*/ 134102 h 3540556"/>
              <a:gd name="connsiteX61" fmla="*/ 547343 w 6019052"/>
              <a:gd name="connsiteY61" fmla="*/ 229200 h 3540556"/>
              <a:gd name="connsiteX62" fmla="*/ 642441 w 6019052"/>
              <a:gd name="connsiteY62" fmla="*/ 324298 h 3540556"/>
              <a:gd name="connsiteX63" fmla="*/ 737539 w 6019052"/>
              <a:gd name="connsiteY63" fmla="*/ 229200 h 3540556"/>
              <a:gd name="connsiteX64" fmla="*/ 642441 w 6019052"/>
              <a:gd name="connsiteY64" fmla="*/ 134102 h 3540556"/>
              <a:gd name="connsiteX65" fmla="*/ 250992 w 6019052"/>
              <a:gd name="connsiteY65" fmla="*/ 134102 h 3540556"/>
              <a:gd name="connsiteX66" fmla="*/ 155894 w 6019052"/>
              <a:gd name="connsiteY66" fmla="*/ 229200 h 3540556"/>
              <a:gd name="connsiteX67" fmla="*/ 250992 w 6019052"/>
              <a:gd name="connsiteY67" fmla="*/ 324298 h 3540556"/>
              <a:gd name="connsiteX68" fmla="*/ 346090 w 6019052"/>
              <a:gd name="connsiteY68" fmla="*/ 229200 h 3540556"/>
              <a:gd name="connsiteX69" fmla="*/ 250992 w 6019052"/>
              <a:gd name="connsiteY69" fmla="*/ 134102 h 3540556"/>
              <a:gd name="connsiteX70" fmla="*/ 5776060 w 6019052"/>
              <a:gd name="connsiteY70" fmla="*/ 134101 h 3540556"/>
              <a:gd name="connsiteX71" fmla="*/ 5680962 w 6019052"/>
              <a:gd name="connsiteY71" fmla="*/ 229199 h 3540556"/>
              <a:gd name="connsiteX72" fmla="*/ 5776060 w 6019052"/>
              <a:gd name="connsiteY72" fmla="*/ 324297 h 3540556"/>
              <a:gd name="connsiteX73" fmla="*/ 5871158 w 6019052"/>
              <a:gd name="connsiteY73" fmla="*/ 229199 h 3540556"/>
              <a:gd name="connsiteX74" fmla="*/ 5776060 w 6019052"/>
              <a:gd name="connsiteY74" fmla="*/ 134101 h 3540556"/>
              <a:gd name="connsiteX75" fmla="*/ 143888 w 6019052"/>
              <a:gd name="connsiteY75" fmla="*/ 0 h 3540556"/>
              <a:gd name="connsiteX76" fmla="*/ 5875164 w 6019052"/>
              <a:gd name="connsiteY76" fmla="*/ 0 h 3540556"/>
              <a:gd name="connsiteX77" fmla="*/ 6019052 w 6019052"/>
              <a:gd name="connsiteY77" fmla="*/ 143888 h 3540556"/>
              <a:gd name="connsiteX78" fmla="*/ 6019052 w 6019052"/>
              <a:gd name="connsiteY78" fmla="*/ 3396668 h 3540556"/>
              <a:gd name="connsiteX79" fmla="*/ 5875164 w 6019052"/>
              <a:gd name="connsiteY79" fmla="*/ 3540556 h 3540556"/>
              <a:gd name="connsiteX80" fmla="*/ 143888 w 6019052"/>
              <a:gd name="connsiteY80" fmla="*/ 3540556 h 3540556"/>
              <a:gd name="connsiteX81" fmla="*/ 0 w 6019052"/>
              <a:gd name="connsiteY81" fmla="*/ 3396668 h 3540556"/>
              <a:gd name="connsiteX82" fmla="*/ 0 w 6019052"/>
              <a:gd name="connsiteY82" fmla="*/ 143888 h 3540556"/>
              <a:gd name="connsiteX83" fmla="*/ 143888 w 6019052"/>
              <a:gd name="connsiteY83" fmla="*/ 0 h 354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6019052" h="3540556">
                <a:moveTo>
                  <a:pt x="5411522" y="134102"/>
                </a:moveTo>
                <a:cubicBezTo>
                  <a:pt x="5359001" y="134102"/>
                  <a:pt x="5316424" y="176679"/>
                  <a:pt x="5316424" y="229200"/>
                </a:cubicBezTo>
                <a:cubicBezTo>
                  <a:pt x="5316424" y="281721"/>
                  <a:pt x="5359001" y="324298"/>
                  <a:pt x="5411522" y="324298"/>
                </a:cubicBezTo>
                <a:cubicBezTo>
                  <a:pt x="5464043" y="324298"/>
                  <a:pt x="5506620" y="281721"/>
                  <a:pt x="5506620" y="229200"/>
                </a:cubicBezTo>
                <a:cubicBezTo>
                  <a:pt x="5506620" y="176679"/>
                  <a:pt x="5464043" y="134102"/>
                  <a:pt x="5411522" y="134102"/>
                </a:cubicBezTo>
                <a:close/>
                <a:moveTo>
                  <a:pt x="5020073" y="134102"/>
                </a:moveTo>
                <a:cubicBezTo>
                  <a:pt x="4967552" y="134102"/>
                  <a:pt x="4924975" y="176679"/>
                  <a:pt x="4924975" y="229200"/>
                </a:cubicBezTo>
                <a:cubicBezTo>
                  <a:pt x="4924975" y="281721"/>
                  <a:pt x="4967552" y="324298"/>
                  <a:pt x="5020073" y="324298"/>
                </a:cubicBezTo>
                <a:cubicBezTo>
                  <a:pt x="5072594" y="324298"/>
                  <a:pt x="5115171" y="281721"/>
                  <a:pt x="5115171" y="229200"/>
                </a:cubicBezTo>
                <a:cubicBezTo>
                  <a:pt x="5115171" y="176679"/>
                  <a:pt x="5072594" y="134102"/>
                  <a:pt x="5020073" y="134102"/>
                </a:cubicBezTo>
                <a:close/>
                <a:moveTo>
                  <a:pt x="4628624" y="134102"/>
                </a:moveTo>
                <a:cubicBezTo>
                  <a:pt x="4576103" y="134102"/>
                  <a:pt x="4533526" y="176679"/>
                  <a:pt x="4533526" y="229200"/>
                </a:cubicBezTo>
                <a:cubicBezTo>
                  <a:pt x="4533526" y="281721"/>
                  <a:pt x="4576103" y="324298"/>
                  <a:pt x="4628624" y="324298"/>
                </a:cubicBezTo>
                <a:cubicBezTo>
                  <a:pt x="4681145" y="324298"/>
                  <a:pt x="4723722" y="281721"/>
                  <a:pt x="4723722" y="229200"/>
                </a:cubicBezTo>
                <a:cubicBezTo>
                  <a:pt x="4723722" y="176679"/>
                  <a:pt x="4681145" y="134102"/>
                  <a:pt x="4628624" y="134102"/>
                </a:cubicBezTo>
                <a:close/>
                <a:moveTo>
                  <a:pt x="4237175" y="134102"/>
                </a:moveTo>
                <a:cubicBezTo>
                  <a:pt x="4184654" y="134102"/>
                  <a:pt x="4142077" y="176679"/>
                  <a:pt x="4142077" y="229200"/>
                </a:cubicBezTo>
                <a:cubicBezTo>
                  <a:pt x="4142077" y="281721"/>
                  <a:pt x="4184654" y="324298"/>
                  <a:pt x="4237175" y="324298"/>
                </a:cubicBezTo>
                <a:cubicBezTo>
                  <a:pt x="4289696" y="324298"/>
                  <a:pt x="4332273" y="281721"/>
                  <a:pt x="4332273" y="229200"/>
                </a:cubicBezTo>
                <a:cubicBezTo>
                  <a:pt x="4332273" y="176679"/>
                  <a:pt x="4289696" y="134102"/>
                  <a:pt x="4237175" y="134102"/>
                </a:cubicBezTo>
                <a:close/>
                <a:moveTo>
                  <a:pt x="3830436" y="134102"/>
                </a:moveTo>
                <a:cubicBezTo>
                  <a:pt x="3777915" y="134102"/>
                  <a:pt x="3735338" y="176679"/>
                  <a:pt x="3735338" y="229200"/>
                </a:cubicBezTo>
                <a:cubicBezTo>
                  <a:pt x="3735338" y="281721"/>
                  <a:pt x="3777915" y="324298"/>
                  <a:pt x="3830436" y="324298"/>
                </a:cubicBezTo>
                <a:cubicBezTo>
                  <a:pt x="3882957" y="324298"/>
                  <a:pt x="3925534" y="281721"/>
                  <a:pt x="3925534" y="229200"/>
                </a:cubicBezTo>
                <a:cubicBezTo>
                  <a:pt x="3925534" y="176679"/>
                  <a:pt x="3882957" y="134102"/>
                  <a:pt x="3830436" y="134102"/>
                </a:cubicBezTo>
                <a:close/>
                <a:moveTo>
                  <a:pt x="3438987" y="134102"/>
                </a:moveTo>
                <a:cubicBezTo>
                  <a:pt x="3386466" y="134102"/>
                  <a:pt x="3343889" y="176679"/>
                  <a:pt x="3343889" y="229200"/>
                </a:cubicBezTo>
                <a:cubicBezTo>
                  <a:pt x="3343889" y="281721"/>
                  <a:pt x="3386466" y="324298"/>
                  <a:pt x="3438987" y="324298"/>
                </a:cubicBezTo>
                <a:cubicBezTo>
                  <a:pt x="3491508" y="324298"/>
                  <a:pt x="3534085" y="281721"/>
                  <a:pt x="3534085" y="229200"/>
                </a:cubicBezTo>
                <a:cubicBezTo>
                  <a:pt x="3534085" y="176679"/>
                  <a:pt x="3491508" y="134102"/>
                  <a:pt x="3438987" y="134102"/>
                </a:cubicBezTo>
                <a:close/>
                <a:moveTo>
                  <a:pt x="3033288" y="134102"/>
                </a:moveTo>
                <a:cubicBezTo>
                  <a:pt x="2980767" y="134102"/>
                  <a:pt x="2938190" y="176679"/>
                  <a:pt x="2938190" y="229200"/>
                </a:cubicBezTo>
                <a:cubicBezTo>
                  <a:pt x="2938190" y="281721"/>
                  <a:pt x="2980767" y="324298"/>
                  <a:pt x="3033288" y="324298"/>
                </a:cubicBezTo>
                <a:cubicBezTo>
                  <a:pt x="3085809" y="324298"/>
                  <a:pt x="3128386" y="281721"/>
                  <a:pt x="3128386" y="229200"/>
                </a:cubicBezTo>
                <a:cubicBezTo>
                  <a:pt x="3128386" y="176679"/>
                  <a:pt x="3085809" y="134102"/>
                  <a:pt x="3033288" y="134102"/>
                </a:cubicBezTo>
                <a:close/>
                <a:moveTo>
                  <a:pt x="2641839" y="134102"/>
                </a:moveTo>
                <a:cubicBezTo>
                  <a:pt x="2589318" y="134102"/>
                  <a:pt x="2546741" y="176679"/>
                  <a:pt x="2546741" y="229200"/>
                </a:cubicBezTo>
                <a:cubicBezTo>
                  <a:pt x="2546741" y="281721"/>
                  <a:pt x="2589318" y="324298"/>
                  <a:pt x="2641839" y="324298"/>
                </a:cubicBezTo>
                <a:cubicBezTo>
                  <a:pt x="2694360" y="324298"/>
                  <a:pt x="2736937" y="281721"/>
                  <a:pt x="2736937" y="229200"/>
                </a:cubicBezTo>
                <a:cubicBezTo>
                  <a:pt x="2736937" y="176679"/>
                  <a:pt x="2694360" y="134102"/>
                  <a:pt x="2641839" y="134102"/>
                </a:cubicBezTo>
                <a:close/>
                <a:moveTo>
                  <a:pt x="2235100" y="134102"/>
                </a:moveTo>
                <a:cubicBezTo>
                  <a:pt x="2182579" y="134102"/>
                  <a:pt x="2140002" y="176679"/>
                  <a:pt x="2140002" y="229200"/>
                </a:cubicBezTo>
                <a:cubicBezTo>
                  <a:pt x="2140002" y="281721"/>
                  <a:pt x="2182579" y="324298"/>
                  <a:pt x="2235100" y="324298"/>
                </a:cubicBezTo>
                <a:cubicBezTo>
                  <a:pt x="2287621" y="324298"/>
                  <a:pt x="2330198" y="281721"/>
                  <a:pt x="2330198" y="229200"/>
                </a:cubicBezTo>
                <a:cubicBezTo>
                  <a:pt x="2330198" y="176679"/>
                  <a:pt x="2287621" y="134102"/>
                  <a:pt x="2235100" y="134102"/>
                </a:cubicBezTo>
                <a:close/>
                <a:moveTo>
                  <a:pt x="1843651" y="134102"/>
                </a:moveTo>
                <a:cubicBezTo>
                  <a:pt x="1791130" y="134102"/>
                  <a:pt x="1748553" y="176679"/>
                  <a:pt x="1748553" y="229200"/>
                </a:cubicBezTo>
                <a:cubicBezTo>
                  <a:pt x="1748553" y="281721"/>
                  <a:pt x="1791130" y="324298"/>
                  <a:pt x="1843651" y="324298"/>
                </a:cubicBezTo>
                <a:cubicBezTo>
                  <a:pt x="1896172" y="324298"/>
                  <a:pt x="1938749" y="281721"/>
                  <a:pt x="1938749" y="229200"/>
                </a:cubicBezTo>
                <a:cubicBezTo>
                  <a:pt x="1938749" y="176679"/>
                  <a:pt x="1896172" y="134102"/>
                  <a:pt x="1843651" y="134102"/>
                </a:cubicBezTo>
                <a:close/>
                <a:moveTo>
                  <a:pt x="1440629" y="134102"/>
                </a:moveTo>
                <a:cubicBezTo>
                  <a:pt x="1388108" y="134102"/>
                  <a:pt x="1345531" y="176679"/>
                  <a:pt x="1345531" y="229200"/>
                </a:cubicBezTo>
                <a:cubicBezTo>
                  <a:pt x="1345531" y="281721"/>
                  <a:pt x="1388108" y="324298"/>
                  <a:pt x="1440629" y="324298"/>
                </a:cubicBezTo>
                <a:cubicBezTo>
                  <a:pt x="1493150" y="324298"/>
                  <a:pt x="1535727" y="281721"/>
                  <a:pt x="1535727" y="229200"/>
                </a:cubicBezTo>
                <a:cubicBezTo>
                  <a:pt x="1535727" y="176679"/>
                  <a:pt x="1493150" y="134102"/>
                  <a:pt x="1440629" y="134102"/>
                </a:cubicBezTo>
                <a:close/>
                <a:moveTo>
                  <a:pt x="1049180" y="134102"/>
                </a:moveTo>
                <a:cubicBezTo>
                  <a:pt x="996659" y="134102"/>
                  <a:pt x="954082" y="176679"/>
                  <a:pt x="954082" y="229200"/>
                </a:cubicBezTo>
                <a:cubicBezTo>
                  <a:pt x="954082" y="281721"/>
                  <a:pt x="996659" y="324298"/>
                  <a:pt x="1049180" y="324298"/>
                </a:cubicBezTo>
                <a:cubicBezTo>
                  <a:pt x="1101701" y="324298"/>
                  <a:pt x="1144278" y="281721"/>
                  <a:pt x="1144278" y="229200"/>
                </a:cubicBezTo>
                <a:cubicBezTo>
                  <a:pt x="1144278" y="176679"/>
                  <a:pt x="1101701" y="134102"/>
                  <a:pt x="1049180" y="134102"/>
                </a:cubicBezTo>
                <a:close/>
                <a:moveTo>
                  <a:pt x="642441" y="134102"/>
                </a:moveTo>
                <a:cubicBezTo>
                  <a:pt x="589920" y="134102"/>
                  <a:pt x="547343" y="176679"/>
                  <a:pt x="547343" y="229200"/>
                </a:cubicBezTo>
                <a:cubicBezTo>
                  <a:pt x="547343" y="281721"/>
                  <a:pt x="589920" y="324298"/>
                  <a:pt x="642441" y="324298"/>
                </a:cubicBezTo>
                <a:cubicBezTo>
                  <a:pt x="694962" y="324298"/>
                  <a:pt x="737539" y="281721"/>
                  <a:pt x="737539" y="229200"/>
                </a:cubicBezTo>
                <a:cubicBezTo>
                  <a:pt x="737539" y="176679"/>
                  <a:pt x="694962" y="134102"/>
                  <a:pt x="642441" y="134102"/>
                </a:cubicBezTo>
                <a:close/>
                <a:moveTo>
                  <a:pt x="250992" y="134102"/>
                </a:moveTo>
                <a:cubicBezTo>
                  <a:pt x="198471" y="134102"/>
                  <a:pt x="155894" y="176679"/>
                  <a:pt x="155894" y="229200"/>
                </a:cubicBezTo>
                <a:cubicBezTo>
                  <a:pt x="155894" y="281721"/>
                  <a:pt x="198471" y="324298"/>
                  <a:pt x="250992" y="324298"/>
                </a:cubicBezTo>
                <a:cubicBezTo>
                  <a:pt x="303513" y="324298"/>
                  <a:pt x="346090" y="281721"/>
                  <a:pt x="346090" y="229200"/>
                </a:cubicBezTo>
                <a:cubicBezTo>
                  <a:pt x="346090" y="176679"/>
                  <a:pt x="303513" y="134102"/>
                  <a:pt x="250992" y="134102"/>
                </a:cubicBezTo>
                <a:close/>
                <a:moveTo>
                  <a:pt x="5776060" y="134101"/>
                </a:moveTo>
                <a:cubicBezTo>
                  <a:pt x="5723539" y="134101"/>
                  <a:pt x="5680962" y="176678"/>
                  <a:pt x="5680962" y="229199"/>
                </a:cubicBezTo>
                <a:cubicBezTo>
                  <a:pt x="5680962" y="281720"/>
                  <a:pt x="5723539" y="324297"/>
                  <a:pt x="5776060" y="324297"/>
                </a:cubicBezTo>
                <a:cubicBezTo>
                  <a:pt x="5828581" y="324297"/>
                  <a:pt x="5871158" y="281720"/>
                  <a:pt x="5871158" y="229199"/>
                </a:cubicBezTo>
                <a:cubicBezTo>
                  <a:pt x="5871158" y="176678"/>
                  <a:pt x="5828581" y="134101"/>
                  <a:pt x="5776060" y="134101"/>
                </a:cubicBezTo>
                <a:close/>
                <a:moveTo>
                  <a:pt x="143888" y="0"/>
                </a:moveTo>
                <a:lnTo>
                  <a:pt x="5875164" y="0"/>
                </a:lnTo>
                <a:cubicBezTo>
                  <a:pt x="5954631" y="0"/>
                  <a:pt x="6019052" y="64421"/>
                  <a:pt x="6019052" y="143888"/>
                </a:cubicBezTo>
                <a:lnTo>
                  <a:pt x="6019052" y="3396668"/>
                </a:lnTo>
                <a:cubicBezTo>
                  <a:pt x="6019052" y="3476135"/>
                  <a:pt x="5954631" y="3540556"/>
                  <a:pt x="5875164" y="3540556"/>
                </a:cubicBezTo>
                <a:lnTo>
                  <a:pt x="143888" y="3540556"/>
                </a:lnTo>
                <a:cubicBezTo>
                  <a:pt x="64421" y="3540556"/>
                  <a:pt x="0" y="3476135"/>
                  <a:pt x="0" y="3396668"/>
                </a:cubicBezTo>
                <a:lnTo>
                  <a:pt x="0" y="143888"/>
                </a:lnTo>
                <a:cubicBezTo>
                  <a:pt x="0" y="64421"/>
                  <a:pt x="64421" y="0"/>
                  <a:pt x="14388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6" name="Group 5">
            <a:extLst>
              <a:ext uri="{FF2B5EF4-FFF2-40B4-BE49-F238E27FC236}">
                <a16:creationId xmlns:a16="http://schemas.microsoft.com/office/drawing/2014/main" id="{4297F354-6365-438F-B8B8-D950A0495269}"/>
              </a:ext>
            </a:extLst>
          </p:cNvPr>
          <p:cNvGrpSpPr/>
          <p:nvPr/>
        </p:nvGrpSpPr>
        <p:grpSpPr>
          <a:xfrm rot="16200000" flipV="1">
            <a:off x="8104218" y="4460818"/>
            <a:ext cx="564241" cy="1781824"/>
            <a:chOff x="8080441" y="2692400"/>
            <a:chExt cx="1089091" cy="3439255"/>
          </a:xfrm>
        </p:grpSpPr>
        <p:grpSp>
          <p:nvGrpSpPr>
            <p:cNvPr id="7" name="Group 6">
              <a:extLst>
                <a:ext uri="{FF2B5EF4-FFF2-40B4-BE49-F238E27FC236}">
                  <a16:creationId xmlns:a16="http://schemas.microsoft.com/office/drawing/2014/main" id="{165BF0DF-1735-4B15-B32D-97428A59C8AB}"/>
                </a:ext>
              </a:extLst>
            </p:cNvPr>
            <p:cNvGrpSpPr/>
            <p:nvPr/>
          </p:nvGrpSpPr>
          <p:grpSpPr>
            <a:xfrm>
              <a:off x="8080441" y="2692400"/>
              <a:ext cx="1079500" cy="990600"/>
              <a:chOff x="8080441" y="2628900"/>
              <a:chExt cx="1079500" cy="990600"/>
            </a:xfrm>
          </p:grpSpPr>
          <p:sp>
            <p:nvSpPr>
              <p:cNvPr id="14" name="Oval 13">
                <a:extLst>
                  <a:ext uri="{FF2B5EF4-FFF2-40B4-BE49-F238E27FC236}">
                    <a16:creationId xmlns:a16="http://schemas.microsoft.com/office/drawing/2014/main" id="{0F816D60-486E-447D-B739-3CE06BDDB6DD}"/>
                  </a:ext>
                </a:extLst>
              </p:cNvPr>
              <p:cNvSpPr/>
              <p:nvPr/>
            </p:nvSpPr>
            <p:spPr>
              <a:xfrm>
                <a:off x="8080441" y="2628900"/>
                <a:ext cx="977900" cy="977900"/>
              </a:xfrm>
              <a:prstGeom prst="ellipse">
                <a:avLst/>
              </a:prstGeom>
              <a:solidFill>
                <a:srgbClr val="947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B3C510A-90FD-49C7-8A5B-218DA17E8B6F}"/>
                  </a:ext>
                </a:extLst>
              </p:cNvPr>
              <p:cNvSpPr/>
              <p:nvPr/>
            </p:nvSpPr>
            <p:spPr>
              <a:xfrm>
                <a:off x="8182041" y="2641600"/>
                <a:ext cx="977900" cy="977900"/>
              </a:xfrm>
              <a:prstGeom prst="ellipse">
                <a:avLst/>
              </a:prstGeom>
              <a:noFill/>
              <a:ln w="12700">
                <a:solidFill>
                  <a:srgbClr val="33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6ACD6C4E-3DEA-486E-B484-806B2257BBD1}"/>
                </a:ext>
              </a:extLst>
            </p:cNvPr>
            <p:cNvGrpSpPr/>
            <p:nvPr/>
          </p:nvGrpSpPr>
          <p:grpSpPr>
            <a:xfrm>
              <a:off x="8080441" y="3926287"/>
              <a:ext cx="1079500" cy="990600"/>
              <a:chOff x="8080441" y="3963463"/>
              <a:chExt cx="1079500" cy="990600"/>
            </a:xfrm>
          </p:grpSpPr>
          <p:sp>
            <p:nvSpPr>
              <p:cNvPr id="12" name="Oval 11">
                <a:extLst>
                  <a:ext uri="{FF2B5EF4-FFF2-40B4-BE49-F238E27FC236}">
                    <a16:creationId xmlns:a16="http://schemas.microsoft.com/office/drawing/2014/main" id="{C8D5E141-DB06-423E-A689-76408F7877A5}"/>
                  </a:ext>
                </a:extLst>
              </p:cNvPr>
              <p:cNvSpPr/>
              <p:nvPr/>
            </p:nvSpPr>
            <p:spPr>
              <a:xfrm>
                <a:off x="8080441" y="3963463"/>
                <a:ext cx="977900" cy="977900"/>
              </a:xfrm>
              <a:prstGeom prst="ellipse">
                <a:avLst/>
              </a:prstGeom>
              <a:solidFill>
                <a:srgbClr val="D4A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362F7BC-8A9E-40E3-99E6-073AA0323589}"/>
                  </a:ext>
                </a:extLst>
              </p:cNvPr>
              <p:cNvSpPr/>
              <p:nvPr/>
            </p:nvSpPr>
            <p:spPr>
              <a:xfrm>
                <a:off x="8182041" y="3976163"/>
                <a:ext cx="977900" cy="977900"/>
              </a:xfrm>
              <a:prstGeom prst="ellipse">
                <a:avLst/>
              </a:prstGeom>
              <a:noFill/>
              <a:ln w="12700">
                <a:solidFill>
                  <a:srgbClr val="33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BBA4B846-49E8-4118-8CA8-0DC915A72C23}"/>
                </a:ext>
              </a:extLst>
            </p:cNvPr>
            <p:cNvGrpSpPr/>
            <p:nvPr/>
          </p:nvGrpSpPr>
          <p:grpSpPr>
            <a:xfrm>
              <a:off x="8090032" y="5141055"/>
              <a:ext cx="1079500" cy="990600"/>
              <a:chOff x="7978841" y="5436751"/>
              <a:chExt cx="1079500" cy="990600"/>
            </a:xfrm>
          </p:grpSpPr>
          <p:sp>
            <p:nvSpPr>
              <p:cNvPr id="10" name="Oval 9">
                <a:extLst>
                  <a:ext uri="{FF2B5EF4-FFF2-40B4-BE49-F238E27FC236}">
                    <a16:creationId xmlns:a16="http://schemas.microsoft.com/office/drawing/2014/main" id="{6F835961-AEA1-463E-A0DD-F3243758CDD3}"/>
                  </a:ext>
                </a:extLst>
              </p:cNvPr>
              <p:cNvSpPr/>
              <p:nvPr/>
            </p:nvSpPr>
            <p:spPr>
              <a:xfrm>
                <a:off x="7978841" y="5436751"/>
                <a:ext cx="977900" cy="977900"/>
              </a:xfrm>
              <a:prstGeom prst="ellipse">
                <a:avLst/>
              </a:prstGeom>
              <a:solidFill>
                <a:srgbClr val="E5CA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74E4B95-4B13-4A25-ACF5-748B116E8504}"/>
                  </a:ext>
                </a:extLst>
              </p:cNvPr>
              <p:cNvSpPr/>
              <p:nvPr/>
            </p:nvSpPr>
            <p:spPr>
              <a:xfrm>
                <a:off x="8080441" y="5449451"/>
                <a:ext cx="977900" cy="977900"/>
              </a:xfrm>
              <a:prstGeom prst="ellipse">
                <a:avLst/>
              </a:prstGeom>
              <a:noFill/>
              <a:ln w="12700">
                <a:solidFill>
                  <a:srgbClr val="33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 name="TextBox 16">
            <a:extLst>
              <a:ext uri="{FF2B5EF4-FFF2-40B4-BE49-F238E27FC236}">
                <a16:creationId xmlns:a16="http://schemas.microsoft.com/office/drawing/2014/main" id="{DDCC519B-7991-4E33-8529-50DAC49AD420}"/>
              </a:ext>
            </a:extLst>
          </p:cNvPr>
          <p:cNvSpPr txBox="1"/>
          <p:nvPr/>
        </p:nvSpPr>
        <p:spPr>
          <a:xfrm>
            <a:off x="5100557" y="2750054"/>
            <a:ext cx="6331333" cy="2308324"/>
          </a:xfrm>
          <a:prstGeom prst="rect">
            <a:avLst/>
          </a:prstGeom>
          <a:noFill/>
        </p:spPr>
        <p:txBody>
          <a:bodyPr wrap="square">
            <a:spAutoFit/>
          </a:bodyPr>
          <a:lstStyle/>
          <a:p>
            <a:pPr algn="just"/>
            <a:r>
              <a:rPr lang="vi-VN" sz="2400" b="1">
                <a:latin typeface="Times New Roman" panose="02020603050405020304" pitchFamily="18" charset="0"/>
                <a:cs typeface="Times New Roman" panose="02020603050405020304" pitchFamily="18" charset="0"/>
              </a:rPr>
              <a:t>- Lê Lợi </a:t>
            </a:r>
            <a:r>
              <a:rPr lang="en-US" sz="2400" b="1">
                <a:latin typeface="Times New Roman" panose="02020603050405020304" pitchFamily="18" charset="0"/>
                <a:cs typeface="Times New Roman" panose="02020603050405020304" pitchFamily="18" charset="0"/>
              </a:rPr>
              <a:t>là một hào trưởng có uy tín lớn ở vùng </a:t>
            </a:r>
            <a:r>
              <a:rPr lang="en-US" sz="2400" b="1">
                <a:solidFill>
                  <a:srgbClr val="C00000"/>
                </a:solidFill>
                <a:latin typeface="Times New Roman" panose="02020603050405020304" pitchFamily="18" charset="0"/>
                <a:cs typeface="Times New Roman" panose="02020603050405020304" pitchFamily="18" charset="0"/>
              </a:rPr>
              <a:t>Lam Sơn (Thanh Hóa)</a:t>
            </a:r>
            <a:r>
              <a:rPr lang="en-US" sz="2400" b="1">
                <a:latin typeface="Times New Roman" panose="02020603050405020304" pitchFamily="18" charset="0"/>
                <a:cs typeface="Times New Roman" panose="02020603050405020304" pitchFamily="18" charset="0"/>
              </a:rPr>
              <a:t>.</a:t>
            </a:r>
            <a:r>
              <a:rPr lang="vi-VN" sz="2400" b="1">
                <a:latin typeface="Times New Roman" panose="02020603050405020304" pitchFamily="18" charset="0"/>
                <a:cs typeface="Times New Roman" panose="02020603050405020304" pitchFamily="18" charset="0"/>
              </a:rPr>
              <a:t> </a:t>
            </a:r>
          </a:p>
          <a:p>
            <a:pPr algn="just"/>
            <a:r>
              <a:rPr lang="vi-VN" sz="2400" b="1">
                <a:latin typeface="Times New Roman" panose="02020603050405020304" pitchFamily="18" charset="0"/>
                <a:cs typeface="Times New Roman" panose="02020603050405020304" pitchFamily="18" charset="0"/>
              </a:rPr>
              <a:t>- Là một </a:t>
            </a:r>
            <a:r>
              <a:rPr lang="en-US" sz="2400" b="1">
                <a:solidFill>
                  <a:srgbClr val="B50008"/>
                </a:solidFill>
                <a:latin typeface="Times New Roman" panose="02020603050405020304" pitchFamily="18" charset="0"/>
                <a:cs typeface="Times New Roman" panose="02020603050405020304" pitchFamily="18" charset="0"/>
              </a:rPr>
              <a:t>nhà chính trị</a:t>
            </a:r>
            <a:r>
              <a:rPr lang="vi-VN" sz="2400" b="1">
                <a:latin typeface="Times New Roman" panose="02020603050405020304" pitchFamily="18" charset="0"/>
                <a:cs typeface="Times New Roman" panose="02020603050405020304" pitchFamily="18" charset="0"/>
              </a:rPr>
              <a:t>, </a:t>
            </a:r>
            <a:r>
              <a:rPr lang="en-US" sz="2400" b="1">
                <a:solidFill>
                  <a:srgbClr val="B50008"/>
                </a:solidFill>
                <a:latin typeface="Times New Roman" panose="02020603050405020304" pitchFamily="18" charset="0"/>
                <a:cs typeface="Times New Roman" panose="02020603050405020304" pitchFamily="18" charset="0"/>
              </a:rPr>
              <a:t>nhà lãnh đạo quân sự</a:t>
            </a:r>
            <a:r>
              <a:rPr lang="vi-VN" sz="2400" b="1">
                <a:latin typeface="Times New Roman" panose="02020603050405020304" pitchFamily="18" charset="0"/>
                <a:cs typeface="Times New Roman" panose="02020603050405020304" pitchFamily="18" charset="0"/>
              </a:rPr>
              <a:t>, người đã </a:t>
            </a:r>
            <a:r>
              <a:rPr lang="en-US" sz="2400" b="1">
                <a:latin typeface="Times New Roman" panose="02020603050405020304" pitchFamily="18" charset="0"/>
                <a:cs typeface="Times New Roman" panose="02020603050405020304" pitchFamily="18" charset="0"/>
              </a:rPr>
              <a:t>tập hợp </a:t>
            </a:r>
            <a:r>
              <a:rPr lang="en-US" sz="2400" b="1">
                <a:solidFill>
                  <a:srgbClr val="C00000"/>
                </a:solidFill>
                <a:latin typeface="Times New Roman" panose="02020603050405020304" pitchFamily="18" charset="0"/>
                <a:cs typeface="Times New Roman" panose="02020603050405020304" pitchFamily="18" charset="0"/>
              </a:rPr>
              <a:t>nghĩa</a:t>
            </a:r>
            <a:r>
              <a:rPr lang="en-US" sz="2400" b="1">
                <a:latin typeface="Times New Roman" panose="02020603050405020304" pitchFamily="18" charset="0"/>
                <a:cs typeface="Times New Roman" panose="02020603050405020304" pitchFamily="18" charset="0"/>
              </a:rPr>
              <a:t> </a:t>
            </a:r>
            <a:r>
              <a:rPr lang="en-US" sz="2400" b="1">
                <a:solidFill>
                  <a:srgbClr val="B50008"/>
                </a:solidFill>
                <a:latin typeface="Times New Roman" panose="02020603050405020304" pitchFamily="18" charset="0"/>
                <a:cs typeface="Times New Roman" panose="02020603050405020304" pitchFamily="18" charset="0"/>
              </a:rPr>
              <a:t>quân Lam Sơn </a:t>
            </a:r>
            <a:r>
              <a:rPr lang="vi-VN" sz="2400" b="1">
                <a:latin typeface="Times New Roman" panose="02020603050405020304" pitchFamily="18" charset="0"/>
                <a:cs typeface="Times New Roman" panose="02020603050405020304" pitchFamily="18" charset="0"/>
              </a:rPr>
              <a:t>và lãnh đạo đội quân này chiến đấu chống lại sự chiếm đóng của quân đội</a:t>
            </a:r>
            <a:r>
              <a:rPr lang="en-US" sz="2400" b="1">
                <a:latin typeface="Times New Roman" panose="02020603050405020304" pitchFamily="18" charset="0"/>
                <a:cs typeface="Times New Roman" panose="02020603050405020304" pitchFamily="18" charset="0"/>
              </a:rPr>
              <a:t> </a:t>
            </a:r>
            <a:r>
              <a:rPr lang="en-US" sz="2400" b="1">
                <a:solidFill>
                  <a:srgbClr val="00B050"/>
                </a:solidFill>
                <a:latin typeface="Times New Roman" panose="02020603050405020304" pitchFamily="18" charset="0"/>
                <a:cs typeface="Times New Roman" panose="02020603050405020304" pitchFamily="18" charset="0"/>
              </a:rPr>
              <a:t>nhà Minh</a:t>
            </a:r>
            <a:r>
              <a:rPr lang="en-US" sz="2400" b="1">
                <a:latin typeface="Times New Roman" panose="02020603050405020304" pitchFamily="18" charset="0"/>
                <a:cs typeface="Times New Roman" panose="02020603050405020304" pitchFamily="18" charset="0"/>
              </a:rPr>
              <a:t>.</a:t>
            </a:r>
            <a:r>
              <a:rPr lang="vi-VN" sz="2400" b="1">
                <a:latin typeface="Times New Roman" panose="02020603050405020304" pitchFamily="18" charset="0"/>
                <a:cs typeface="Times New Roman" panose="02020603050405020304" pitchFamily="18" charset="0"/>
              </a:rPr>
              <a:t> </a:t>
            </a:r>
            <a:endParaRPr lang="vi-VN" sz="24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58265369-3459-44AE-A246-30C02D45AD9D}"/>
              </a:ext>
            </a:extLst>
          </p:cNvPr>
          <p:cNvSpPr txBox="1"/>
          <p:nvPr/>
        </p:nvSpPr>
        <p:spPr>
          <a:xfrm>
            <a:off x="5084145" y="1784626"/>
            <a:ext cx="6094428" cy="1138773"/>
          </a:xfrm>
          <a:prstGeom prst="rect">
            <a:avLst/>
          </a:prstGeom>
          <a:noFill/>
        </p:spPr>
        <p:txBody>
          <a:bodyPr wrap="square">
            <a:spAutoFit/>
          </a:bodyPr>
          <a:lstStyle/>
          <a:p>
            <a:pPr algn="ctr"/>
            <a:r>
              <a:rPr lang="en-US" sz="4400">
                <a:solidFill>
                  <a:srgbClr val="BD8966"/>
                </a:solidFill>
                <a:effectLst>
                  <a:outerShdw blurRad="12700" dist="38100" dir="2700000" algn="tl">
                    <a:srgbClr val="000000"/>
                  </a:outerShdw>
                </a:effectLst>
                <a:latin typeface="UTM Ambrose" panose="02040603050506020204" pitchFamily="18" charset="0"/>
                <a:cs typeface="Times New Roman" panose="02020603050405020304" pitchFamily="18" charset="0"/>
              </a:rPr>
              <a:t>Lê Lợi </a:t>
            </a:r>
          </a:p>
          <a:p>
            <a:pPr algn="ctr"/>
            <a:r>
              <a:rPr lang="vi-VN" sz="2400">
                <a:latin typeface="Times New Roman" panose="02020603050405020304" pitchFamily="18" charset="0"/>
                <a:cs typeface="Times New Roman" panose="02020603050405020304" pitchFamily="18" charset="0"/>
              </a:rPr>
              <a:t>(1385 – 1433)</a:t>
            </a:r>
          </a:p>
        </p:txBody>
      </p:sp>
    </p:spTree>
    <p:extLst>
      <p:ext uri="{BB962C8B-B14F-4D97-AF65-F5344CB8AC3E}">
        <p14:creationId xmlns:p14="http://schemas.microsoft.com/office/powerpoint/2010/main" val="3484028754"/>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40000">
                                      <p:stCondLst>
                                        <p:cond delay="1750"/>
                                      </p:st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40000">
                                      <p:stCondLst>
                                        <p:cond delay="2000"/>
                                      </p:stCondLst>
                                      <p:childTnLst>
                                        <p:set>
                                          <p:cBhvr>
                                            <p:cTn id="10" dur="1"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4" presetClass="entr" presetSubtype="10" fill="hold" nodeType="withEffect">
                                      <p:stCondLst>
                                        <p:cond delay="375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26" presetClass="emph" presetSubtype="0" repeatCount="indefinite" fill="hold" nodeType="withEffect">
                                      <p:stCondLst>
                                        <p:cond delay="3750"/>
                                      </p:stCondLst>
                                      <p:childTnLst>
                                        <p:animEffect transition="out" filter="fade">
                                          <p:cBhvr>
                                            <p:cTn id="22" dur="2700" tmFilter="0, 0; .2, .5; .8, .5; 1, 0"/>
                                            <p:tgtEl>
                                              <p:spTgt spid="6"/>
                                            </p:tgtEl>
                                          </p:cBhvr>
                                        </p:animEffect>
                                        <p:animScale>
                                          <p:cBhvr>
                                            <p:cTn id="23" dur="1350" autoRev="1" fill="hold"/>
                                            <p:tgtEl>
                                              <p:spTgt spid="6"/>
                                            </p:tgtEl>
                                          </p:cBhvr>
                                          <p:by x="105000" y="105000"/>
                                        </p:animScale>
                                      </p:childTnLst>
                                    </p:cTn>
                                  </p:par>
                                  <p:par>
                                    <p:cTn id="24" presetID="42"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7"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7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4" presetClass="entr" presetSubtype="10" fill="hold" nodeType="withEffect">
                                      <p:stCondLst>
                                        <p:cond delay="375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26" presetClass="emph" presetSubtype="0" repeatCount="indefinite" fill="hold" nodeType="withEffect">
                                      <p:stCondLst>
                                        <p:cond delay="3750"/>
                                      </p:stCondLst>
                                      <p:childTnLst>
                                        <p:animEffect transition="out" filter="fade">
                                          <p:cBhvr>
                                            <p:cTn id="22" dur="2700" tmFilter="0, 0; .2, .5; .8, .5; 1, 0"/>
                                            <p:tgtEl>
                                              <p:spTgt spid="6"/>
                                            </p:tgtEl>
                                          </p:cBhvr>
                                        </p:animEffect>
                                        <p:animScale>
                                          <p:cBhvr>
                                            <p:cTn id="23" dur="1350" autoRev="1" fill="hold"/>
                                            <p:tgtEl>
                                              <p:spTgt spid="6"/>
                                            </p:tgtEl>
                                          </p:cBhvr>
                                          <p:by x="105000" y="105000"/>
                                        </p:animScale>
                                      </p:childTnLst>
                                    </p:cTn>
                                  </p:par>
                                  <p:par>
                                    <p:cTn id="24" presetID="42"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7" grpId="0"/>
          <p:bldP spid="19"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72B19B54-71D1-4BEA-AFBA-4D773383B125}"/>
              </a:ext>
            </a:extLst>
          </p:cNvPr>
          <p:cNvPicPr>
            <a:picLocks noChangeAspect="1"/>
          </p:cNvPicPr>
          <p:nvPr/>
        </p:nvPicPr>
        <p:blipFill rotWithShape="1">
          <a:blip r:embed="rId2"/>
          <a:srcRect l="5648" r="6117"/>
          <a:stretch/>
        </p:blipFill>
        <p:spPr>
          <a:xfrm>
            <a:off x="70049" y="1589163"/>
            <a:ext cx="4783263" cy="3252619"/>
          </a:xfrm>
          <a:prstGeom prst="rect">
            <a:avLst/>
          </a:prstGeom>
        </p:spPr>
      </p:pic>
      <p:pic>
        <p:nvPicPr>
          <p:cNvPr id="4" name="Picture 5">
            <a:extLst>
              <a:ext uri="{FF2B5EF4-FFF2-40B4-BE49-F238E27FC236}">
                <a16:creationId xmlns:a16="http://schemas.microsoft.com/office/drawing/2014/main" id="{0DF67A49-7732-4790-ACF0-547873770A80}"/>
              </a:ext>
            </a:extLst>
          </p:cNvPr>
          <p:cNvPicPr>
            <a:picLocks noChangeAspect="1"/>
          </p:cNvPicPr>
          <p:nvPr/>
        </p:nvPicPr>
        <p:blipFill>
          <a:blip r:embed="rId3"/>
          <a:srcRect/>
          <a:stretch>
            <a:fillRect/>
          </a:stretch>
        </p:blipFill>
        <p:spPr>
          <a:xfrm>
            <a:off x="7953170" y="3109990"/>
            <a:ext cx="4264136" cy="3694558"/>
          </a:xfrm>
          <a:prstGeom prst="rect">
            <a:avLst/>
          </a:prstGeom>
        </p:spPr>
      </p:pic>
      <p:sp>
        <p:nvSpPr>
          <p:cNvPr id="5" name="Freeform: Shape 4">
            <a:extLst>
              <a:ext uri="{FF2B5EF4-FFF2-40B4-BE49-F238E27FC236}">
                <a16:creationId xmlns:a16="http://schemas.microsoft.com/office/drawing/2014/main" id="{FA7837B9-60DB-41F2-95A5-31EA1438BDA6}"/>
              </a:ext>
            </a:extLst>
          </p:cNvPr>
          <p:cNvSpPr/>
          <p:nvPr/>
        </p:nvSpPr>
        <p:spPr>
          <a:xfrm>
            <a:off x="5051789" y="392207"/>
            <a:ext cx="6567744" cy="5585456"/>
          </a:xfrm>
          <a:custGeom>
            <a:avLst/>
            <a:gdLst>
              <a:gd name="connsiteX0" fmla="*/ 5411522 w 6019052"/>
              <a:gd name="connsiteY0" fmla="*/ 134102 h 3540556"/>
              <a:gd name="connsiteX1" fmla="*/ 5316424 w 6019052"/>
              <a:gd name="connsiteY1" fmla="*/ 229200 h 3540556"/>
              <a:gd name="connsiteX2" fmla="*/ 5411522 w 6019052"/>
              <a:gd name="connsiteY2" fmla="*/ 324298 h 3540556"/>
              <a:gd name="connsiteX3" fmla="*/ 5506620 w 6019052"/>
              <a:gd name="connsiteY3" fmla="*/ 229200 h 3540556"/>
              <a:gd name="connsiteX4" fmla="*/ 5411522 w 6019052"/>
              <a:gd name="connsiteY4" fmla="*/ 134102 h 3540556"/>
              <a:gd name="connsiteX5" fmla="*/ 5020073 w 6019052"/>
              <a:gd name="connsiteY5" fmla="*/ 134102 h 3540556"/>
              <a:gd name="connsiteX6" fmla="*/ 4924975 w 6019052"/>
              <a:gd name="connsiteY6" fmla="*/ 229200 h 3540556"/>
              <a:gd name="connsiteX7" fmla="*/ 5020073 w 6019052"/>
              <a:gd name="connsiteY7" fmla="*/ 324298 h 3540556"/>
              <a:gd name="connsiteX8" fmla="*/ 5115171 w 6019052"/>
              <a:gd name="connsiteY8" fmla="*/ 229200 h 3540556"/>
              <a:gd name="connsiteX9" fmla="*/ 5020073 w 6019052"/>
              <a:gd name="connsiteY9" fmla="*/ 134102 h 3540556"/>
              <a:gd name="connsiteX10" fmla="*/ 4628624 w 6019052"/>
              <a:gd name="connsiteY10" fmla="*/ 134102 h 3540556"/>
              <a:gd name="connsiteX11" fmla="*/ 4533526 w 6019052"/>
              <a:gd name="connsiteY11" fmla="*/ 229200 h 3540556"/>
              <a:gd name="connsiteX12" fmla="*/ 4628624 w 6019052"/>
              <a:gd name="connsiteY12" fmla="*/ 324298 h 3540556"/>
              <a:gd name="connsiteX13" fmla="*/ 4723722 w 6019052"/>
              <a:gd name="connsiteY13" fmla="*/ 229200 h 3540556"/>
              <a:gd name="connsiteX14" fmla="*/ 4628624 w 6019052"/>
              <a:gd name="connsiteY14" fmla="*/ 134102 h 3540556"/>
              <a:gd name="connsiteX15" fmla="*/ 4237175 w 6019052"/>
              <a:gd name="connsiteY15" fmla="*/ 134102 h 3540556"/>
              <a:gd name="connsiteX16" fmla="*/ 4142077 w 6019052"/>
              <a:gd name="connsiteY16" fmla="*/ 229200 h 3540556"/>
              <a:gd name="connsiteX17" fmla="*/ 4237175 w 6019052"/>
              <a:gd name="connsiteY17" fmla="*/ 324298 h 3540556"/>
              <a:gd name="connsiteX18" fmla="*/ 4332273 w 6019052"/>
              <a:gd name="connsiteY18" fmla="*/ 229200 h 3540556"/>
              <a:gd name="connsiteX19" fmla="*/ 4237175 w 6019052"/>
              <a:gd name="connsiteY19" fmla="*/ 134102 h 3540556"/>
              <a:gd name="connsiteX20" fmla="*/ 3830436 w 6019052"/>
              <a:gd name="connsiteY20" fmla="*/ 134102 h 3540556"/>
              <a:gd name="connsiteX21" fmla="*/ 3735338 w 6019052"/>
              <a:gd name="connsiteY21" fmla="*/ 229200 h 3540556"/>
              <a:gd name="connsiteX22" fmla="*/ 3830436 w 6019052"/>
              <a:gd name="connsiteY22" fmla="*/ 324298 h 3540556"/>
              <a:gd name="connsiteX23" fmla="*/ 3925534 w 6019052"/>
              <a:gd name="connsiteY23" fmla="*/ 229200 h 3540556"/>
              <a:gd name="connsiteX24" fmla="*/ 3830436 w 6019052"/>
              <a:gd name="connsiteY24" fmla="*/ 134102 h 3540556"/>
              <a:gd name="connsiteX25" fmla="*/ 3438987 w 6019052"/>
              <a:gd name="connsiteY25" fmla="*/ 134102 h 3540556"/>
              <a:gd name="connsiteX26" fmla="*/ 3343889 w 6019052"/>
              <a:gd name="connsiteY26" fmla="*/ 229200 h 3540556"/>
              <a:gd name="connsiteX27" fmla="*/ 3438987 w 6019052"/>
              <a:gd name="connsiteY27" fmla="*/ 324298 h 3540556"/>
              <a:gd name="connsiteX28" fmla="*/ 3534085 w 6019052"/>
              <a:gd name="connsiteY28" fmla="*/ 229200 h 3540556"/>
              <a:gd name="connsiteX29" fmla="*/ 3438987 w 6019052"/>
              <a:gd name="connsiteY29" fmla="*/ 134102 h 3540556"/>
              <a:gd name="connsiteX30" fmla="*/ 3033288 w 6019052"/>
              <a:gd name="connsiteY30" fmla="*/ 134102 h 3540556"/>
              <a:gd name="connsiteX31" fmla="*/ 2938190 w 6019052"/>
              <a:gd name="connsiteY31" fmla="*/ 229200 h 3540556"/>
              <a:gd name="connsiteX32" fmla="*/ 3033288 w 6019052"/>
              <a:gd name="connsiteY32" fmla="*/ 324298 h 3540556"/>
              <a:gd name="connsiteX33" fmla="*/ 3128386 w 6019052"/>
              <a:gd name="connsiteY33" fmla="*/ 229200 h 3540556"/>
              <a:gd name="connsiteX34" fmla="*/ 3033288 w 6019052"/>
              <a:gd name="connsiteY34" fmla="*/ 134102 h 3540556"/>
              <a:gd name="connsiteX35" fmla="*/ 2641839 w 6019052"/>
              <a:gd name="connsiteY35" fmla="*/ 134102 h 3540556"/>
              <a:gd name="connsiteX36" fmla="*/ 2546741 w 6019052"/>
              <a:gd name="connsiteY36" fmla="*/ 229200 h 3540556"/>
              <a:gd name="connsiteX37" fmla="*/ 2641839 w 6019052"/>
              <a:gd name="connsiteY37" fmla="*/ 324298 h 3540556"/>
              <a:gd name="connsiteX38" fmla="*/ 2736937 w 6019052"/>
              <a:gd name="connsiteY38" fmla="*/ 229200 h 3540556"/>
              <a:gd name="connsiteX39" fmla="*/ 2641839 w 6019052"/>
              <a:gd name="connsiteY39" fmla="*/ 134102 h 3540556"/>
              <a:gd name="connsiteX40" fmla="*/ 2235100 w 6019052"/>
              <a:gd name="connsiteY40" fmla="*/ 134102 h 3540556"/>
              <a:gd name="connsiteX41" fmla="*/ 2140002 w 6019052"/>
              <a:gd name="connsiteY41" fmla="*/ 229200 h 3540556"/>
              <a:gd name="connsiteX42" fmla="*/ 2235100 w 6019052"/>
              <a:gd name="connsiteY42" fmla="*/ 324298 h 3540556"/>
              <a:gd name="connsiteX43" fmla="*/ 2330198 w 6019052"/>
              <a:gd name="connsiteY43" fmla="*/ 229200 h 3540556"/>
              <a:gd name="connsiteX44" fmla="*/ 2235100 w 6019052"/>
              <a:gd name="connsiteY44" fmla="*/ 134102 h 3540556"/>
              <a:gd name="connsiteX45" fmla="*/ 1843651 w 6019052"/>
              <a:gd name="connsiteY45" fmla="*/ 134102 h 3540556"/>
              <a:gd name="connsiteX46" fmla="*/ 1748553 w 6019052"/>
              <a:gd name="connsiteY46" fmla="*/ 229200 h 3540556"/>
              <a:gd name="connsiteX47" fmla="*/ 1843651 w 6019052"/>
              <a:gd name="connsiteY47" fmla="*/ 324298 h 3540556"/>
              <a:gd name="connsiteX48" fmla="*/ 1938749 w 6019052"/>
              <a:gd name="connsiteY48" fmla="*/ 229200 h 3540556"/>
              <a:gd name="connsiteX49" fmla="*/ 1843651 w 6019052"/>
              <a:gd name="connsiteY49" fmla="*/ 134102 h 3540556"/>
              <a:gd name="connsiteX50" fmla="*/ 1440629 w 6019052"/>
              <a:gd name="connsiteY50" fmla="*/ 134102 h 3540556"/>
              <a:gd name="connsiteX51" fmla="*/ 1345531 w 6019052"/>
              <a:gd name="connsiteY51" fmla="*/ 229200 h 3540556"/>
              <a:gd name="connsiteX52" fmla="*/ 1440629 w 6019052"/>
              <a:gd name="connsiteY52" fmla="*/ 324298 h 3540556"/>
              <a:gd name="connsiteX53" fmla="*/ 1535727 w 6019052"/>
              <a:gd name="connsiteY53" fmla="*/ 229200 h 3540556"/>
              <a:gd name="connsiteX54" fmla="*/ 1440629 w 6019052"/>
              <a:gd name="connsiteY54" fmla="*/ 134102 h 3540556"/>
              <a:gd name="connsiteX55" fmla="*/ 1049180 w 6019052"/>
              <a:gd name="connsiteY55" fmla="*/ 134102 h 3540556"/>
              <a:gd name="connsiteX56" fmla="*/ 954082 w 6019052"/>
              <a:gd name="connsiteY56" fmla="*/ 229200 h 3540556"/>
              <a:gd name="connsiteX57" fmla="*/ 1049180 w 6019052"/>
              <a:gd name="connsiteY57" fmla="*/ 324298 h 3540556"/>
              <a:gd name="connsiteX58" fmla="*/ 1144278 w 6019052"/>
              <a:gd name="connsiteY58" fmla="*/ 229200 h 3540556"/>
              <a:gd name="connsiteX59" fmla="*/ 1049180 w 6019052"/>
              <a:gd name="connsiteY59" fmla="*/ 134102 h 3540556"/>
              <a:gd name="connsiteX60" fmla="*/ 642441 w 6019052"/>
              <a:gd name="connsiteY60" fmla="*/ 134102 h 3540556"/>
              <a:gd name="connsiteX61" fmla="*/ 547343 w 6019052"/>
              <a:gd name="connsiteY61" fmla="*/ 229200 h 3540556"/>
              <a:gd name="connsiteX62" fmla="*/ 642441 w 6019052"/>
              <a:gd name="connsiteY62" fmla="*/ 324298 h 3540556"/>
              <a:gd name="connsiteX63" fmla="*/ 737539 w 6019052"/>
              <a:gd name="connsiteY63" fmla="*/ 229200 h 3540556"/>
              <a:gd name="connsiteX64" fmla="*/ 642441 w 6019052"/>
              <a:gd name="connsiteY64" fmla="*/ 134102 h 3540556"/>
              <a:gd name="connsiteX65" fmla="*/ 250992 w 6019052"/>
              <a:gd name="connsiteY65" fmla="*/ 134102 h 3540556"/>
              <a:gd name="connsiteX66" fmla="*/ 155894 w 6019052"/>
              <a:gd name="connsiteY66" fmla="*/ 229200 h 3540556"/>
              <a:gd name="connsiteX67" fmla="*/ 250992 w 6019052"/>
              <a:gd name="connsiteY67" fmla="*/ 324298 h 3540556"/>
              <a:gd name="connsiteX68" fmla="*/ 346090 w 6019052"/>
              <a:gd name="connsiteY68" fmla="*/ 229200 h 3540556"/>
              <a:gd name="connsiteX69" fmla="*/ 250992 w 6019052"/>
              <a:gd name="connsiteY69" fmla="*/ 134102 h 3540556"/>
              <a:gd name="connsiteX70" fmla="*/ 5776060 w 6019052"/>
              <a:gd name="connsiteY70" fmla="*/ 134101 h 3540556"/>
              <a:gd name="connsiteX71" fmla="*/ 5680962 w 6019052"/>
              <a:gd name="connsiteY71" fmla="*/ 229199 h 3540556"/>
              <a:gd name="connsiteX72" fmla="*/ 5776060 w 6019052"/>
              <a:gd name="connsiteY72" fmla="*/ 324297 h 3540556"/>
              <a:gd name="connsiteX73" fmla="*/ 5871158 w 6019052"/>
              <a:gd name="connsiteY73" fmla="*/ 229199 h 3540556"/>
              <a:gd name="connsiteX74" fmla="*/ 5776060 w 6019052"/>
              <a:gd name="connsiteY74" fmla="*/ 134101 h 3540556"/>
              <a:gd name="connsiteX75" fmla="*/ 143888 w 6019052"/>
              <a:gd name="connsiteY75" fmla="*/ 0 h 3540556"/>
              <a:gd name="connsiteX76" fmla="*/ 5875164 w 6019052"/>
              <a:gd name="connsiteY76" fmla="*/ 0 h 3540556"/>
              <a:gd name="connsiteX77" fmla="*/ 6019052 w 6019052"/>
              <a:gd name="connsiteY77" fmla="*/ 143888 h 3540556"/>
              <a:gd name="connsiteX78" fmla="*/ 6019052 w 6019052"/>
              <a:gd name="connsiteY78" fmla="*/ 3396668 h 3540556"/>
              <a:gd name="connsiteX79" fmla="*/ 5875164 w 6019052"/>
              <a:gd name="connsiteY79" fmla="*/ 3540556 h 3540556"/>
              <a:gd name="connsiteX80" fmla="*/ 143888 w 6019052"/>
              <a:gd name="connsiteY80" fmla="*/ 3540556 h 3540556"/>
              <a:gd name="connsiteX81" fmla="*/ 0 w 6019052"/>
              <a:gd name="connsiteY81" fmla="*/ 3396668 h 3540556"/>
              <a:gd name="connsiteX82" fmla="*/ 0 w 6019052"/>
              <a:gd name="connsiteY82" fmla="*/ 143888 h 3540556"/>
              <a:gd name="connsiteX83" fmla="*/ 143888 w 6019052"/>
              <a:gd name="connsiteY83" fmla="*/ 0 h 354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6019052" h="3540556">
                <a:moveTo>
                  <a:pt x="5411522" y="134102"/>
                </a:moveTo>
                <a:cubicBezTo>
                  <a:pt x="5359001" y="134102"/>
                  <a:pt x="5316424" y="176679"/>
                  <a:pt x="5316424" y="229200"/>
                </a:cubicBezTo>
                <a:cubicBezTo>
                  <a:pt x="5316424" y="281721"/>
                  <a:pt x="5359001" y="324298"/>
                  <a:pt x="5411522" y="324298"/>
                </a:cubicBezTo>
                <a:cubicBezTo>
                  <a:pt x="5464043" y="324298"/>
                  <a:pt x="5506620" y="281721"/>
                  <a:pt x="5506620" y="229200"/>
                </a:cubicBezTo>
                <a:cubicBezTo>
                  <a:pt x="5506620" y="176679"/>
                  <a:pt x="5464043" y="134102"/>
                  <a:pt x="5411522" y="134102"/>
                </a:cubicBezTo>
                <a:close/>
                <a:moveTo>
                  <a:pt x="5020073" y="134102"/>
                </a:moveTo>
                <a:cubicBezTo>
                  <a:pt x="4967552" y="134102"/>
                  <a:pt x="4924975" y="176679"/>
                  <a:pt x="4924975" y="229200"/>
                </a:cubicBezTo>
                <a:cubicBezTo>
                  <a:pt x="4924975" y="281721"/>
                  <a:pt x="4967552" y="324298"/>
                  <a:pt x="5020073" y="324298"/>
                </a:cubicBezTo>
                <a:cubicBezTo>
                  <a:pt x="5072594" y="324298"/>
                  <a:pt x="5115171" y="281721"/>
                  <a:pt x="5115171" y="229200"/>
                </a:cubicBezTo>
                <a:cubicBezTo>
                  <a:pt x="5115171" y="176679"/>
                  <a:pt x="5072594" y="134102"/>
                  <a:pt x="5020073" y="134102"/>
                </a:cubicBezTo>
                <a:close/>
                <a:moveTo>
                  <a:pt x="4628624" y="134102"/>
                </a:moveTo>
                <a:cubicBezTo>
                  <a:pt x="4576103" y="134102"/>
                  <a:pt x="4533526" y="176679"/>
                  <a:pt x="4533526" y="229200"/>
                </a:cubicBezTo>
                <a:cubicBezTo>
                  <a:pt x="4533526" y="281721"/>
                  <a:pt x="4576103" y="324298"/>
                  <a:pt x="4628624" y="324298"/>
                </a:cubicBezTo>
                <a:cubicBezTo>
                  <a:pt x="4681145" y="324298"/>
                  <a:pt x="4723722" y="281721"/>
                  <a:pt x="4723722" y="229200"/>
                </a:cubicBezTo>
                <a:cubicBezTo>
                  <a:pt x="4723722" y="176679"/>
                  <a:pt x="4681145" y="134102"/>
                  <a:pt x="4628624" y="134102"/>
                </a:cubicBezTo>
                <a:close/>
                <a:moveTo>
                  <a:pt x="4237175" y="134102"/>
                </a:moveTo>
                <a:cubicBezTo>
                  <a:pt x="4184654" y="134102"/>
                  <a:pt x="4142077" y="176679"/>
                  <a:pt x="4142077" y="229200"/>
                </a:cubicBezTo>
                <a:cubicBezTo>
                  <a:pt x="4142077" y="281721"/>
                  <a:pt x="4184654" y="324298"/>
                  <a:pt x="4237175" y="324298"/>
                </a:cubicBezTo>
                <a:cubicBezTo>
                  <a:pt x="4289696" y="324298"/>
                  <a:pt x="4332273" y="281721"/>
                  <a:pt x="4332273" y="229200"/>
                </a:cubicBezTo>
                <a:cubicBezTo>
                  <a:pt x="4332273" y="176679"/>
                  <a:pt x="4289696" y="134102"/>
                  <a:pt x="4237175" y="134102"/>
                </a:cubicBezTo>
                <a:close/>
                <a:moveTo>
                  <a:pt x="3830436" y="134102"/>
                </a:moveTo>
                <a:cubicBezTo>
                  <a:pt x="3777915" y="134102"/>
                  <a:pt x="3735338" y="176679"/>
                  <a:pt x="3735338" y="229200"/>
                </a:cubicBezTo>
                <a:cubicBezTo>
                  <a:pt x="3735338" y="281721"/>
                  <a:pt x="3777915" y="324298"/>
                  <a:pt x="3830436" y="324298"/>
                </a:cubicBezTo>
                <a:cubicBezTo>
                  <a:pt x="3882957" y="324298"/>
                  <a:pt x="3925534" y="281721"/>
                  <a:pt x="3925534" y="229200"/>
                </a:cubicBezTo>
                <a:cubicBezTo>
                  <a:pt x="3925534" y="176679"/>
                  <a:pt x="3882957" y="134102"/>
                  <a:pt x="3830436" y="134102"/>
                </a:cubicBezTo>
                <a:close/>
                <a:moveTo>
                  <a:pt x="3438987" y="134102"/>
                </a:moveTo>
                <a:cubicBezTo>
                  <a:pt x="3386466" y="134102"/>
                  <a:pt x="3343889" y="176679"/>
                  <a:pt x="3343889" y="229200"/>
                </a:cubicBezTo>
                <a:cubicBezTo>
                  <a:pt x="3343889" y="281721"/>
                  <a:pt x="3386466" y="324298"/>
                  <a:pt x="3438987" y="324298"/>
                </a:cubicBezTo>
                <a:cubicBezTo>
                  <a:pt x="3491508" y="324298"/>
                  <a:pt x="3534085" y="281721"/>
                  <a:pt x="3534085" y="229200"/>
                </a:cubicBezTo>
                <a:cubicBezTo>
                  <a:pt x="3534085" y="176679"/>
                  <a:pt x="3491508" y="134102"/>
                  <a:pt x="3438987" y="134102"/>
                </a:cubicBezTo>
                <a:close/>
                <a:moveTo>
                  <a:pt x="3033288" y="134102"/>
                </a:moveTo>
                <a:cubicBezTo>
                  <a:pt x="2980767" y="134102"/>
                  <a:pt x="2938190" y="176679"/>
                  <a:pt x="2938190" y="229200"/>
                </a:cubicBezTo>
                <a:cubicBezTo>
                  <a:pt x="2938190" y="281721"/>
                  <a:pt x="2980767" y="324298"/>
                  <a:pt x="3033288" y="324298"/>
                </a:cubicBezTo>
                <a:cubicBezTo>
                  <a:pt x="3085809" y="324298"/>
                  <a:pt x="3128386" y="281721"/>
                  <a:pt x="3128386" y="229200"/>
                </a:cubicBezTo>
                <a:cubicBezTo>
                  <a:pt x="3128386" y="176679"/>
                  <a:pt x="3085809" y="134102"/>
                  <a:pt x="3033288" y="134102"/>
                </a:cubicBezTo>
                <a:close/>
                <a:moveTo>
                  <a:pt x="2641839" y="134102"/>
                </a:moveTo>
                <a:cubicBezTo>
                  <a:pt x="2589318" y="134102"/>
                  <a:pt x="2546741" y="176679"/>
                  <a:pt x="2546741" y="229200"/>
                </a:cubicBezTo>
                <a:cubicBezTo>
                  <a:pt x="2546741" y="281721"/>
                  <a:pt x="2589318" y="324298"/>
                  <a:pt x="2641839" y="324298"/>
                </a:cubicBezTo>
                <a:cubicBezTo>
                  <a:pt x="2694360" y="324298"/>
                  <a:pt x="2736937" y="281721"/>
                  <a:pt x="2736937" y="229200"/>
                </a:cubicBezTo>
                <a:cubicBezTo>
                  <a:pt x="2736937" y="176679"/>
                  <a:pt x="2694360" y="134102"/>
                  <a:pt x="2641839" y="134102"/>
                </a:cubicBezTo>
                <a:close/>
                <a:moveTo>
                  <a:pt x="2235100" y="134102"/>
                </a:moveTo>
                <a:cubicBezTo>
                  <a:pt x="2182579" y="134102"/>
                  <a:pt x="2140002" y="176679"/>
                  <a:pt x="2140002" y="229200"/>
                </a:cubicBezTo>
                <a:cubicBezTo>
                  <a:pt x="2140002" y="281721"/>
                  <a:pt x="2182579" y="324298"/>
                  <a:pt x="2235100" y="324298"/>
                </a:cubicBezTo>
                <a:cubicBezTo>
                  <a:pt x="2287621" y="324298"/>
                  <a:pt x="2330198" y="281721"/>
                  <a:pt x="2330198" y="229200"/>
                </a:cubicBezTo>
                <a:cubicBezTo>
                  <a:pt x="2330198" y="176679"/>
                  <a:pt x="2287621" y="134102"/>
                  <a:pt x="2235100" y="134102"/>
                </a:cubicBezTo>
                <a:close/>
                <a:moveTo>
                  <a:pt x="1843651" y="134102"/>
                </a:moveTo>
                <a:cubicBezTo>
                  <a:pt x="1791130" y="134102"/>
                  <a:pt x="1748553" y="176679"/>
                  <a:pt x="1748553" y="229200"/>
                </a:cubicBezTo>
                <a:cubicBezTo>
                  <a:pt x="1748553" y="281721"/>
                  <a:pt x="1791130" y="324298"/>
                  <a:pt x="1843651" y="324298"/>
                </a:cubicBezTo>
                <a:cubicBezTo>
                  <a:pt x="1896172" y="324298"/>
                  <a:pt x="1938749" y="281721"/>
                  <a:pt x="1938749" y="229200"/>
                </a:cubicBezTo>
                <a:cubicBezTo>
                  <a:pt x="1938749" y="176679"/>
                  <a:pt x="1896172" y="134102"/>
                  <a:pt x="1843651" y="134102"/>
                </a:cubicBezTo>
                <a:close/>
                <a:moveTo>
                  <a:pt x="1440629" y="134102"/>
                </a:moveTo>
                <a:cubicBezTo>
                  <a:pt x="1388108" y="134102"/>
                  <a:pt x="1345531" y="176679"/>
                  <a:pt x="1345531" y="229200"/>
                </a:cubicBezTo>
                <a:cubicBezTo>
                  <a:pt x="1345531" y="281721"/>
                  <a:pt x="1388108" y="324298"/>
                  <a:pt x="1440629" y="324298"/>
                </a:cubicBezTo>
                <a:cubicBezTo>
                  <a:pt x="1493150" y="324298"/>
                  <a:pt x="1535727" y="281721"/>
                  <a:pt x="1535727" y="229200"/>
                </a:cubicBezTo>
                <a:cubicBezTo>
                  <a:pt x="1535727" y="176679"/>
                  <a:pt x="1493150" y="134102"/>
                  <a:pt x="1440629" y="134102"/>
                </a:cubicBezTo>
                <a:close/>
                <a:moveTo>
                  <a:pt x="1049180" y="134102"/>
                </a:moveTo>
                <a:cubicBezTo>
                  <a:pt x="996659" y="134102"/>
                  <a:pt x="954082" y="176679"/>
                  <a:pt x="954082" y="229200"/>
                </a:cubicBezTo>
                <a:cubicBezTo>
                  <a:pt x="954082" y="281721"/>
                  <a:pt x="996659" y="324298"/>
                  <a:pt x="1049180" y="324298"/>
                </a:cubicBezTo>
                <a:cubicBezTo>
                  <a:pt x="1101701" y="324298"/>
                  <a:pt x="1144278" y="281721"/>
                  <a:pt x="1144278" y="229200"/>
                </a:cubicBezTo>
                <a:cubicBezTo>
                  <a:pt x="1144278" y="176679"/>
                  <a:pt x="1101701" y="134102"/>
                  <a:pt x="1049180" y="134102"/>
                </a:cubicBezTo>
                <a:close/>
                <a:moveTo>
                  <a:pt x="642441" y="134102"/>
                </a:moveTo>
                <a:cubicBezTo>
                  <a:pt x="589920" y="134102"/>
                  <a:pt x="547343" y="176679"/>
                  <a:pt x="547343" y="229200"/>
                </a:cubicBezTo>
                <a:cubicBezTo>
                  <a:pt x="547343" y="281721"/>
                  <a:pt x="589920" y="324298"/>
                  <a:pt x="642441" y="324298"/>
                </a:cubicBezTo>
                <a:cubicBezTo>
                  <a:pt x="694962" y="324298"/>
                  <a:pt x="737539" y="281721"/>
                  <a:pt x="737539" y="229200"/>
                </a:cubicBezTo>
                <a:cubicBezTo>
                  <a:pt x="737539" y="176679"/>
                  <a:pt x="694962" y="134102"/>
                  <a:pt x="642441" y="134102"/>
                </a:cubicBezTo>
                <a:close/>
                <a:moveTo>
                  <a:pt x="250992" y="134102"/>
                </a:moveTo>
                <a:cubicBezTo>
                  <a:pt x="198471" y="134102"/>
                  <a:pt x="155894" y="176679"/>
                  <a:pt x="155894" y="229200"/>
                </a:cubicBezTo>
                <a:cubicBezTo>
                  <a:pt x="155894" y="281721"/>
                  <a:pt x="198471" y="324298"/>
                  <a:pt x="250992" y="324298"/>
                </a:cubicBezTo>
                <a:cubicBezTo>
                  <a:pt x="303513" y="324298"/>
                  <a:pt x="346090" y="281721"/>
                  <a:pt x="346090" y="229200"/>
                </a:cubicBezTo>
                <a:cubicBezTo>
                  <a:pt x="346090" y="176679"/>
                  <a:pt x="303513" y="134102"/>
                  <a:pt x="250992" y="134102"/>
                </a:cubicBezTo>
                <a:close/>
                <a:moveTo>
                  <a:pt x="5776060" y="134101"/>
                </a:moveTo>
                <a:cubicBezTo>
                  <a:pt x="5723539" y="134101"/>
                  <a:pt x="5680962" y="176678"/>
                  <a:pt x="5680962" y="229199"/>
                </a:cubicBezTo>
                <a:cubicBezTo>
                  <a:pt x="5680962" y="281720"/>
                  <a:pt x="5723539" y="324297"/>
                  <a:pt x="5776060" y="324297"/>
                </a:cubicBezTo>
                <a:cubicBezTo>
                  <a:pt x="5828581" y="324297"/>
                  <a:pt x="5871158" y="281720"/>
                  <a:pt x="5871158" y="229199"/>
                </a:cubicBezTo>
                <a:cubicBezTo>
                  <a:pt x="5871158" y="176678"/>
                  <a:pt x="5828581" y="134101"/>
                  <a:pt x="5776060" y="134101"/>
                </a:cubicBezTo>
                <a:close/>
                <a:moveTo>
                  <a:pt x="143888" y="0"/>
                </a:moveTo>
                <a:lnTo>
                  <a:pt x="5875164" y="0"/>
                </a:lnTo>
                <a:cubicBezTo>
                  <a:pt x="5954631" y="0"/>
                  <a:pt x="6019052" y="64421"/>
                  <a:pt x="6019052" y="143888"/>
                </a:cubicBezTo>
                <a:lnTo>
                  <a:pt x="6019052" y="3396668"/>
                </a:lnTo>
                <a:cubicBezTo>
                  <a:pt x="6019052" y="3476135"/>
                  <a:pt x="5954631" y="3540556"/>
                  <a:pt x="5875164" y="3540556"/>
                </a:cubicBezTo>
                <a:lnTo>
                  <a:pt x="143888" y="3540556"/>
                </a:lnTo>
                <a:cubicBezTo>
                  <a:pt x="64421" y="3540556"/>
                  <a:pt x="0" y="3476135"/>
                  <a:pt x="0" y="3396668"/>
                </a:cubicBezTo>
                <a:lnTo>
                  <a:pt x="0" y="143888"/>
                </a:lnTo>
                <a:cubicBezTo>
                  <a:pt x="0" y="64421"/>
                  <a:pt x="64421" y="0"/>
                  <a:pt x="143888" y="0"/>
                </a:cubicBezTo>
                <a:close/>
              </a:path>
            </a:pathLst>
          </a:cu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FEF01948-2FE3-4069-A605-F0BB0B30DFB1}"/>
              </a:ext>
            </a:extLst>
          </p:cNvPr>
          <p:cNvSpPr/>
          <p:nvPr/>
        </p:nvSpPr>
        <p:spPr>
          <a:xfrm>
            <a:off x="5037076" y="392206"/>
            <a:ext cx="6447461" cy="5435569"/>
          </a:xfrm>
          <a:custGeom>
            <a:avLst/>
            <a:gdLst>
              <a:gd name="connsiteX0" fmla="*/ 5411522 w 6019052"/>
              <a:gd name="connsiteY0" fmla="*/ 134102 h 3540556"/>
              <a:gd name="connsiteX1" fmla="*/ 5316424 w 6019052"/>
              <a:gd name="connsiteY1" fmla="*/ 229200 h 3540556"/>
              <a:gd name="connsiteX2" fmla="*/ 5411522 w 6019052"/>
              <a:gd name="connsiteY2" fmla="*/ 324298 h 3540556"/>
              <a:gd name="connsiteX3" fmla="*/ 5506620 w 6019052"/>
              <a:gd name="connsiteY3" fmla="*/ 229200 h 3540556"/>
              <a:gd name="connsiteX4" fmla="*/ 5411522 w 6019052"/>
              <a:gd name="connsiteY4" fmla="*/ 134102 h 3540556"/>
              <a:gd name="connsiteX5" fmla="*/ 5020073 w 6019052"/>
              <a:gd name="connsiteY5" fmla="*/ 134102 h 3540556"/>
              <a:gd name="connsiteX6" fmla="*/ 4924975 w 6019052"/>
              <a:gd name="connsiteY6" fmla="*/ 229200 h 3540556"/>
              <a:gd name="connsiteX7" fmla="*/ 5020073 w 6019052"/>
              <a:gd name="connsiteY7" fmla="*/ 324298 h 3540556"/>
              <a:gd name="connsiteX8" fmla="*/ 5115171 w 6019052"/>
              <a:gd name="connsiteY8" fmla="*/ 229200 h 3540556"/>
              <a:gd name="connsiteX9" fmla="*/ 5020073 w 6019052"/>
              <a:gd name="connsiteY9" fmla="*/ 134102 h 3540556"/>
              <a:gd name="connsiteX10" fmla="*/ 4628624 w 6019052"/>
              <a:gd name="connsiteY10" fmla="*/ 134102 h 3540556"/>
              <a:gd name="connsiteX11" fmla="*/ 4533526 w 6019052"/>
              <a:gd name="connsiteY11" fmla="*/ 229200 h 3540556"/>
              <a:gd name="connsiteX12" fmla="*/ 4628624 w 6019052"/>
              <a:gd name="connsiteY12" fmla="*/ 324298 h 3540556"/>
              <a:gd name="connsiteX13" fmla="*/ 4723722 w 6019052"/>
              <a:gd name="connsiteY13" fmla="*/ 229200 h 3540556"/>
              <a:gd name="connsiteX14" fmla="*/ 4628624 w 6019052"/>
              <a:gd name="connsiteY14" fmla="*/ 134102 h 3540556"/>
              <a:gd name="connsiteX15" fmla="*/ 4237175 w 6019052"/>
              <a:gd name="connsiteY15" fmla="*/ 134102 h 3540556"/>
              <a:gd name="connsiteX16" fmla="*/ 4142077 w 6019052"/>
              <a:gd name="connsiteY16" fmla="*/ 229200 h 3540556"/>
              <a:gd name="connsiteX17" fmla="*/ 4237175 w 6019052"/>
              <a:gd name="connsiteY17" fmla="*/ 324298 h 3540556"/>
              <a:gd name="connsiteX18" fmla="*/ 4332273 w 6019052"/>
              <a:gd name="connsiteY18" fmla="*/ 229200 h 3540556"/>
              <a:gd name="connsiteX19" fmla="*/ 4237175 w 6019052"/>
              <a:gd name="connsiteY19" fmla="*/ 134102 h 3540556"/>
              <a:gd name="connsiteX20" fmla="*/ 3830436 w 6019052"/>
              <a:gd name="connsiteY20" fmla="*/ 134102 h 3540556"/>
              <a:gd name="connsiteX21" fmla="*/ 3735338 w 6019052"/>
              <a:gd name="connsiteY21" fmla="*/ 229200 h 3540556"/>
              <a:gd name="connsiteX22" fmla="*/ 3830436 w 6019052"/>
              <a:gd name="connsiteY22" fmla="*/ 324298 h 3540556"/>
              <a:gd name="connsiteX23" fmla="*/ 3925534 w 6019052"/>
              <a:gd name="connsiteY23" fmla="*/ 229200 h 3540556"/>
              <a:gd name="connsiteX24" fmla="*/ 3830436 w 6019052"/>
              <a:gd name="connsiteY24" fmla="*/ 134102 h 3540556"/>
              <a:gd name="connsiteX25" fmla="*/ 3438987 w 6019052"/>
              <a:gd name="connsiteY25" fmla="*/ 134102 h 3540556"/>
              <a:gd name="connsiteX26" fmla="*/ 3343889 w 6019052"/>
              <a:gd name="connsiteY26" fmla="*/ 229200 h 3540556"/>
              <a:gd name="connsiteX27" fmla="*/ 3438987 w 6019052"/>
              <a:gd name="connsiteY27" fmla="*/ 324298 h 3540556"/>
              <a:gd name="connsiteX28" fmla="*/ 3534085 w 6019052"/>
              <a:gd name="connsiteY28" fmla="*/ 229200 h 3540556"/>
              <a:gd name="connsiteX29" fmla="*/ 3438987 w 6019052"/>
              <a:gd name="connsiteY29" fmla="*/ 134102 h 3540556"/>
              <a:gd name="connsiteX30" fmla="*/ 3033288 w 6019052"/>
              <a:gd name="connsiteY30" fmla="*/ 134102 h 3540556"/>
              <a:gd name="connsiteX31" fmla="*/ 2938190 w 6019052"/>
              <a:gd name="connsiteY31" fmla="*/ 229200 h 3540556"/>
              <a:gd name="connsiteX32" fmla="*/ 3033288 w 6019052"/>
              <a:gd name="connsiteY32" fmla="*/ 324298 h 3540556"/>
              <a:gd name="connsiteX33" fmla="*/ 3128386 w 6019052"/>
              <a:gd name="connsiteY33" fmla="*/ 229200 h 3540556"/>
              <a:gd name="connsiteX34" fmla="*/ 3033288 w 6019052"/>
              <a:gd name="connsiteY34" fmla="*/ 134102 h 3540556"/>
              <a:gd name="connsiteX35" fmla="*/ 2641839 w 6019052"/>
              <a:gd name="connsiteY35" fmla="*/ 134102 h 3540556"/>
              <a:gd name="connsiteX36" fmla="*/ 2546741 w 6019052"/>
              <a:gd name="connsiteY36" fmla="*/ 229200 h 3540556"/>
              <a:gd name="connsiteX37" fmla="*/ 2641839 w 6019052"/>
              <a:gd name="connsiteY37" fmla="*/ 324298 h 3540556"/>
              <a:gd name="connsiteX38" fmla="*/ 2736937 w 6019052"/>
              <a:gd name="connsiteY38" fmla="*/ 229200 h 3540556"/>
              <a:gd name="connsiteX39" fmla="*/ 2641839 w 6019052"/>
              <a:gd name="connsiteY39" fmla="*/ 134102 h 3540556"/>
              <a:gd name="connsiteX40" fmla="*/ 2235100 w 6019052"/>
              <a:gd name="connsiteY40" fmla="*/ 134102 h 3540556"/>
              <a:gd name="connsiteX41" fmla="*/ 2140002 w 6019052"/>
              <a:gd name="connsiteY41" fmla="*/ 229200 h 3540556"/>
              <a:gd name="connsiteX42" fmla="*/ 2235100 w 6019052"/>
              <a:gd name="connsiteY42" fmla="*/ 324298 h 3540556"/>
              <a:gd name="connsiteX43" fmla="*/ 2330198 w 6019052"/>
              <a:gd name="connsiteY43" fmla="*/ 229200 h 3540556"/>
              <a:gd name="connsiteX44" fmla="*/ 2235100 w 6019052"/>
              <a:gd name="connsiteY44" fmla="*/ 134102 h 3540556"/>
              <a:gd name="connsiteX45" fmla="*/ 1843651 w 6019052"/>
              <a:gd name="connsiteY45" fmla="*/ 134102 h 3540556"/>
              <a:gd name="connsiteX46" fmla="*/ 1748553 w 6019052"/>
              <a:gd name="connsiteY46" fmla="*/ 229200 h 3540556"/>
              <a:gd name="connsiteX47" fmla="*/ 1843651 w 6019052"/>
              <a:gd name="connsiteY47" fmla="*/ 324298 h 3540556"/>
              <a:gd name="connsiteX48" fmla="*/ 1938749 w 6019052"/>
              <a:gd name="connsiteY48" fmla="*/ 229200 h 3540556"/>
              <a:gd name="connsiteX49" fmla="*/ 1843651 w 6019052"/>
              <a:gd name="connsiteY49" fmla="*/ 134102 h 3540556"/>
              <a:gd name="connsiteX50" fmla="*/ 1440629 w 6019052"/>
              <a:gd name="connsiteY50" fmla="*/ 134102 h 3540556"/>
              <a:gd name="connsiteX51" fmla="*/ 1345531 w 6019052"/>
              <a:gd name="connsiteY51" fmla="*/ 229200 h 3540556"/>
              <a:gd name="connsiteX52" fmla="*/ 1440629 w 6019052"/>
              <a:gd name="connsiteY52" fmla="*/ 324298 h 3540556"/>
              <a:gd name="connsiteX53" fmla="*/ 1535727 w 6019052"/>
              <a:gd name="connsiteY53" fmla="*/ 229200 h 3540556"/>
              <a:gd name="connsiteX54" fmla="*/ 1440629 w 6019052"/>
              <a:gd name="connsiteY54" fmla="*/ 134102 h 3540556"/>
              <a:gd name="connsiteX55" fmla="*/ 1049180 w 6019052"/>
              <a:gd name="connsiteY55" fmla="*/ 134102 h 3540556"/>
              <a:gd name="connsiteX56" fmla="*/ 954082 w 6019052"/>
              <a:gd name="connsiteY56" fmla="*/ 229200 h 3540556"/>
              <a:gd name="connsiteX57" fmla="*/ 1049180 w 6019052"/>
              <a:gd name="connsiteY57" fmla="*/ 324298 h 3540556"/>
              <a:gd name="connsiteX58" fmla="*/ 1144278 w 6019052"/>
              <a:gd name="connsiteY58" fmla="*/ 229200 h 3540556"/>
              <a:gd name="connsiteX59" fmla="*/ 1049180 w 6019052"/>
              <a:gd name="connsiteY59" fmla="*/ 134102 h 3540556"/>
              <a:gd name="connsiteX60" fmla="*/ 642441 w 6019052"/>
              <a:gd name="connsiteY60" fmla="*/ 134102 h 3540556"/>
              <a:gd name="connsiteX61" fmla="*/ 547343 w 6019052"/>
              <a:gd name="connsiteY61" fmla="*/ 229200 h 3540556"/>
              <a:gd name="connsiteX62" fmla="*/ 642441 w 6019052"/>
              <a:gd name="connsiteY62" fmla="*/ 324298 h 3540556"/>
              <a:gd name="connsiteX63" fmla="*/ 737539 w 6019052"/>
              <a:gd name="connsiteY63" fmla="*/ 229200 h 3540556"/>
              <a:gd name="connsiteX64" fmla="*/ 642441 w 6019052"/>
              <a:gd name="connsiteY64" fmla="*/ 134102 h 3540556"/>
              <a:gd name="connsiteX65" fmla="*/ 250992 w 6019052"/>
              <a:gd name="connsiteY65" fmla="*/ 134102 h 3540556"/>
              <a:gd name="connsiteX66" fmla="*/ 155894 w 6019052"/>
              <a:gd name="connsiteY66" fmla="*/ 229200 h 3540556"/>
              <a:gd name="connsiteX67" fmla="*/ 250992 w 6019052"/>
              <a:gd name="connsiteY67" fmla="*/ 324298 h 3540556"/>
              <a:gd name="connsiteX68" fmla="*/ 346090 w 6019052"/>
              <a:gd name="connsiteY68" fmla="*/ 229200 h 3540556"/>
              <a:gd name="connsiteX69" fmla="*/ 250992 w 6019052"/>
              <a:gd name="connsiteY69" fmla="*/ 134102 h 3540556"/>
              <a:gd name="connsiteX70" fmla="*/ 5776060 w 6019052"/>
              <a:gd name="connsiteY70" fmla="*/ 134101 h 3540556"/>
              <a:gd name="connsiteX71" fmla="*/ 5680962 w 6019052"/>
              <a:gd name="connsiteY71" fmla="*/ 229199 h 3540556"/>
              <a:gd name="connsiteX72" fmla="*/ 5776060 w 6019052"/>
              <a:gd name="connsiteY72" fmla="*/ 324297 h 3540556"/>
              <a:gd name="connsiteX73" fmla="*/ 5871158 w 6019052"/>
              <a:gd name="connsiteY73" fmla="*/ 229199 h 3540556"/>
              <a:gd name="connsiteX74" fmla="*/ 5776060 w 6019052"/>
              <a:gd name="connsiteY74" fmla="*/ 134101 h 3540556"/>
              <a:gd name="connsiteX75" fmla="*/ 143888 w 6019052"/>
              <a:gd name="connsiteY75" fmla="*/ 0 h 3540556"/>
              <a:gd name="connsiteX76" fmla="*/ 5875164 w 6019052"/>
              <a:gd name="connsiteY76" fmla="*/ 0 h 3540556"/>
              <a:gd name="connsiteX77" fmla="*/ 6019052 w 6019052"/>
              <a:gd name="connsiteY77" fmla="*/ 143888 h 3540556"/>
              <a:gd name="connsiteX78" fmla="*/ 6019052 w 6019052"/>
              <a:gd name="connsiteY78" fmla="*/ 3396668 h 3540556"/>
              <a:gd name="connsiteX79" fmla="*/ 5875164 w 6019052"/>
              <a:gd name="connsiteY79" fmla="*/ 3540556 h 3540556"/>
              <a:gd name="connsiteX80" fmla="*/ 143888 w 6019052"/>
              <a:gd name="connsiteY80" fmla="*/ 3540556 h 3540556"/>
              <a:gd name="connsiteX81" fmla="*/ 0 w 6019052"/>
              <a:gd name="connsiteY81" fmla="*/ 3396668 h 3540556"/>
              <a:gd name="connsiteX82" fmla="*/ 0 w 6019052"/>
              <a:gd name="connsiteY82" fmla="*/ 143888 h 3540556"/>
              <a:gd name="connsiteX83" fmla="*/ 143888 w 6019052"/>
              <a:gd name="connsiteY83" fmla="*/ 0 h 354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6019052" h="3540556">
                <a:moveTo>
                  <a:pt x="5411522" y="134102"/>
                </a:moveTo>
                <a:cubicBezTo>
                  <a:pt x="5359001" y="134102"/>
                  <a:pt x="5316424" y="176679"/>
                  <a:pt x="5316424" y="229200"/>
                </a:cubicBezTo>
                <a:cubicBezTo>
                  <a:pt x="5316424" y="281721"/>
                  <a:pt x="5359001" y="324298"/>
                  <a:pt x="5411522" y="324298"/>
                </a:cubicBezTo>
                <a:cubicBezTo>
                  <a:pt x="5464043" y="324298"/>
                  <a:pt x="5506620" y="281721"/>
                  <a:pt x="5506620" y="229200"/>
                </a:cubicBezTo>
                <a:cubicBezTo>
                  <a:pt x="5506620" y="176679"/>
                  <a:pt x="5464043" y="134102"/>
                  <a:pt x="5411522" y="134102"/>
                </a:cubicBezTo>
                <a:close/>
                <a:moveTo>
                  <a:pt x="5020073" y="134102"/>
                </a:moveTo>
                <a:cubicBezTo>
                  <a:pt x="4967552" y="134102"/>
                  <a:pt x="4924975" y="176679"/>
                  <a:pt x="4924975" y="229200"/>
                </a:cubicBezTo>
                <a:cubicBezTo>
                  <a:pt x="4924975" y="281721"/>
                  <a:pt x="4967552" y="324298"/>
                  <a:pt x="5020073" y="324298"/>
                </a:cubicBezTo>
                <a:cubicBezTo>
                  <a:pt x="5072594" y="324298"/>
                  <a:pt x="5115171" y="281721"/>
                  <a:pt x="5115171" y="229200"/>
                </a:cubicBezTo>
                <a:cubicBezTo>
                  <a:pt x="5115171" y="176679"/>
                  <a:pt x="5072594" y="134102"/>
                  <a:pt x="5020073" y="134102"/>
                </a:cubicBezTo>
                <a:close/>
                <a:moveTo>
                  <a:pt x="4628624" y="134102"/>
                </a:moveTo>
                <a:cubicBezTo>
                  <a:pt x="4576103" y="134102"/>
                  <a:pt x="4533526" y="176679"/>
                  <a:pt x="4533526" y="229200"/>
                </a:cubicBezTo>
                <a:cubicBezTo>
                  <a:pt x="4533526" y="281721"/>
                  <a:pt x="4576103" y="324298"/>
                  <a:pt x="4628624" y="324298"/>
                </a:cubicBezTo>
                <a:cubicBezTo>
                  <a:pt x="4681145" y="324298"/>
                  <a:pt x="4723722" y="281721"/>
                  <a:pt x="4723722" y="229200"/>
                </a:cubicBezTo>
                <a:cubicBezTo>
                  <a:pt x="4723722" y="176679"/>
                  <a:pt x="4681145" y="134102"/>
                  <a:pt x="4628624" y="134102"/>
                </a:cubicBezTo>
                <a:close/>
                <a:moveTo>
                  <a:pt x="4237175" y="134102"/>
                </a:moveTo>
                <a:cubicBezTo>
                  <a:pt x="4184654" y="134102"/>
                  <a:pt x="4142077" y="176679"/>
                  <a:pt x="4142077" y="229200"/>
                </a:cubicBezTo>
                <a:cubicBezTo>
                  <a:pt x="4142077" y="281721"/>
                  <a:pt x="4184654" y="324298"/>
                  <a:pt x="4237175" y="324298"/>
                </a:cubicBezTo>
                <a:cubicBezTo>
                  <a:pt x="4289696" y="324298"/>
                  <a:pt x="4332273" y="281721"/>
                  <a:pt x="4332273" y="229200"/>
                </a:cubicBezTo>
                <a:cubicBezTo>
                  <a:pt x="4332273" y="176679"/>
                  <a:pt x="4289696" y="134102"/>
                  <a:pt x="4237175" y="134102"/>
                </a:cubicBezTo>
                <a:close/>
                <a:moveTo>
                  <a:pt x="3830436" y="134102"/>
                </a:moveTo>
                <a:cubicBezTo>
                  <a:pt x="3777915" y="134102"/>
                  <a:pt x="3735338" y="176679"/>
                  <a:pt x="3735338" y="229200"/>
                </a:cubicBezTo>
                <a:cubicBezTo>
                  <a:pt x="3735338" y="281721"/>
                  <a:pt x="3777915" y="324298"/>
                  <a:pt x="3830436" y="324298"/>
                </a:cubicBezTo>
                <a:cubicBezTo>
                  <a:pt x="3882957" y="324298"/>
                  <a:pt x="3925534" y="281721"/>
                  <a:pt x="3925534" y="229200"/>
                </a:cubicBezTo>
                <a:cubicBezTo>
                  <a:pt x="3925534" y="176679"/>
                  <a:pt x="3882957" y="134102"/>
                  <a:pt x="3830436" y="134102"/>
                </a:cubicBezTo>
                <a:close/>
                <a:moveTo>
                  <a:pt x="3438987" y="134102"/>
                </a:moveTo>
                <a:cubicBezTo>
                  <a:pt x="3386466" y="134102"/>
                  <a:pt x="3343889" y="176679"/>
                  <a:pt x="3343889" y="229200"/>
                </a:cubicBezTo>
                <a:cubicBezTo>
                  <a:pt x="3343889" y="281721"/>
                  <a:pt x="3386466" y="324298"/>
                  <a:pt x="3438987" y="324298"/>
                </a:cubicBezTo>
                <a:cubicBezTo>
                  <a:pt x="3491508" y="324298"/>
                  <a:pt x="3534085" y="281721"/>
                  <a:pt x="3534085" y="229200"/>
                </a:cubicBezTo>
                <a:cubicBezTo>
                  <a:pt x="3534085" y="176679"/>
                  <a:pt x="3491508" y="134102"/>
                  <a:pt x="3438987" y="134102"/>
                </a:cubicBezTo>
                <a:close/>
                <a:moveTo>
                  <a:pt x="3033288" y="134102"/>
                </a:moveTo>
                <a:cubicBezTo>
                  <a:pt x="2980767" y="134102"/>
                  <a:pt x="2938190" y="176679"/>
                  <a:pt x="2938190" y="229200"/>
                </a:cubicBezTo>
                <a:cubicBezTo>
                  <a:pt x="2938190" y="281721"/>
                  <a:pt x="2980767" y="324298"/>
                  <a:pt x="3033288" y="324298"/>
                </a:cubicBezTo>
                <a:cubicBezTo>
                  <a:pt x="3085809" y="324298"/>
                  <a:pt x="3128386" y="281721"/>
                  <a:pt x="3128386" y="229200"/>
                </a:cubicBezTo>
                <a:cubicBezTo>
                  <a:pt x="3128386" y="176679"/>
                  <a:pt x="3085809" y="134102"/>
                  <a:pt x="3033288" y="134102"/>
                </a:cubicBezTo>
                <a:close/>
                <a:moveTo>
                  <a:pt x="2641839" y="134102"/>
                </a:moveTo>
                <a:cubicBezTo>
                  <a:pt x="2589318" y="134102"/>
                  <a:pt x="2546741" y="176679"/>
                  <a:pt x="2546741" y="229200"/>
                </a:cubicBezTo>
                <a:cubicBezTo>
                  <a:pt x="2546741" y="281721"/>
                  <a:pt x="2589318" y="324298"/>
                  <a:pt x="2641839" y="324298"/>
                </a:cubicBezTo>
                <a:cubicBezTo>
                  <a:pt x="2694360" y="324298"/>
                  <a:pt x="2736937" y="281721"/>
                  <a:pt x="2736937" y="229200"/>
                </a:cubicBezTo>
                <a:cubicBezTo>
                  <a:pt x="2736937" y="176679"/>
                  <a:pt x="2694360" y="134102"/>
                  <a:pt x="2641839" y="134102"/>
                </a:cubicBezTo>
                <a:close/>
                <a:moveTo>
                  <a:pt x="2235100" y="134102"/>
                </a:moveTo>
                <a:cubicBezTo>
                  <a:pt x="2182579" y="134102"/>
                  <a:pt x="2140002" y="176679"/>
                  <a:pt x="2140002" y="229200"/>
                </a:cubicBezTo>
                <a:cubicBezTo>
                  <a:pt x="2140002" y="281721"/>
                  <a:pt x="2182579" y="324298"/>
                  <a:pt x="2235100" y="324298"/>
                </a:cubicBezTo>
                <a:cubicBezTo>
                  <a:pt x="2287621" y="324298"/>
                  <a:pt x="2330198" y="281721"/>
                  <a:pt x="2330198" y="229200"/>
                </a:cubicBezTo>
                <a:cubicBezTo>
                  <a:pt x="2330198" y="176679"/>
                  <a:pt x="2287621" y="134102"/>
                  <a:pt x="2235100" y="134102"/>
                </a:cubicBezTo>
                <a:close/>
                <a:moveTo>
                  <a:pt x="1843651" y="134102"/>
                </a:moveTo>
                <a:cubicBezTo>
                  <a:pt x="1791130" y="134102"/>
                  <a:pt x="1748553" y="176679"/>
                  <a:pt x="1748553" y="229200"/>
                </a:cubicBezTo>
                <a:cubicBezTo>
                  <a:pt x="1748553" y="281721"/>
                  <a:pt x="1791130" y="324298"/>
                  <a:pt x="1843651" y="324298"/>
                </a:cubicBezTo>
                <a:cubicBezTo>
                  <a:pt x="1896172" y="324298"/>
                  <a:pt x="1938749" y="281721"/>
                  <a:pt x="1938749" y="229200"/>
                </a:cubicBezTo>
                <a:cubicBezTo>
                  <a:pt x="1938749" y="176679"/>
                  <a:pt x="1896172" y="134102"/>
                  <a:pt x="1843651" y="134102"/>
                </a:cubicBezTo>
                <a:close/>
                <a:moveTo>
                  <a:pt x="1440629" y="134102"/>
                </a:moveTo>
                <a:cubicBezTo>
                  <a:pt x="1388108" y="134102"/>
                  <a:pt x="1345531" y="176679"/>
                  <a:pt x="1345531" y="229200"/>
                </a:cubicBezTo>
                <a:cubicBezTo>
                  <a:pt x="1345531" y="281721"/>
                  <a:pt x="1388108" y="324298"/>
                  <a:pt x="1440629" y="324298"/>
                </a:cubicBezTo>
                <a:cubicBezTo>
                  <a:pt x="1493150" y="324298"/>
                  <a:pt x="1535727" y="281721"/>
                  <a:pt x="1535727" y="229200"/>
                </a:cubicBezTo>
                <a:cubicBezTo>
                  <a:pt x="1535727" y="176679"/>
                  <a:pt x="1493150" y="134102"/>
                  <a:pt x="1440629" y="134102"/>
                </a:cubicBezTo>
                <a:close/>
                <a:moveTo>
                  <a:pt x="1049180" y="134102"/>
                </a:moveTo>
                <a:cubicBezTo>
                  <a:pt x="996659" y="134102"/>
                  <a:pt x="954082" y="176679"/>
                  <a:pt x="954082" y="229200"/>
                </a:cubicBezTo>
                <a:cubicBezTo>
                  <a:pt x="954082" y="281721"/>
                  <a:pt x="996659" y="324298"/>
                  <a:pt x="1049180" y="324298"/>
                </a:cubicBezTo>
                <a:cubicBezTo>
                  <a:pt x="1101701" y="324298"/>
                  <a:pt x="1144278" y="281721"/>
                  <a:pt x="1144278" y="229200"/>
                </a:cubicBezTo>
                <a:cubicBezTo>
                  <a:pt x="1144278" y="176679"/>
                  <a:pt x="1101701" y="134102"/>
                  <a:pt x="1049180" y="134102"/>
                </a:cubicBezTo>
                <a:close/>
                <a:moveTo>
                  <a:pt x="642441" y="134102"/>
                </a:moveTo>
                <a:cubicBezTo>
                  <a:pt x="589920" y="134102"/>
                  <a:pt x="547343" y="176679"/>
                  <a:pt x="547343" y="229200"/>
                </a:cubicBezTo>
                <a:cubicBezTo>
                  <a:pt x="547343" y="281721"/>
                  <a:pt x="589920" y="324298"/>
                  <a:pt x="642441" y="324298"/>
                </a:cubicBezTo>
                <a:cubicBezTo>
                  <a:pt x="694962" y="324298"/>
                  <a:pt x="737539" y="281721"/>
                  <a:pt x="737539" y="229200"/>
                </a:cubicBezTo>
                <a:cubicBezTo>
                  <a:pt x="737539" y="176679"/>
                  <a:pt x="694962" y="134102"/>
                  <a:pt x="642441" y="134102"/>
                </a:cubicBezTo>
                <a:close/>
                <a:moveTo>
                  <a:pt x="250992" y="134102"/>
                </a:moveTo>
                <a:cubicBezTo>
                  <a:pt x="198471" y="134102"/>
                  <a:pt x="155894" y="176679"/>
                  <a:pt x="155894" y="229200"/>
                </a:cubicBezTo>
                <a:cubicBezTo>
                  <a:pt x="155894" y="281721"/>
                  <a:pt x="198471" y="324298"/>
                  <a:pt x="250992" y="324298"/>
                </a:cubicBezTo>
                <a:cubicBezTo>
                  <a:pt x="303513" y="324298"/>
                  <a:pt x="346090" y="281721"/>
                  <a:pt x="346090" y="229200"/>
                </a:cubicBezTo>
                <a:cubicBezTo>
                  <a:pt x="346090" y="176679"/>
                  <a:pt x="303513" y="134102"/>
                  <a:pt x="250992" y="134102"/>
                </a:cubicBezTo>
                <a:close/>
                <a:moveTo>
                  <a:pt x="5776060" y="134101"/>
                </a:moveTo>
                <a:cubicBezTo>
                  <a:pt x="5723539" y="134101"/>
                  <a:pt x="5680962" y="176678"/>
                  <a:pt x="5680962" y="229199"/>
                </a:cubicBezTo>
                <a:cubicBezTo>
                  <a:pt x="5680962" y="281720"/>
                  <a:pt x="5723539" y="324297"/>
                  <a:pt x="5776060" y="324297"/>
                </a:cubicBezTo>
                <a:cubicBezTo>
                  <a:pt x="5828581" y="324297"/>
                  <a:pt x="5871158" y="281720"/>
                  <a:pt x="5871158" y="229199"/>
                </a:cubicBezTo>
                <a:cubicBezTo>
                  <a:pt x="5871158" y="176678"/>
                  <a:pt x="5828581" y="134101"/>
                  <a:pt x="5776060" y="134101"/>
                </a:cubicBezTo>
                <a:close/>
                <a:moveTo>
                  <a:pt x="143888" y="0"/>
                </a:moveTo>
                <a:lnTo>
                  <a:pt x="5875164" y="0"/>
                </a:lnTo>
                <a:cubicBezTo>
                  <a:pt x="5954631" y="0"/>
                  <a:pt x="6019052" y="64421"/>
                  <a:pt x="6019052" y="143888"/>
                </a:cubicBezTo>
                <a:lnTo>
                  <a:pt x="6019052" y="3396668"/>
                </a:lnTo>
                <a:cubicBezTo>
                  <a:pt x="6019052" y="3476135"/>
                  <a:pt x="5954631" y="3540556"/>
                  <a:pt x="5875164" y="3540556"/>
                </a:cubicBezTo>
                <a:lnTo>
                  <a:pt x="143888" y="3540556"/>
                </a:lnTo>
                <a:cubicBezTo>
                  <a:pt x="64421" y="3540556"/>
                  <a:pt x="0" y="3476135"/>
                  <a:pt x="0" y="3396668"/>
                </a:cubicBezTo>
                <a:lnTo>
                  <a:pt x="0" y="143888"/>
                </a:lnTo>
                <a:cubicBezTo>
                  <a:pt x="0" y="64421"/>
                  <a:pt x="64421" y="0"/>
                  <a:pt x="14388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7" name="Group 6">
            <a:extLst>
              <a:ext uri="{FF2B5EF4-FFF2-40B4-BE49-F238E27FC236}">
                <a16:creationId xmlns:a16="http://schemas.microsoft.com/office/drawing/2014/main" id="{03711B05-C993-49E2-BA1F-BB6D325EE0A5}"/>
              </a:ext>
            </a:extLst>
          </p:cNvPr>
          <p:cNvGrpSpPr/>
          <p:nvPr/>
        </p:nvGrpSpPr>
        <p:grpSpPr>
          <a:xfrm rot="16200000" flipV="1">
            <a:off x="8042166" y="4940768"/>
            <a:ext cx="564241" cy="1781824"/>
            <a:chOff x="8080441" y="2692400"/>
            <a:chExt cx="1089091" cy="3439255"/>
          </a:xfrm>
        </p:grpSpPr>
        <p:grpSp>
          <p:nvGrpSpPr>
            <p:cNvPr id="8" name="Group 7">
              <a:extLst>
                <a:ext uri="{FF2B5EF4-FFF2-40B4-BE49-F238E27FC236}">
                  <a16:creationId xmlns:a16="http://schemas.microsoft.com/office/drawing/2014/main" id="{FF0AD1E3-D663-4EA0-B13F-C0DF9449E87C}"/>
                </a:ext>
              </a:extLst>
            </p:cNvPr>
            <p:cNvGrpSpPr/>
            <p:nvPr/>
          </p:nvGrpSpPr>
          <p:grpSpPr>
            <a:xfrm>
              <a:off x="8080441" y="2692400"/>
              <a:ext cx="1079500" cy="990600"/>
              <a:chOff x="8080441" y="2628900"/>
              <a:chExt cx="1079500" cy="990600"/>
            </a:xfrm>
          </p:grpSpPr>
          <p:sp>
            <p:nvSpPr>
              <p:cNvPr id="15" name="Oval 14">
                <a:extLst>
                  <a:ext uri="{FF2B5EF4-FFF2-40B4-BE49-F238E27FC236}">
                    <a16:creationId xmlns:a16="http://schemas.microsoft.com/office/drawing/2014/main" id="{963F0E4A-4F46-4E3D-A862-04D22ED101F0}"/>
                  </a:ext>
                </a:extLst>
              </p:cNvPr>
              <p:cNvSpPr/>
              <p:nvPr/>
            </p:nvSpPr>
            <p:spPr>
              <a:xfrm>
                <a:off x="8080441" y="2628900"/>
                <a:ext cx="977900" cy="977900"/>
              </a:xfrm>
              <a:prstGeom prst="ellipse">
                <a:avLst/>
              </a:prstGeom>
              <a:solidFill>
                <a:srgbClr val="947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197FE59-96D2-4187-9F6F-8016D975F8CF}"/>
                  </a:ext>
                </a:extLst>
              </p:cNvPr>
              <p:cNvSpPr/>
              <p:nvPr/>
            </p:nvSpPr>
            <p:spPr>
              <a:xfrm>
                <a:off x="8182041" y="2641600"/>
                <a:ext cx="977900" cy="977900"/>
              </a:xfrm>
              <a:prstGeom prst="ellipse">
                <a:avLst/>
              </a:prstGeom>
              <a:noFill/>
              <a:ln w="12700">
                <a:solidFill>
                  <a:srgbClr val="33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43A1A3FC-4168-4046-B58B-4F9A771DF405}"/>
                </a:ext>
              </a:extLst>
            </p:cNvPr>
            <p:cNvGrpSpPr/>
            <p:nvPr/>
          </p:nvGrpSpPr>
          <p:grpSpPr>
            <a:xfrm>
              <a:off x="8080441" y="3926287"/>
              <a:ext cx="1079500" cy="990600"/>
              <a:chOff x="8080441" y="3963463"/>
              <a:chExt cx="1079500" cy="990600"/>
            </a:xfrm>
          </p:grpSpPr>
          <p:sp>
            <p:nvSpPr>
              <p:cNvPr id="13" name="Oval 12">
                <a:extLst>
                  <a:ext uri="{FF2B5EF4-FFF2-40B4-BE49-F238E27FC236}">
                    <a16:creationId xmlns:a16="http://schemas.microsoft.com/office/drawing/2014/main" id="{A822D75E-F617-49EB-BB8E-E4F61FD2007A}"/>
                  </a:ext>
                </a:extLst>
              </p:cNvPr>
              <p:cNvSpPr/>
              <p:nvPr/>
            </p:nvSpPr>
            <p:spPr>
              <a:xfrm>
                <a:off x="8080441" y="3963463"/>
                <a:ext cx="977900" cy="977900"/>
              </a:xfrm>
              <a:prstGeom prst="ellipse">
                <a:avLst/>
              </a:prstGeom>
              <a:solidFill>
                <a:srgbClr val="D4A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3C75CB2-95F4-4FBC-87C2-DA6F46B29F2B}"/>
                  </a:ext>
                </a:extLst>
              </p:cNvPr>
              <p:cNvSpPr/>
              <p:nvPr/>
            </p:nvSpPr>
            <p:spPr>
              <a:xfrm>
                <a:off x="8182041" y="3976163"/>
                <a:ext cx="977900" cy="977900"/>
              </a:xfrm>
              <a:prstGeom prst="ellipse">
                <a:avLst/>
              </a:prstGeom>
              <a:noFill/>
              <a:ln w="12700">
                <a:solidFill>
                  <a:srgbClr val="33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C0B638EC-B8DE-43F1-9BD9-BDC62FFD8089}"/>
                </a:ext>
              </a:extLst>
            </p:cNvPr>
            <p:cNvGrpSpPr/>
            <p:nvPr/>
          </p:nvGrpSpPr>
          <p:grpSpPr>
            <a:xfrm>
              <a:off x="8090032" y="5141055"/>
              <a:ext cx="1079500" cy="990600"/>
              <a:chOff x="7978841" y="5436751"/>
              <a:chExt cx="1079500" cy="990600"/>
            </a:xfrm>
          </p:grpSpPr>
          <p:sp>
            <p:nvSpPr>
              <p:cNvPr id="11" name="Oval 10">
                <a:extLst>
                  <a:ext uri="{FF2B5EF4-FFF2-40B4-BE49-F238E27FC236}">
                    <a16:creationId xmlns:a16="http://schemas.microsoft.com/office/drawing/2014/main" id="{37579177-0A32-4BCA-8791-4FFC6BBA7F3B}"/>
                  </a:ext>
                </a:extLst>
              </p:cNvPr>
              <p:cNvSpPr/>
              <p:nvPr/>
            </p:nvSpPr>
            <p:spPr>
              <a:xfrm>
                <a:off x="7978841" y="5436751"/>
                <a:ext cx="977900" cy="977900"/>
              </a:xfrm>
              <a:prstGeom prst="ellipse">
                <a:avLst/>
              </a:prstGeom>
              <a:solidFill>
                <a:srgbClr val="E5CA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573C6A8-44C6-4352-9C73-66154C73C22F}"/>
                  </a:ext>
                </a:extLst>
              </p:cNvPr>
              <p:cNvSpPr/>
              <p:nvPr/>
            </p:nvSpPr>
            <p:spPr>
              <a:xfrm>
                <a:off x="8080441" y="5449451"/>
                <a:ext cx="977900" cy="977900"/>
              </a:xfrm>
              <a:prstGeom prst="ellipse">
                <a:avLst/>
              </a:prstGeom>
              <a:noFill/>
              <a:ln w="12700">
                <a:solidFill>
                  <a:srgbClr val="33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 name="TextBox 16">
            <a:extLst>
              <a:ext uri="{FF2B5EF4-FFF2-40B4-BE49-F238E27FC236}">
                <a16:creationId xmlns:a16="http://schemas.microsoft.com/office/drawing/2014/main" id="{C8B74784-5D74-44CC-8A63-A46CB5BF02E9}"/>
              </a:ext>
            </a:extLst>
          </p:cNvPr>
          <p:cNvSpPr txBox="1"/>
          <p:nvPr/>
        </p:nvSpPr>
        <p:spPr>
          <a:xfrm>
            <a:off x="5100557" y="1711653"/>
            <a:ext cx="6331333" cy="3785652"/>
          </a:xfrm>
          <a:prstGeom prst="rect">
            <a:avLst/>
          </a:prstGeom>
          <a:noFill/>
        </p:spPr>
        <p:txBody>
          <a:bodyPr wrap="square">
            <a:spAutoFit/>
          </a:bodyPr>
          <a:lstStyle/>
          <a:p>
            <a:pPr algn="just"/>
            <a:r>
              <a:rPr lang="en-US" sz="2400" b="1">
                <a:latin typeface="Times New Roman" panose="02020603050405020304" pitchFamily="18" charset="0"/>
                <a:cs typeface="Times New Roman" panose="02020603050405020304" pitchFamily="18" charset="0"/>
              </a:rPr>
              <a:t>- Năm 1418, từ vùng núi Lam Sơn (Thanh Hóa), cuộc khởi nghĩa Lam Sơn ngày càng lan rộng ra cả nước. </a:t>
            </a:r>
          </a:p>
          <a:p>
            <a:pPr algn="just"/>
            <a:r>
              <a:rPr lang="en-US" sz="2400" b="1">
                <a:latin typeface="Times New Roman" panose="02020603050405020304" pitchFamily="18" charset="0"/>
                <a:cs typeface="Times New Roman" panose="02020603050405020304" pitchFamily="18" charset="0"/>
              </a:rPr>
              <a:t>- Năm 1426, quân Minh bị quân khởi nghĩa bao vây ở Đông Quan (Thăng Long). Vương Thông, tướng chỉ huy quân Minh hoảng sợ, một mặt xin hòa, mặt khác bí mật sai người về nước xin quân cứu viện.</a:t>
            </a:r>
          </a:p>
          <a:p>
            <a:pPr algn="just"/>
            <a:r>
              <a:rPr lang="en-US" sz="2400" b="1">
                <a:latin typeface="Times New Roman" panose="02020603050405020304" pitchFamily="18" charset="0"/>
                <a:cs typeface="Times New Roman" panose="02020603050405020304" pitchFamily="18" charset="0"/>
              </a:rPr>
              <a:t>- </a:t>
            </a:r>
            <a:r>
              <a:rPr lang="en-US" sz="2400" b="1">
                <a:solidFill>
                  <a:srgbClr val="C00000"/>
                </a:solidFill>
                <a:latin typeface="Times New Roman" panose="02020603050405020304" pitchFamily="18" charset="0"/>
                <a:cs typeface="Times New Roman" panose="02020603050405020304" pitchFamily="18" charset="0"/>
              </a:rPr>
              <a:t>Liễu Thăng chỉ huy 10 vạn quân kéo vào nước ta theo đường Lạng Sơn.</a:t>
            </a:r>
            <a:endParaRPr lang="vi-VN" sz="2400" b="1" dirty="0">
              <a:solidFill>
                <a:srgbClr val="C0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A535B965-1CE6-49E5-9C7B-5CF70E249FFD}"/>
              </a:ext>
            </a:extLst>
          </p:cNvPr>
          <p:cNvSpPr txBox="1"/>
          <p:nvPr/>
        </p:nvSpPr>
        <p:spPr>
          <a:xfrm>
            <a:off x="5084145" y="880337"/>
            <a:ext cx="6094428" cy="707886"/>
          </a:xfrm>
          <a:prstGeom prst="rect">
            <a:avLst/>
          </a:prstGeom>
          <a:noFill/>
        </p:spPr>
        <p:txBody>
          <a:bodyPr wrap="square">
            <a:spAutoFit/>
          </a:bodyPr>
          <a:lstStyle/>
          <a:p>
            <a:pPr algn="ctr"/>
            <a:r>
              <a:rPr lang="en-US" sz="4000">
                <a:solidFill>
                  <a:srgbClr val="BD8966"/>
                </a:solidFill>
                <a:effectLst>
                  <a:outerShdw blurRad="12700" dist="38100" dir="2700000" algn="tl">
                    <a:srgbClr val="000000"/>
                  </a:outerShdw>
                </a:effectLst>
                <a:latin typeface="UTM Ambrose" panose="02040603050506020204" pitchFamily="18" charset="0"/>
                <a:cs typeface="Times New Roman" panose="02020603050405020304" pitchFamily="18" charset="0"/>
              </a:rPr>
              <a:t>NGHĨA QUÂN LAM SƠN</a:t>
            </a:r>
          </a:p>
        </p:txBody>
      </p:sp>
    </p:spTree>
    <p:extLst>
      <p:ext uri="{BB962C8B-B14F-4D97-AF65-F5344CB8AC3E}">
        <p14:creationId xmlns:p14="http://schemas.microsoft.com/office/powerpoint/2010/main" val="869332058"/>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40000">
                                      <p:stCondLst>
                                        <p:cond delay="1750"/>
                                      </p:stCondLst>
                                      <p:childTnLst>
                                        <p:set>
                                          <p:cBhvr>
                                            <p:cTn id="6" dur="1" fill="hold">
                                              <p:stCondLst>
                                                <p:cond delay="0"/>
                                              </p:stCondLst>
                                            </p:cTn>
                                            <p:tgtEl>
                                              <p:spTgt spid="6"/>
                                            </p:tgtEl>
                                            <p:attrNameLst>
                                              <p:attrName>style.visibility</p:attrName>
                                            </p:attrNameLst>
                                          </p:cBhvr>
                                          <p:to>
                                            <p:strVal val="visible"/>
                                          </p:to>
                                        </p:set>
                                        <p:anim calcmode="lin" valueType="num" p14:bounceEnd="4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40000">
                                      <p:stCondLst>
                                        <p:cond delay="2000"/>
                                      </p:stCondLst>
                                      <p:childTnLst>
                                        <p:set>
                                          <p:cBhvr>
                                            <p:cTn id="10" dur="1" fill="hold">
                                              <p:stCondLst>
                                                <p:cond delay="0"/>
                                              </p:stCondLst>
                                            </p:cTn>
                                            <p:tgtEl>
                                              <p:spTgt spid="5"/>
                                            </p:tgtEl>
                                            <p:attrNameLst>
                                              <p:attrName>style.visibility</p:attrName>
                                            </p:attrNameLst>
                                          </p:cBhvr>
                                          <p:to>
                                            <p:strVal val="visible"/>
                                          </p:to>
                                        </p:set>
                                        <p:anim calcmode="lin" valueType="num" p14:bounceEnd="40000">
                                          <p:cBhvr additive="base">
                                            <p:cTn id="11" dur="50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4" presetClass="entr" presetSubtype="10" fill="hold" nodeType="withEffect">
                                      <p:stCondLst>
                                        <p:cond delay="375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26" presetClass="emph" presetSubtype="0" repeatCount="indefinite" fill="hold" nodeType="withEffect">
                                      <p:stCondLst>
                                        <p:cond delay="3750"/>
                                      </p:stCondLst>
                                      <p:childTnLst>
                                        <p:animEffect transition="out" filter="fade">
                                          <p:cBhvr>
                                            <p:cTn id="22" dur="2700" tmFilter="0, 0; .2, .5; .8, .5; 1, 0"/>
                                            <p:tgtEl>
                                              <p:spTgt spid="7"/>
                                            </p:tgtEl>
                                          </p:cBhvr>
                                        </p:animEffect>
                                        <p:animScale>
                                          <p:cBhvr>
                                            <p:cTn id="23" dur="1350" autoRev="1" fill="hold"/>
                                            <p:tgtEl>
                                              <p:spTgt spid="7"/>
                                            </p:tgtEl>
                                          </p:cBhvr>
                                          <p:by x="105000" y="105000"/>
                                        </p:animScale>
                                      </p:childTnLst>
                                    </p:cTn>
                                  </p:par>
                                  <p:par>
                                    <p:cTn id="24" presetID="42"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7"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7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0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4" presetClass="entr" presetSubtype="10" fill="hold" nodeType="withEffect">
                                      <p:stCondLst>
                                        <p:cond delay="375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26" presetClass="emph" presetSubtype="0" repeatCount="indefinite" fill="hold" nodeType="withEffect">
                                      <p:stCondLst>
                                        <p:cond delay="3750"/>
                                      </p:stCondLst>
                                      <p:childTnLst>
                                        <p:animEffect transition="out" filter="fade">
                                          <p:cBhvr>
                                            <p:cTn id="22" dur="2700" tmFilter="0, 0; .2, .5; .8, .5; 1, 0"/>
                                            <p:tgtEl>
                                              <p:spTgt spid="7"/>
                                            </p:tgtEl>
                                          </p:cBhvr>
                                        </p:animEffect>
                                        <p:animScale>
                                          <p:cBhvr>
                                            <p:cTn id="23" dur="1350" autoRev="1" fill="hold"/>
                                            <p:tgtEl>
                                              <p:spTgt spid="7"/>
                                            </p:tgtEl>
                                          </p:cBhvr>
                                          <p:by x="105000" y="105000"/>
                                        </p:animScale>
                                      </p:childTnLst>
                                    </p:cTn>
                                  </p:par>
                                  <p:par>
                                    <p:cTn id="24" presetID="42"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7" grpId="0"/>
          <p:bldP spid="18"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471E781E-D20C-4175-9E66-C424E1F04D99}"/>
              </a:ext>
            </a:extLst>
          </p:cNvPr>
          <p:cNvPicPr>
            <a:picLocks noChangeAspect="1"/>
          </p:cNvPicPr>
          <p:nvPr/>
        </p:nvPicPr>
        <p:blipFill>
          <a:blip r:embed="rId2"/>
          <a:stretch>
            <a:fillRect/>
          </a:stretch>
        </p:blipFill>
        <p:spPr>
          <a:xfrm>
            <a:off x="8005632" y="750727"/>
            <a:ext cx="3816933" cy="5845512"/>
          </a:xfrm>
          <a:prstGeom prst="rect">
            <a:avLst/>
          </a:prstGeom>
        </p:spPr>
      </p:pic>
      <p:pic>
        <p:nvPicPr>
          <p:cNvPr id="18" name="Picture 17" descr="A picture containing outdoor, mountain, nature, valley&#10;&#10;Description automatically generated">
            <a:extLst>
              <a:ext uri="{FF2B5EF4-FFF2-40B4-BE49-F238E27FC236}">
                <a16:creationId xmlns:a16="http://schemas.microsoft.com/office/drawing/2014/main" id="{580557E7-CDE6-4597-A451-D3CE89355FD1}"/>
              </a:ext>
            </a:extLst>
          </p:cNvPr>
          <p:cNvPicPr>
            <a:picLocks noChangeAspect="1"/>
          </p:cNvPicPr>
          <p:nvPr/>
        </p:nvPicPr>
        <p:blipFill>
          <a:blip r:embed="rId3"/>
          <a:stretch>
            <a:fillRect/>
          </a:stretch>
        </p:blipFill>
        <p:spPr>
          <a:xfrm>
            <a:off x="662151" y="1371600"/>
            <a:ext cx="7048436" cy="4702628"/>
          </a:xfrm>
          <a:prstGeom prst="rect">
            <a:avLst/>
          </a:prstGeom>
        </p:spPr>
      </p:pic>
      <p:grpSp>
        <p:nvGrpSpPr>
          <p:cNvPr id="19" name="Group 18">
            <a:extLst>
              <a:ext uri="{FF2B5EF4-FFF2-40B4-BE49-F238E27FC236}">
                <a16:creationId xmlns:a16="http://schemas.microsoft.com/office/drawing/2014/main" id="{DF3A4E33-C418-47C8-981E-F87926652D9A}"/>
              </a:ext>
            </a:extLst>
          </p:cNvPr>
          <p:cNvGrpSpPr/>
          <p:nvPr/>
        </p:nvGrpSpPr>
        <p:grpSpPr>
          <a:xfrm>
            <a:off x="5559" y="195065"/>
            <a:ext cx="6858000" cy="1243740"/>
            <a:chOff x="5559" y="89554"/>
            <a:chExt cx="6858000" cy="1243740"/>
          </a:xfrm>
        </p:grpSpPr>
        <p:pic>
          <p:nvPicPr>
            <p:cNvPr id="20" name="Picture 19">
              <a:extLst>
                <a:ext uri="{FF2B5EF4-FFF2-40B4-BE49-F238E27FC236}">
                  <a16:creationId xmlns:a16="http://schemas.microsoft.com/office/drawing/2014/main" id="{F688B450-7F63-4036-B2DB-6A80BFB088EB}"/>
                </a:ext>
              </a:extLst>
            </p:cNvPr>
            <p:cNvPicPr>
              <a:picLocks noChangeAspect="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t="43906" b="43067"/>
            <a:stretch/>
          </p:blipFill>
          <p:spPr>
            <a:xfrm>
              <a:off x="5559" y="89554"/>
              <a:ext cx="6858000" cy="1243740"/>
            </a:xfrm>
            <a:prstGeom prst="rect">
              <a:avLst/>
            </a:prstGeom>
          </p:spPr>
        </p:pic>
        <p:sp>
          <p:nvSpPr>
            <p:cNvPr id="21" name="TextBox 20">
              <a:extLst>
                <a:ext uri="{FF2B5EF4-FFF2-40B4-BE49-F238E27FC236}">
                  <a16:creationId xmlns:a16="http://schemas.microsoft.com/office/drawing/2014/main" id="{3ECE5B36-E568-44C7-9945-A1173390C126}"/>
                </a:ext>
              </a:extLst>
            </p:cNvPr>
            <p:cNvSpPr txBox="1"/>
            <p:nvPr/>
          </p:nvSpPr>
          <p:spPr>
            <a:xfrm>
              <a:off x="1078002" y="195065"/>
              <a:ext cx="5017998" cy="1107996"/>
            </a:xfrm>
            <a:prstGeom prst="rect">
              <a:avLst/>
            </a:prstGeom>
            <a:noFill/>
          </p:spPr>
          <p:txBody>
            <a:bodyPr wrap="square">
              <a:spAutoFit/>
            </a:bodyPr>
            <a:lstStyle/>
            <a:p>
              <a:r>
                <a:rPr lang="en-US" sz="6600">
                  <a:ln w="19050">
                    <a:solidFill>
                      <a:srgbClr val="D9B46B"/>
                    </a:solidFill>
                  </a:ln>
                  <a:solidFill>
                    <a:srgbClr val="FCFCFC"/>
                  </a:solidFill>
                  <a:effectLst>
                    <a:outerShdw blurRad="12700" dist="38100" dir="2700000" algn="tl">
                      <a:srgbClr val="D9B46B"/>
                    </a:outerShdw>
                  </a:effectLst>
                  <a:latin typeface="UTM Loko" panose="02040603050506020204" pitchFamily="18" charset="0"/>
                  <a:ea typeface="字魂38号-毓秀小楷体" panose="00000500000000000000" pitchFamily="2" charset="-122"/>
                </a:rPr>
                <a:t>Ải Chi Lăng</a:t>
              </a:r>
              <a:endParaRPr lang="en-US" sz="6600"/>
            </a:p>
          </p:txBody>
        </p:sp>
      </p:grpSp>
      <p:pic>
        <p:nvPicPr>
          <p:cNvPr id="22" name="图片 60">
            <a:extLst>
              <a:ext uri="{FF2B5EF4-FFF2-40B4-BE49-F238E27FC236}">
                <a16:creationId xmlns:a16="http://schemas.microsoft.com/office/drawing/2014/main" id="{B4C4531B-F7F6-4E5C-9AA0-3DE583EEEA47}"/>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t="12930" r="15148" b="63838"/>
          <a:stretch/>
        </p:blipFill>
        <p:spPr>
          <a:xfrm>
            <a:off x="-93069" y="314502"/>
            <a:ext cx="1498969" cy="1496114"/>
          </a:xfrm>
          <a:prstGeom prst="rect">
            <a:avLst/>
          </a:prstGeom>
        </p:spPr>
      </p:pic>
      <p:pic>
        <p:nvPicPr>
          <p:cNvPr id="23" name="图片 59">
            <a:extLst>
              <a:ext uri="{FF2B5EF4-FFF2-40B4-BE49-F238E27FC236}">
                <a16:creationId xmlns:a16="http://schemas.microsoft.com/office/drawing/2014/main" id="{7CF92527-DB53-4D00-AE16-A2CF35208FB3}"/>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t="12930" r="15148" b="63838"/>
          <a:stretch/>
        </p:blipFill>
        <p:spPr>
          <a:xfrm flipH="1">
            <a:off x="5951919" y="-176746"/>
            <a:ext cx="1346765" cy="1305045"/>
          </a:xfrm>
          <a:prstGeom prst="rect">
            <a:avLst/>
          </a:prstGeom>
        </p:spPr>
      </p:pic>
    </p:spTree>
    <p:extLst>
      <p:ext uri="{BB962C8B-B14F-4D97-AF65-F5344CB8AC3E}">
        <p14:creationId xmlns:p14="http://schemas.microsoft.com/office/powerpoint/2010/main" val="42947809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childTnLst>
                          </p:cTn>
                        </p:par>
                        <p:par>
                          <p:cTn id="8" fill="hold">
                            <p:stCondLst>
                              <p:cond delay="500"/>
                            </p:stCondLst>
                            <p:childTnLst>
                              <p:par>
                                <p:cTn id="9" presetID="2" presetClass="entr" presetSubtype="8" decel="10000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0-#ppt_w/2"/>
                                          </p:val>
                                        </p:tav>
                                        <p:tav tm="100000">
                                          <p:val>
                                            <p:strVal val="#ppt_x"/>
                                          </p:val>
                                        </p:tav>
                                      </p:tavLst>
                                    </p:anim>
                                    <p:anim calcmode="lin" valueType="num">
                                      <p:cBhvr additive="base">
                                        <p:cTn id="12" dur="1000" fill="hold"/>
                                        <p:tgtEl>
                                          <p:spTgt spid="2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25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0-#ppt_w/2"/>
                                          </p:val>
                                        </p:tav>
                                        <p:tav tm="100000">
                                          <p:val>
                                            <p:strVal val="#ppt_x"/>
                                          </p:val>
                                        </p:tav>
                                      </p:tavLst>
                                    </p:anim>
                                    <p:anim calcmode="lin" valueType="num">
                                      <p:cBhvr additive="base">
                                        <p:cTn id="16" dur="10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ree, way, outdoor, road&#10;&#10;Description automatically generated">
            <a:extLst>
              <a:ext uri="{FF2B5EF4-FFF2-40B4-BE49-F238E27FC236}">
                <a16:creationId xmlns:a16="http://schemas.microsoft.com/office/drawing/2014/main" id="{95BFFA0E-800D-40D5-AA36-6613C1E3FBE5}"/>
              </a:ext>
            </a:extLst>
          </p:cNvPr>
          <p:cNvPicPr>
            <a:picLocks noChangeAspect="1"/>
          </p:cNvPicPr>
          <p:nvPr/>
        </p:nvPicPr>
        <p:blipFill>
          <a:blip r:embed="rId2"/>
          <a:stretch>
            <a:fillRect/>
          </a:stretch>
        </p:blipFill>
        <p:spPr>
          <a:xfrm>
            <a:off x="6976425" y="2236109"/>
            <a:ext cx="4467074" cy="4467074"/>
          </a:xfrm>
          <a:prstGeom prst="rect">
            <a:avLst/>
          </a:prstGeom>
        </p:spPr>
      </p:pic>
      <p:pic>
        <p:nvPicPr>
          <p:cNvPr id="11" name="Picture 10">
            <a:extLst>
              <a:ext uri="{FF2B5EF4-FFF2-40B4-BE49-F238E27FC236}">
                <a16:creationId xmlns:a16="http://schemas.microsoft.com/office/drawing/2014/main" id="{8F244E7B-9503-4B0C-9A2E-B41E3A64718A}"/>
              </a:ext>
            </a:extLst>
          </p:cNvPr>
          <p:cNvPicPr>
            <a:picLocks noChangeAspect="1"/>
          </p:cNvPicPr>
          <p:nvPr/>
        </p:nvPicPr>
        <p:blipFill rotWithShape="1">
          <a:blip r:embed="rId3">
            <a:extLst>
              <a:ext uri="{28A0092B-C50C-407E-A947-70E740481C1C}">
                <a14:useLocalDpi xmlns:a14="http://schemas.microsoft.com/office/drawing/2010/main" val="0"/>
              </a:ext>
            </a:extLst>
          </a:blip>
          <a:srcRect l="28634" r="20436"/>
          <a:stretch/>
        </p:blipFill>
        <p:spPr>
          <a:xfrm rot="5400000" flipH="1" flipV="1">
            <a:off x="4992954" y="-4508431"/>
            <a:ext cx="2750378" cy="11647714"/>
          </a:xfrm>
          <a:prstGeom prst="rect">
            <a:avLst/>
          </a:prstGeom>
          <a:effectLst>
            <a:outerShdw blurRad="50800" dist="38100" dir="2700000" algn="tl" rotWithShape="0">
              <a:prstClr val="black">
                <a:alpha val="41000"/>
              </a:prstClr>
            </a:outerShdw>
          </a:effectLst>
        </p:spPr>
      </p:pic>
      <p:sp>
        <p:nvSpPr>
          <p:cNvPr id="12" name="Rectangle 11">
            <a:extLst>
              <a:ext uri="{FF2B5EF4-FFF2-40B4-BE49-F238E27FC236}">
                <a16:creationId xmlns:a16="http://schemas.microsoft.com/office/drawing/2014/main" id="{A428212F-2BE1-4203-9324-513E6684282D}"/>
              </a:ext>
            </a:extLst>
          </p:cNvPr>
          <p:cNvSpPr/>
          <p:nvPr/>
        </p:nvSpPr>
        <p:spPr>
          <a:xfrm>
            <a:off x="965873" y="381329"/>
            <a:ext cx="10622691" cy="153358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itchFamily="18" charset="0"/>
                <a:cs typeface="Times New Roman" pitchFamily="18" charset="0"/>
              </a:rPr>
              <a:t>Tại sao quân ta chọn ải Chi Lăng làm trận địa đánh địch?</a:t>
            </a:r>
            <a:endParaRPr lang="vi-VN" sz="4000" b="1">
              <a:solidFill>
                <a:schemeClr val="tx1"/>
              </a:solidFill>
              <a:latin typeface="Times New Roman" pitchFamily="18" charset="0"/>
              <a:cs typeface="Times New Roman" pitchFamily="18" charset="0"/>
            </a:endParaRPr>
          </a:p>
        </p:txBody>
      </p:sp>
      <p:pic>
        <p:nvPicPr>
          <p:cNvPr id="13" name="Picture 12">
            <a:extLst>
              <a:ext uri="{FF2B5EF4-FFF2-40B4-BE49-F238E27FC236}">
                <a16:creationId xmlns:a16="http://schemas.microsoft.com/office/drawing/2014/main" id="{399AF1DD-DD26-49A7-A007-F7A091C990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769064">
            <a:off x="505164" y="68363"/>
            <a:ext cx="1509038" cy="772057"/>
          </a:xfrm>
          <a:prstGeom prst="rect">
            <a:avLst/>
          </a:prstGeom>
        </p:spPr>
      </p:pic>
      <p:grpSp>
        <p:nvGrpSpPr>
          <p:cNvPr id="16" name="Group 15">
            <a:extLst>
              <a:ext uri="{FF2B5EF4-FFF2-40B4-BE49-F238E27FC236}">
                <a16:creationId xmlns:a16="http://schemas.microsoft.com/office/drawing/2014/main" id="{D81166BC-1E61-4A62-B8F0-52038D453546}"/>
              </a:ext>
            </a:extLst>
          </p:cNvPr>
          <p:cNvGrpSpPr/>
          <p:nvPr/>
        </p:nvGrpSpPr>
        <p:grpSpPr>
          <a:xfrm>
            <a:off x="965873" y="2444248"/>
            <a:ext cx="6010553" cy="3804429"/>
            <a:chOff x="429447" y="2177468"/>
            <a:chExt cx="6010553" cy="3804429"/>
          </a:xfrm>
        </p:grpSpPr>
        <p:pic>
          <p:nvPicPr>
            <p:cNvPr id="14" name="Picture 13">
              <a:extLst>
                <a:ext uri="{FF2B5EF4-FFF2-40B4-BE49-F238E27FC236}">
                  <a16:creationId xmlns:a16="http://schemas.microsoft.com/office/drawing/2014/main" id="{DDB63757-388A-4904-9DC5-06536B58D4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447" y="2177468"/>
              <a:ext cx="6010553" cy="3804429"/>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A2ED214C-3BBD-4A94-8BD3-49FB05987B5D}"/>
                </a:ext>
              </a:extLst>
            </p:cNvPr>
            <p:cNvSpPr txBox="1"/>
            <p:nvPr/>
          </p:nvSpPr>
          <p:spPr>
            <a:xfrm>
              <a:off x="1346217" y="2636392"/>
              <a:ext cx="4177012" cy="3170099"/>
            </a:xfrm>
            <a:prstGeom prst="rect">
              <a:avLst/>
            </a:prstGeom>
            <a:noFill/>
          </p:spPr>
          <p:txBody>
            <a:bodyPr wrap="square" rtlCol="0">
              <a:spAutoFit/>
            </a:bodyPr>
            <a:lstStyle/>
            <a:p>
              <a:pPr algn="just"/>
              <a:r>
                <a:rPr lang="en-US" sz="4000" b="1">
                  <a:latin typeface="Times New Roman" pitchFamily="18" charset="0"/>
                  <a:cs typeface="Times New Roman" pitchFamily="18" charset="0"/>
                </a:rPr>
                <a:t>Ải Chi Lăng là vùng núi đá hiểm trở, đường nhỏ hẹp, khe sâu, rừng cây um tùm.</a:t>
              </a:r>
            </a:p>
          </p:txBody>
        </p:sp>
      </p:grpSp>
    </p:spTree>
    <p:extLst>
      <p:ext uri="{BB962C8B-B14F-4D97-AF65-F5344CB8AC3E}">
        <p14:creationId xmlns:p14="http://schemas.microsoft.com/office/powerpoint/2010/main" val="7113060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53" presetClass="entr" presetSubtype="16" fill="hold" nodeType="withEffect">
                                  <p:stCondLst>
                                    <p:cond delay="150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4">
            <a:extLst>
              <a:ext uri="{FF2B5EF4-FFF2-40B4-BE49-F238E27FC236}">
                <a16:creationId xmlns:a16="http://schemas.microsoft.com/office/drawing/2014/main" id="{736AEC04-8610-4551-9703-E3657F0FD448}"/>
              </a:ext>
            </a:extLst>
          </p:cNvPr>
          <p:cNvSpPr/>
          <p:nvPr/>
        </p:nvSpPr>
        <p:spPr>
          <a:xfrm>
            <a:off x="1116614" y="363071"/>
            <a:ext cx="5817019" cy="1614077"/>
          </a:xfrm>
          <a:prstGeom prst="round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3">
            <a:extLst>
              <a:ext uri="{FF2B5EF4-FFF2-40B4-BE49-F238E27FC236}">
                <a16:creationId xmlns:a16="http://schemas.microsoft.com/office/drawing/2014/main" id="{17B09C46-C79C-4FB3-A7AC-4618122EFA74}"/>
              </a:ext>
            </a:extLst>
          </p:cNvPr>
          <p:cNvPicPr>
            <a:picLocks noChangeAspect="1"/>
          </p:cNvPicPr>
          <p:nvPr/>
        </p:nvPicPr>
        <p:blipFill>
          <a:blip r:embed="rId2"/>
          <a:stretch>
            <a:fillRect/>
          </a:stretch>
        </p:blipFill>
        <p:spPr>
          <a:xfrm>
            <a:off x="74609" y="542463"/>
            <a:ext cx="1883326" cy="1426141"/>
          </a:xfrm>
          <a:prstGeom prst="rect">
            <a:avLst/>
          </a:prstGeom>
        </p:spPr>
      </p:pic>
      <p:sp>
        <p:nvSpPr>
          <p:cNvPr id="6" name="文本框 22">
            <a:extLst>
              <a:ext uri="{FF2B5EF4-FFF2-40B4-BE49-F238E27FC236}">
                <a16:creationId xmlns:a16="http://schemas.microsoft.com/office/drawing/2014/main" id="{AF46F26E-A8B8-4979-8EEF-F6D77AAC180B}"/>
              </a:ext>
            </a:extLst>
          </p:cNvPr>
          <p:cNvSpPr txBox="1"/>
          <p:nvPr/>
        </p:nvSpPr>
        <p:spPr>
          <a:xfrm>
            <a:off x="395121" y="926350"/>
            <a:ext cx="1036950" cy="584775"/>
          </a:xfrm>
          <a:prstGeom prst="rect">
            <a:avLst/>
          </a:prstGeom>
          <a:noFill/>
        </p:spPr>
        <p:txBody>
          <a:bodyPr wrap="square" rtlCol="0">
            <a:spAutoFit/>
          </a:bodyPr>
          <a:lstStyle/>
          <a:p>
            <a:pPr algn="ctr"/>
            <a:r>
              <a:rPr lang="en-US" altLang="zh-CN" sz="3200" b="1" spc="600" dirty="0">
                <a:solidFill>
                  <a:schemeClr val="bg1"/>
                </a:solidFill>
                <a:effectLst>
                  <a:outerShdw blurRad="12700" dist="38100" dir="2700000" algn="tl">
                    <a:srgbClr val="000000"/>
                  </a:outerShdw>
                </a:effectLst>
                <a:latin typeface="UTM Nokia" panose="02040603050506020204" pitchFamily="18" charset="0"/>
                <a:ea typeface="字魂58号-创中黑" panose="00000500000000000000" pitchFamily="2" charset="-122"/>
              </a:rPr>
              <a:t>01</a:t>
            </a:r>
            <a:endParaRPr lang="zh-CN" altLang="en-US" sz="3200" b="1" spc="600" dirty="0">
              <a:solidFill>
                <a:schemeClr val="bg1"/>
              </a:solidFill>
              <a:effectLst>
                <a:outerShdw blurRad="12700" dist="38100" dir="2700000" algn="tl">
                  <a:srgbClr val="000000"/>
                </a:outerShdw>
              </a:effectLst>
              <a:latin typeface="UTM Nokia" panose="02040603050506020204" pitchFamily="18" charset="0"/>
              <a:ea typeface="字魂58号-创中黑" panose="00000500000000000000" pitchFamily="2" charset="-122"/>
            </a:endParaRPr>
          </a:p>
        </p:txBody>
      </p:sp>
      <p:sp>
        <p:nvSpPr>
          <p:cNvPr id="8" name="文本框 25">
            <a:extLst>
              <a:ext uri="{FF2B5EF4-FFF2-40B4-BE49-F238E27FC236}">
                <a16:creationId xmlns:a16="http://schemas.microsoft.com/office/drawing/2014/main" id="{778C0755-6BB2-402B-A0B7-C1585975DD34}"/>
              </a:ext>
            </a:extLst>
          </p:cNvPr>
          <p:cNvSpPr txBox="1"/>
          <p:nvPr/>
        </p:nvSpPr>
        <p:spPr>
          <a:xfrm>
            <a:off x="1883326" y="794043"/>
            <a:ext cx="4838116" cy="1200329"/>
          </a:xfrm>
          <a:prstGeom prst="rect">
            <a:avLst/>
          </a:prstGeom>
          <a:noFill/>
        </p:spPr>
        <p:txBody>
          <a:bodyPr wrap="square" rtlCol="0">
            <a:spAutoFit/>
          </a:bodyPr>
          <a:lstStyle/>
          <a:p>
            <a:r>
              <a:rPr lang="en-US" sz="3600" b="1">
                <a:solidFill>
                  <a:schemeClr val="bg1"/>
                </a:solidFill>
                <a:effectLst>
                  <a:outerShdw blurRad="12700" dist="38100" dir="2700000" algn="tl">
                    <a:srgbClr val="000000"/>
                  </a:outerShdw>
                </a:effectLst>
                <a:latin typeface="Times New Roman" panose="02020603050405020304" pitchFamily="18" charset="0"/>
                <a:cs typeface="Times New Roman" panose="02020603050405020304" pitchFamily="18" charset="0"/>
              </a:rPr>
              <a:t>Hoàn cảnh lịch sử dẫn đến trận Chi Lăng.</a:t>
            </a:r>
            <a:endParaRPr lang="zh-CN" altLang="en-US" sz="3600" b="1" spc="300" dirty="0">
              <a:solidFill>
                <a:schemeClr val="bg1"/>
              </a:solidFill>
              <a:effectLst>
                <a:outerShdw blurRad="12700" dist="38100" dir="2700000" algn="tl">
                  <a:srgbClr val="000000"/>
                </a:outerShdw>
              </a:effectLst>
              <a:latin typeface="Times New Roman" panose="02020603050405020304" pitchFamily="18" charset="0"/>
              <a:ea typeface="字魂58号-创中黑" panose="00000500000000000000" pitchFamily="2" charset="-122"/>
              <a:cs typeface="Times New Roman" panose="02020603050405020304" pitchFamily="18" charset="0"/>
            </a:endParaRPr>
          </a:p>
        </p:txBody>
      </p:sp>
      <p:sp>
        <p:nvSpPr>
          <p:cNvPr id="9" name="文本框 26">
            <a:extLst>
              <a:ext uri="{FF2B5EF4-FFF2-40B4-BE49-F238E27FC236}">
                <a16:creationId xmlns:a16="http://schemas.microsoft.com/office/drawing/2014/main" id="{BF2D18B0-3FB4-47D2-B58A-BC52920F0C9D}"/>
              </a:ext>
            </a:extLst>
          </p:cNvPr>
          <p:cNvSpPr txBox="1"/>
          <p:nvPr/>
        </p:nvSpPr>
        <p:spPr>
          <a:xfrm>
            <a:off x="1821890" y="366402"/>
            <a:ext cx="2393604" cy="461665"/>
          </a:xfrm>
          <a:prstGeom prst="rect">
            <a:avLst/>
          </a:prstGeom>
          <a:noFill/>
        </p:spPr>
        <p:txBody>
          <a:bodyPr wrap="none" rtlCol="0">
            <a:spAutoFit/>
          </a:bodyPr>
          <a:lstStyle/>
          <a:p>
            <a:r>
              <a:rPr lang="en-US" altLang="zh-CN" sz="2400" b="1" spc="300">
                <a:solidFill>
                  <a:schemeClr val="accent4">
                    <a:lumMod val="60000"/>
                    <a:lumOff val="40000"/>
                  </a:schemeClr>
                </a:solidFill>
                <a:latin typeface="UTM Gradoo" panose="02040603050506020204" pitchFamily="18" charset="0"/>
                <a:ea typeface="字魂58号-创中黑" panose="00000500000000000000" pitchFamily="2" charset="-122"/>
              </a:rPr>
              <a:t>Hoạt động 1:</a:t>
            </a:r>
            <a:endParaRPr lang="zh-CN" altLang="en-US" sz="2400" b="1" spc="300" dirty="0">
              <a:solidFill>
                <a:schemeClr val="accent4">
                  <a:lumMod val="60000"/>
                  <a:lumOff val="40000"/>
                </a:schemeClr>
              </a:solidFill>
              <a:latin typeface="UTM Gradoo" panose="02040603050506020204" pitchFamily="18" charset="0"/>
              <a:ea typeface="字魂58号-创中黑" panose="00000500000000000000" pitchFamily="2" charset="-122"/>
            </a:endParaRPr>
          </a:p>
        </p:txBody>
      </p:sp>
      <p:pic>
        <p:nvPicPr>
          <p:cNvPr id="10" name="Picture 31">
            <a:extLst>
              <a:ext uri="{FF2B5EF4-FFF2-40B4-BE49-F238E27FC236}">
                <a16:creationId xmlns:a16="http://schemas.microsoft.com/office/drawing/2014/main" id="{A6C2E338-576C-4E26-876A-E550B8FC3131}"/>
              </a:ext>
            </a:extLst>
          </p:cNvPr>
          <p:cNvPicPr>
            <a:picLocks noChangeAspect="1" noChangeArrowheads="1"/>
          </p:cNvPicPr>
          <p:nvPr/>
        </p:nvPicPr>
        <p:blipFill rotWithShape="1">
          <a:blip r:embed="rId3"/>
          <a:srcRect l="14949" r="14906"/>
          <a:stretch/>
        </p:blipFill>
        <p:spPr bwMode="auto">
          <a:xfrm>
            <a:off x="7153843" y="98834"/>
            <a:ext cx="4954121" cy="667918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1" name="矩形: 圆角 4">
            <a:extLst>
              <a:ext uri="{FF2B5EF4-FFF2-40B4-BE49-F238E27FC236}">
                <a16:creationId xmlns:a16="http://schemas.microsoft.com/office/drawing/2014/main" id="{9EB6065B-00E3-4012-9D24-2E1197DA6E3E}"/>
              </a:ext>
            </a:extLst>
          </p:cNvPr>
          <p:cNvSpPr/>
          <p:nvPr/>
        </p:nvSpPr>
        <p:spPr>
          <a:xfrm>
            <a:off x="1132969" y="2674210"/>
            <a:ext cx="5817019" cy="1614077"/>
          </a:xfrm>
          <a:prstGeom prst="round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Group 11">
            <a:extLst>
              <a:ext uri="{FF2B5EF4-FFF2-40B4-BE49-F238E27FC236}">
                <a16:creationId xmlns:a16="http://schemas.microsoft.com/office/drawing/2014/main" id="{4C3CBF66-B4A2-4C7B-B66C-0783EE977569}"/>
              </a:ext>
            </a:extLst>
          </p:cNvPr>
          <p:cNvGrpSpPr/>
          <p:nvPr/>
        </p:nvGrpSpPr>
        <p:grpSpPr>
          <a:xfrm>
            <a:off x="90964" y="2853602"/>
            <a:ext cx="1883326" cy="1426141"/>
            <a:chOff x="74609" y="542463"/>
            <a:chExt cx="1883326" cy="1426141"/>
          </a:xfrm>
        </p:grpSpPr>
        <p:pic>
          <p:nvPicPr>
            <p:cNvPr id="13" name="图片 3">
              <a:extLst>
                <a:ext uri="{FF2B5EF4-FFF2-40B4-BE49-F238E27FC236}">
                  <a16:creationId xmlns:a16="http://schemas.microsoft.com/office/drawing/2014/main" id="{DE132AE9-EB02-45BD-9BE9-783C3CDEDF9F}"/>
                </a:ext>
              </a:extLst>
            </p:cNvPr>
            <p:cNvPicPr>
              <a:picLocks noChangeAspect="1"/>
            </p:cNvPicPr>
            <p:nvPr/>
          </p:nvPicPr>
          <p:blipFill>
            <a:blip r:embed="rId2"/>
            <a:stretch>
              <a:fillRect/>
            </a:stretch>
          </p:blipFill>
          <p:spPr>
            <a:xfrm>
              <a:off x="74609" y="542463"/>
              <a:ext cx="1883326" cy="1426141"/>
            </a:xfrm>
            <a:prstGeom prst="rect">
              <a:avLst/>
            </a:prstGeom>
          </p:spPr>
        </p:pic>
        <p:sp>
          <p:nvSpPr>
            <p:cNvPr id="14" name="文本框 22">
              <a:extLst>
                <a:ext uri="{FF2B5EF4-FFF2-40B4-BE49-F238E27FC236}">
                  <a16:creationId xmlns:a16="http://schemas.microsoft.com/office/drawing/2014/main" id="{C365F303-6D5A-4A7E-86D2-614686531E86}"/>
                </a:ext>
              </a:extLst>
            </p:cNvPr>
            <p:cNvSpPr txBox="1"/>
            <p:nvPr/>
          </p:nvSpPr>
          <p:spPr>
            <a:xfrm>
              <a:off x="375678" y="930445"/>
              <a:ext cx="1165622" cy="584775"/>
            </a:xfrm>
            <a:prstGeom prst="rect">
              <a:avLst/>
            </a:prstGeom>
            <a:noFill/>
          </p:spPr>
          <p:txBody>
            <a:bodyPr wrap="square" rtlCol="0">
              <a:spAutoFit/>
            </a:bodyPr>
            <a:lstStyle/>
            <a:p>
              <a:pPr algn="ctr"/>
              <a:r>
                <a:rPr lang="en-US" altLang="zh-CN" sz="3200" b="1" spc="600">
                  <a:solidFill>
                    <a:schemeClr val="bg1"/>
                  </a:solidFill>
                  <a:effectLst>
                    <a:outerShdw blurRad="12700" dist="38100" dir="2700000" algn="tl">
                      <a:srgbClr val="000000"/>
                    </a:outerShdw>
                  </a:effectLst>
                  <a:latin typeface="UTM Nokia" panose="02040603050506020204" pitchFamily="18" charset="0"/>
                  <a:ea typeface="字魂58号-创中黑" panose="00000500000000000000" pitchFamily="2" charset="-122"/>
                </a:rPr>
                <a:t>02</a:t>
              </a:r>
              <a:endParaRPr lang="zh-CN" altLang="en-US" sz="3200" b="1" spc="600" dirty="0">
                <a:solidFill>
                  <a:schemeClr val="bg1"/>
                </a:solidFill>
                <a:effectLst>
                  <a:outerShdw blurRad="12700" dist="38100" dir="2700000" algn="tl">
                    <a:srgbClr val="000000"/>
                  </a:outerShdw>
                </a:effectLst>
                <a:latin typeface="UTM Nokia" panose="02040603050506020204" pitchFamily="18" charset="0"/>
                <a:ea typeface="字魂58号-创中黑" panose="00000500000000000000" pitchFamily="2" charset="-122"/>
              </a:endParaRPr>
            </a:p>
          </p:txBody>
        </p:sp>
      </p:grpSp>
      <p:sp>
        <p:nvSpPr>
          <p:cNvPr id="15" name="文本框 25">
            <a:extLst>
              <a:ext uri="{FF2B5EF4-FFF2-40B4-BE49-F238E27FC236}">
                <a16:creationId xmlns:a16="http://schemas.microsoft.com/office/drawing/2014/main" id="{49E917B8-BC70-44F1-8306-8E6F8677DCD0}"/>
              </a:ext>
            </a:extLst>
          </p:cNvPr>
          <p:cNvSpPr txBox="1"/>
          <p:nvPr/>
        </p:nvSpPr>
        <p:spPr>
          <a:xfrm>
            <a:off x="1899681" y="3105182"/>
            <a:ext cx="4838116" cy="1200329"/>
          </a:xfrm>
          <a:prstGeom prst="rect">
            <a:avLst/>
          </a:prstGeom>
          <a:noFill/>
        </p:spPr>
        <p:txBody>
          <a:bodyPr wrap="square" rtlCol="0">
            <a:spAutoFit/>
          </a:bodyPr>
          <a:lstStyle/>
          <a:p>
            <a:r>
              <a:rPr lang="en-US" sz="3600" b="1">
                <a:solidFill>
                  <a:schemeClr val="bg1"/>
                </a:solidFill>
                <a:effectLst>
                  <a:outerShdw blurRad="12700" dist="38100" dir="2700000" algn="tl">
                    <a:srgbClr val="000000"/>
                  </a:outerShdw>
                </a:effectLst>
                <a:latin typeface="Times New Roman" panose="02020603050405020304" pitchFamily="18" charset="0"/>
                <a:cs typeface="Times New Roman" panose="02020603050405020304" pitchFamily="18" charset="0"/>
              </a:rPr>
              <a:t>Diễn biến, kết quả trận Chi Lăng.</a:t>
            </a:r>
            <a:endParaRPr lang="zh-CN" altLang="en-US" sz="3600" b="1" spc="300" dirty="0">
              <a:solidFill>
                <a:schemeClr val="bg1"/>
              </a:solidFill>
              <a:effectLst>
                <a:outerShdw blurRad="12700" dist="38100" dir="2700000" algn="tl">
                  <a:srgbClr val="000000"/>
                </a:outerShdw>
              </a:effectLst>
              <a:latin typeface="Times New Roman" panose="02020603050405020304" pitchFamily="18" charset="0"/>
              <a:ea typeface="字魂58号-创中黑" panose="00000500000000000000" pitchFamily="2" charset="-122"/>
              <a:cs typeface="Times New Roman" panose="02020603050405020304" pitchFamily="18" charset="0"/>
            </a:endParaRPr>
          </a:p>
        </p:txBody>
      </p:sp>
      <p:sp>
        <p:nvSpPr>
          <p:cNvPr id="16" name="文本框 26">
            <a:extLst>
              <a:ext uri="{FF2B5EF4-FFF2-40B4-BE49-F238E27FC236}">
                <a16:creationId xmlns:a16="http://schemas.microsoft.com/office/drawing/2014/main" id="{928E6ACC-F062-43B7-B449-D74CE95A3E6D}"/>
              </a:ext>
            </a:extLst>
          </p:cNvPr>
          <p:cNvSpPr txBox="1"/>
          <p:nvPr/>
        </p:nvSpPr>
        <p:spPr>
          <a:xfrm>
            <a:off x="1838245" y="2677541"/>
            <a:ext cx="2467342" cy="461665"/>
          </a:xfrm>
          <a:prstGeom prst="rect">
            <a:avLst/>
          </a:prstGeom>
          <a:noFill/>
        </p:spPr>
        <p:txBody>
          <a:bodyPr wrap="none" rtlCol="0">
            <a:spAutoFit/>
          </a:bodyPr>
          <a:lstStyle/>
          <a:p>
            <a:r>
              <a:rPr lang="en-US" altLang="zh-CN" sz="2400" b="1" spc="300">
                <a:solidFill>
                  <a:schemeClr val="accent4">
                    <a:lumMod val="60000"/>
                    <a:lumOff val="40000"/>
                  </a:schemeClr>
                </a:solidFill>
                <a:latin typeface="UTM Gradoo" panose="02040603050506020204" pitchFamily="18" charset="0"/>
                <a:ea typeface="字魂58号-创中黑" panose="00000500000000000000" pitchFamily="2" charset="-122"/>
              </a:rPr>
              <a:t>Hoạt động 2:</a:t>
            </a:r>
            <a:endParaRPr lang="zh-CN" altLang="en-US" sz="2400" b="1" spc="300" dirty="0">
              <a:solidFill>
                <a:schemeClr val="accent4">
                  <a:lumMod val="60000"/>
                  <a:lumOff val="40000"/>
                </a:schemeClr>
              </a:solidFill>
              <a:latin typeface="UTM Gradoo" panose="02040603050506020204" pitchFamily="18" charset="0"/>
              <a:ea typeface="字魂58号-创中黑" panose="00000500000000000000" pitchFamily="2" charset="-122"/>
            </a:endParaRPr>
          </a:p>
        </p:txBody>
      </p:sp>
    </p:spTree>
    <p:extLst>
      <p:ext uri="{BB962C8B-B14F-4D97-AF65-F5344CB8AC3E}">
        <p14:creationId xmlns:p14="http://schemas.microsoft.com/office/powerpoint/2010/main" val="3077184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1" presetClass="entr" presetSubtype="2"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2)">
                                      <p:cBhvr>
                                        <p:cTn id="14" dur="2000"/>
                                        <p:tgtEl>
                                          <p:spTgt spid="11"/>
                                        </p:tgtEl>
                                      </p:cBhvr>
                                    </p:animEffect>
                                  </p:childTnLst>
                                </p:cTn>
                              </p:par>
                            </p:childTnLst>
                          </p:cTn>
                        </p:par>
                        <p:par>
                          <p:cTn id="15" fill="hold">
                            <p:stCondLst>
                              <p:cond delay="3000"/>
                            </p:stCondLst>
                            <p:childTnLst>
                              <p:par>
                                <p:cTn id="16" presetID="12" presetClass="entr" presetSubtype="4"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p:tgtEl>
                                          <p:spTgt spid="16"/>
                                        </p:tgtEl>
                                        <p:attrNameLst>
                                          <p:attrName>ppt_y</p:attrName>
                                        </p:attrNameLst>
                                      </p:cBhvr>
                                      <p:tavLst>
                                        <p:tav tm="0">
                                          <p:val>
                                            <p:strVal val="#ppt_y+#ppt_h*1.125000"/>
                                          </p:val>
                                        </p:tav>
                                        <p:tav tm="100000">
                                          <p:val>
                                            <p:strVal val="#ppt_y"/>
                                          </p:val>
                                        </p:tav>
                                      </p:tavLst>
                                    </p:anim>
                                    <p:animEffect transition="in" filter="wipe(up)">
                                      <p:cBhvr>
                                        <p:cTn id="19" dur="500"/>
                                        <p:tgtEl>
                                          <p:spTgt spid="16"/>
                                        </p:tgtEl>
                                      </p:cBhvr>
                                    </p:animEffect>
                                  </p:childTnLst>
                                </p:cTn>
                              </p:par>
                            </p:childTnLst>
                          </p:cTn>
                        </p:par>
                        <p:par>
                          <p:cTn id="20" fill="hold">
                            <p:stCondLst>
                              <p:cond delay="3500"/>
                            </p:stCondLst>
                            <p:childTnLst>
                              <p:par>
                                <p:cTn id="21" presetID="50" presetClass="entr" presetSubtype="0" decel="10000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strVal val="#ppt_w+.3"/>
                                          </p:val>
                                        </p:tav>
                                        <p:tav tm="100000">
                                          <p:val>
                                            <p:strVal val="#ppt_w"/>
                                          </p:val>
                                        </p:tav>
                                      </p:tavLst>
                                    </p:anim>
                                    <p:anim calcmode="lin" valueType="num">
                                      <p:cBhvr>
                                        <p:cTn id="24" dur="1000" fill="hold"/>
                                        <p:tgtEl>
                                          <p:spTgt spid="15"/>
                                        </p:tgtEl>
                                        <p:attrNameLst>
                                          <p:attrName>ppt_h</p:attrName>
                                        </p:attrNameLst>
                                      </p:cBhvr>
                                      <p:tavLst>
                                        <p:tav tm="0">
                                          <p:val>
                                            <p:strVal val="#ppt_h"/>
                                          </p:val>
                                        </p:tav>
                                        <p:tav tm="100000">
                                          <p:val>
                                            <p:strVal val="#ppt_h"/>
                                          </p:val>
                                        </p:tav>
                                      </p:tavLst>
                                    </p:anim>
                                    <p:animEffect transition="in" filter="fade">
                                      <p:cBhvr>
                                        <p:cTn id="2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
            <a:extLst>
              <a:ext uri="{FF2B5EF4-FFF2-40B4-BE49-F238E27FC236}">
                <a16:creationId xmlns:a16="http://schemas.microsoft.com/office/drawing/2014/main" id="{D989C205-601B-41F2-B910-65A9676B1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6" y="9728"/>
            <a:ext cx="12192000" cy="6858000"/>
          </a:xfrm>
          <a:prstGeom prst="rect">
            <a:avLst/>
          </a:prstGeom>
        </p:spPr>
      </p:pic>
      <p:pic>
        <p:nvPicPr>
          <p:cNvPr id="3" name="Picture 2">
            <a:extLst>
              <a:ext uri="{FF2B5EF4-FFF2-40B4-BE49-F238E27FC236}">
                <a16:creationId xmlns:a16="http://schemas.microsoft.com/office/drawing/2014/main" id="{52B47193-D6C5-45A4-8A41-93267D701A43}"/>
              </a:ext>
            </a:extLst>
          </p:cNvPr>
          <p:cNvPicPr>
            <a:picLocks noChangeAspect="1"/>
          </p:cNvPicPr>
          <p:nvPr/>
        </p:nvPicPr>
        <p:blipFill>
          <a:blip r:embed="rId4"/>
          <a:stretch>
            <a:fillRect/>
          </a:stretch>
        </p:blipFill>
        <p:spPr>
          <a:xfrm>
            <a:off x="7136092" y="89554"/>
            <a:ext cx="4951614" cy="6678891"/>
          </a:xfrm>
          <a:prstGeom prst="rect">
            <a:avLst/>
          </a:prstGeom>
        </p:spPr>
      </p:pic>
      <p:grpSp>
        <p:nvGrpSpPr>
          <p:cNvPr id="25" name="Group 24">
            <a:extLst>
              <a:ext uri="{FF2B5EF4-FFF2-40B4-BE49-F238E27FC236}">
                <a16:creationId xmlns:a16="http://schemas.microsoft.com/office/drawing/2014/main" id="{05F6B9BF-E175-4BE4-8642-E785E34DE059}"/>
              </a:ext>
            </a:extLst>
          </p:cNvPr>
          <p:cNvGrpSpPr/>
          <p:nvPr/>
        </p:nvGrpSpPr>
        <p:grpSpPr>
          <a:xfrm>
            <a:off x="462338" y="1414021"/>
            <a:ext cx="6101971" cy="1610168"/>
            <a:chOff x="462338" y="1414021"/>
            <a:chExt cx="6101971" cy="1610168"/>
          </a:xfrm>
        </p:grpSpPr>
        <p:grpSp>
          <p:nvGrpSpPr>
            <p:cNvPr id="4" name="Group 3">
              <a:extLst>
                <a:ext uri="{FF2B5EF4-FFF2-40B4-BE49-F238E27FC236}">
                  <a16:creationId xmlns:a16="http://schemas.microsoft.com/office/drawing/2014/main" id="{E1CAE4DB-D221-4AC2-A62E-F3FFBF445C87}"/>
                </a:ext>
              </a:extLst>
            </p:cNvPr>
            <p:cNvGrpSpPr/>
            <p:nvPr/>
          </p:nvGrpSpPr>
          <p:grpSpPr>
            <a:xfrm>
              <a:off x="462338" y="1414021"/>
              <a:ext cx="6101971" cy="1610168"/>
              <a:chOff x="1093934" y="2361398"/>
              <a:chExt cx="6101971" cy="1183616"/>
            </a:xfrm>
          </p:grpSpPr>
          <p:pic>
            <p:nvPicPr>
              <p:cNvPr id="5" name="Picture 4">
                <a:extLst>
                  <a:ext uri="{FF2B5EF4-FFF2-40B4-BE49-F238E27FC236}">
                    <a16:creationId xmlns:a16="http://schemas.microsoft.com/office/drawing/2014/main" id="{614F8284-6AF3-4207-BFA7-323EC8C5A7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934" y="2361398"/>
                <a:ext cx="5850926" cy="1183616"/>
              </a:xfrm>
              <a:prstGeom prst="rect">
                <a:avLst/>
              </a:prstGeom>
              <a:effectLst>
                <a:outerShdw blurRad="25400" dist="38100" dir="10800000" algn="r" rotWithShape="0">
                  <a:prstClr val="black">
                    <a:alpha val="65000"/>
                  </a:prstClr>
                </a:outerShdw>
              </a:effectLst>
            </p:spPr>
          </p:pic>
          <p:pic>
            <p:nvPicPr>
              <p:cNvPr id="6" name="Picture 5">
                <a:extLst>
                  <a:ext uri="{FF2B5EF4-FFF2-40B4-BE49-F238E27FC236}">
                    <a16:creationId xmlns:a16="http://schemas.microsoft.com/office/drawing/2014/main" id="{F67CB0C7-126A-4482-A41D-8AD7B468F8DB}"/>
                  </a:ext>
                </a:extLst>
              </p:cNvPr>
              <p:cNvPicPr>
                <a:picLocks noChangeAspect="1"/>
              </p:cNvPicPr>
              <p:nvPr/>
            </p:nvPicPr>
            <p:blipFill rotWithShape="1">
              <a:blip r:embed="rId6">
                <a:extLst>
                  <a:ext uri="{28A0092B-C50C-407E-A947-70E740481C1C}">
                    <a14:useLocalDpi xmlns:a14="http://schemas.microsoft.com/office/drawing/2010/main" val="0"/>
                  </a:ext>
                </a:extLst>
              </a:blip>
              <a:srcRect l="12667" t="24910" r="15174" b="58841"/>
              <a:stretch/>
            </p:blipFill>
            <p:spPr>
              <a:xfrm rot="2432488">
                <a:off x="6284049" y="2456817"/>
                <a:ext cx="911856" cy="307988"/>
              </a:xfrm>
              <a:prstGeom prst="rect">
                <a:avLst/>
              </a:prstGeom>
            </p:spPr>
          </p:pic>
        </p:grpSp>
        <p:sp>
          <p:nvSpPr>
            <p:cNvPr id="14" name="TextBox 13">
              <a:extLst>
                <a:ext uri="{FF2B5EF4-FFF2-40B4-BE49-F238E27FC236}">
                  <a16:creationId xmlns:a16="http://schemas.microsoft.com/office/drawing/2014/main" id="{94C24DE8-C441-43E3-B351-522157CAC962}"/>
                </a:ext>
              </a:extLst>
            </p:cNvPr>
            <p:cNvSpPr txBox="1"/>
            <p:nvPr/>
          </p:nvSpPr>
          <p:spPr>
            <a:xfrm>
              <a:off x="905585" y="1623922"/>
              <a:ext cx="4620480" cy="1077218"/>
            </a:xfrm>
            <a:prstGeom prst="rect">
              <a:avLst/>
            </a:prstGeom>
            <a:noFill/>
          </p:spPr>
          <p:txBody>
            <a:bodyPr wrap="square">
              <a:spAutoFit/>
            </a:bodyPr>
            <a:lstStyle/>
            <a:p>
              <a:r>
                <a:rPr lang="en-US" sz="3200" b="1">
                  <a:effectLst>
                    <a:outerShdw blurRad="12700" dist="38100" dir="2700000" algn="tl">
                      <a:schemeClr val="bg1"/>
                    </a:outerShdw>
                  </a:effectLst>
                  <a:latin typeface="Times New Roman" panose="02020603050405020304" pitchFamily="18" charset="0"/>
                  <a:cs typeface="Times New Roman" panose="02020603050405020304" pitchFamily="18" charset="0"/>
                </a:rPr>
                <a:t>1. </a:t>
              </a:r>
              <a:r>
                <a:rPr lang="en-US" sz="3200" b="1">
                  <a:solidFill>
                    <a:srgbClr val="C00000"/>
                  </a:solidFill>
                  <a:effectLst>
                    <a:outerShdw blurRad="12700" dist="38100" dir="2700000" algn="tl">
                      <a:schemeClr val="bg1"/>
                    </a:outerShdw>
                  </a:effectLst>
                  <a:latin typeface="Times New Roman" panose="02020603050405020304" pitchFamily="18" charset="0"/>
                  <a:cs typeface="Times New Roman" panose="02020603050405020304" pitchFamily="18" charset="0"/>
                </a:rPr>
                <a:t>Quân ta </a:t>
              </a:r>
              <a:r>
                <a:rPr lang="en-US" sz="3200" b="1">
                  <a:effectLst>
                    <a:outerShdw blurRad="12700" dist="38100" dir="2700000" algn="tl">
                      <a:schemeClr val="bg1"/>
                    </a:outerShdw>
                  </a:effectLst>
                  <a:latin typeface="Times New Roman" panose="02020603050405020304" pitchFamily="18" charset="0"/>
                  <a:cs typeface="Times New Roman" panose="02020603050405020304" pitchFamily="18" charset="0"/>
                </a:rPr>
                <a:t>dùng mưu kế gì để diệt giặc?</a:t>
              </a:r>
              <a:endParaRPr lang="zh-CN" altLang="en-US" sz="3200" b="1" spc="300" dirty="0">
                <a:effectLst>
                  <a:outerShdw blurRad="12700" dist="38100" dir="2700000" algn="tl">
                    <a:schemeClr val="bg1"/>
                  </a:outerShdw>
                </a:effectLst>
                <a:latin typeface="Times New Roman" panose="02020603050405020304" pitchFamily="18" charset="0"/>
                <a:ea typeface="字魂58号-创中黑" panose="00000500000000000000" pitchFamily="2" charset="-122"/>
                <a:cs typeface="Times New Roman" panose="02020603050405020304" pitchFamily="18" charset="0"/>
              </a:endParaRPr>
            </a:p>
          </p:txBody>
        </p:sp>
      </p:grpSp>
      <p:grpSp>
        <p:nvGrpSpPr>
          <p:cNvPr id="26" name="Group 25">
            <a:extLst>
              <a:ext uri="{FF2B5EF4-FFF2-40B4-BE49-F238E27FC236}">
                <a16:creationId xmlns:a16="http://schemas.microsoft.com/office/drawing/2014/main" id="{DBA3C7F7-E030-446D-AE5A-1EFD9AEA2720}"/>
              </a:ext>
            </a:extLst>
          </p:cNvPr>
          <p:cNvGrpSpPr/>
          <p:nvPr/>
        </p:nvGrpSpPr>
        <p:grpSpPr>
          <a:xfrm>
            <a:off x="263930" y="3184068"/>
            <a:ext cx="6078813" cy="1610168"/>
            <a:chOff x="263930" y="3184068"/>
            <a:chExt cx="6078813" cy="1610168"/>
          </a:xfrm>
        </p:grpSpPr>
        <p:grpSp>
          <p:nvGrpSpPr>
            <p:cNvPr id="10" name="Group 9">
              <a:extLst>
                <a:ext uri="{FF2B5EF4-FFF2-40B4-BE49-F238E27FC236}">
                  <a16:creationId xmlns:a16="http://schemas.microsoft.com/office/drawing/2014/main" id="{A24FCE95-F504-4B5F-A351-401111F3510E}"/>
                </a:ext>
              </a:extLst>
            </p:cNvPr>
            <p:cNvGrpSpPr/>
            <p:nvPr/>
          </p:nvGrpSpPr>
          <p:grpSpPr>
            <a:xfrm>
              <a:off x="263930" y="3184068"/>
              <a:ext cx="6049334" cy="1610168"/>
              <a:chOff x="1338773" y="3789810"/>
              <a:chExt cx="6049334" cy="1183616"/>
            </a:xfrm>
          </p:grpSpPr>
          <p:pic>
            <p:nvPicPr>
              <p:cNvPr id="11" name="Picture 10">
                <a:extLst>
                  <a:ext uri="{FF2B5EF4-FFF2-40B4-BE49-F238E27FC236}">
                    <a16:creationId xmlns:a16="http://schemas.microsoft.com/office/drawing/2014/main" id="{80FAF837-9616-4A7B-9804-BD29F89122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7181" y="3789810"/>
                <a:ext cx="5850926" cy="1183616"/>
              </a:xfrm>
              <a:prstGeom prst="rect">
                <a:avLst/>
              </a:prstGeom>
              <a:effectLst>
                <a:outerShdw blurRad="25400" dist="38100" dir="10800000" algn="r" rotWithShape="0">
                  <a:prstClr val="black">
                    <a:alpha val="65000"/>
                  </a:prstClr>
                </a:outerShdw>
              </a:effectLst>
            </p:spPr>
          </p:pic>
          <p:pic>
            <p:nvPicPr>
              <p:cNvPr id="12" name="Picture 11">
                <a:extLst>
                  <a:ext uri="{FF2B5EF4-FFF2-40B4-BE49-F238E27FC236}">
                    <a16:creationId xmlns:a16="http://schemas.microsoft.com/office/drawing/2014/main" id="{13D152B4-2EEC-48FD-AFBA-1FA8FACC6EE4}"/>
                  </a:ext>
                </a:extLst>
              </p:cNvPr>
              <p:cNvPicPr>
                <a:picLocks noChangeAspect="1"/>
              </p:cNvPicPr>
              <p:nvPr/>
            </p:nvPicPr>
            <p:blipFill rotWithShape="1">
              <a:blip r:embed="rId6">
                <a:extLst>
                  <a:ext uri="{28A0092B-C50C-407E-A947-70E740481C1C}">
                    <a14:useLocalDpi xmlns:a14="http://schemas.microsoft.com/office/drawing/2010/main" val="0"/>
                  </a:ext>
                </a:extLst>
              </a:blip>
              <a:srcRect l="12667" t="24910" r="15174" b="58841"/>
              <a:stretch/>
            </p:blipFill>
            <p:spPr>
              <a:xfrm rot="19167512" flipH="1">
                <a:off x="1338773" y="3939862"/>
                <a:ext cx="911856" cy="307988"/>
              </a:xfrm>
              <a:prstGeom prst="rect">
                <a:avLst/>
              </a:prstGeom>
            </p:spPr>
          </p:pic>
        </p:grpSp>
        <p:sp>
          <p:nvSpPr>
            <p:cNvPr id="15" name="TextBox 14">
              <a:extLst>
                <a:ext uri="{FF2B5EF4-FFF2-40B4-BE49-F238E27FC236}">
                  <a16:creationId xmlns:a16="http://schemas.microsoft.com/office/drawing/2014/main" id="{54563C3B-DF40-4399-9FBA-999E5890D38B}"/>
                </a:ext>
              </a:extLst>
            </p:cNvPr>
            <p:cNvSpPr txBox="1"/>
            <p:nvPr/>
          </p:nvSpPr>
          <p:spPr>
            <a:xfrm>
              <a:off x="905584" y="3450543"/>
              <a:ext cx="5437159" cy="1077218"/>
            </a:xfrm>
            <a:prstGeom prst="rect">
              <a:avLst/>
            </a:prstGeom>
            <a:noFill/>
          </p:spPr>
          <p:txBody>
            <a:bodyPr wrap="square">
              <a:spAutoFit/>
            </a:bodyPr>
            <a:lstStyle/>
            <a:p>
              <a:r>
                <a:rPr lang="en-US" sz="3200" b="1">
                  <a:effectLst>
                    <a:outerShdw blurRad="12700" dist="38100" dir="2700000" algn="tl">
                      <a:schemeClr val="bg1"/>
                    </a:outerShdw>
                  </a:effectLst>
                  <a:latin typeface="Times New Roman" panose="02020603050405020304" pitchFamily="18" charset="0"/>
                  <a:cs typeface="Times New Roman" panose="02020603050405020304" pitchFamily="18" charset="0"/>
                </a:rPr>
                <a:t>2. Trước hành động của quân ta, kị binh của giặc làm gì?</a:t>
              </a:r>
              <a:endParaRPr lang="zh-CN" altLang="en-US" sz="3200" b="1" spc="300" dirty="0">
                <a:effectLst>
                  <a:outerShdw blurRad="12700" dist="38100" dir="2700000" algn="tl">
                    <a:schemeClr val="bg1"/>
                  </a:outerShdw>
                </a:effectLst>
                <a:latin typeface="Times New Roman" panose="02020603050405020304" pitchFamily="18" charset="0"/>
                <a:ea typeface="字魂58号-创中黑" panose="00000500000000000000" pitchFamily="2" charset="-122"/>
                <a:cs typeface="Times New Roman" panose="02020603050405020304" pitchFamily="18" charset="0"/>
              </a:endParaRPr>
            </a:p>
          </p:txBody>
        </p:sp>
      </p:grpSp>
      <p:grpSp>
        <p:nvGrpSpPr>
          <p:cNvPr id="27" name="Group 26">
            <a:extLst>
              <a:ext uri="{FF2B5EF4-FFF2-40B4-BE49-F238E27FC236}">
                <a16:creationId xmlns:a16="http://schemas.microsoft.com/office/drawing/2014/main" id="{4ECB44D2-0B35-4033-94E9-C0401F29D0A7}"/>
              </a:ext>
            </a:extLst>
          </p:cNvPr>
          <p:cNvGrpSpPr/>
          <p:nvPr/>
        </p:nvGrpSpPr>
        <p:grpSpPr>
          <a:xfrm>
            <a:off x="462338" y="4974705"/>
            <a:ext cx="6078814" cy="1610168"/>
            <a:chOff x="462338" y="4974705"/>
            <a:chExt cx="6078814" cy="1610168"/>
          </a:xfrm>
        </p:grpSpPr>
        <p:grpSp>
          <p:nvGrpSpPr>
            <p:cNvPr id="7" name="Group 6">
              <a:extLst>
                <a:ext uri="{FF2B5EF4-FFF2-40B4-BE49-F238E27FC236}">
                  <a16:creationId xmlns:a16="http://schemas.microsoft.com/office/drawing/2014/main" id="{193D6B51-D076-4B43-A889-BA2616D5C35C}"/>
                </a:ext>
              </a:extLst>
            </p:cNvPr>
            <p:cNvGrpSpPr/>
            <p:nvPr/>
          </p:nvGrpSpPr>
          <p:grpSpPr>
            <a:xfrm>
              <a:off x="462338" y="4974705"/>
              <a:ext cx="6078814" cy="1610168"/>
              <a:chOff x="1032791" y="5181319"/>
              <a:chExt cx="6078814" cy="1183616"/>
            </a:xfrm>
          </p:grpSpPr>
          <p:pic>
            <p:nvPicPr>
              <p:cNvPr id="8" name="Picture 7">
                <a:extLst>
                  <a:ext uri="{FF2B5EF4-FFF2-40B4-BE49-F238E27FC236}">
                    <a16:creationId xmlns:a16="http://schemas.microsoft.com/office/drawing/2014/main" id="{0E485EBA-1558-49A3-A395-A7DC20720B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791" y="5181319"/>
                <a:ext cx="5850926" cy="1183616"/>
              </a:xfrm>
              <a:prstGeom prst="rect">
                <a:avLst/>
              </a:prstGeom>
              <a:effectLst>
                <a:outerShdw blurRad="25400" dist="38100" dir="10800000" algn="r" rotWithShape="0">
                  <a:prstClr val="black">
                    <a:alpha val="65000"/>
                  </a:prstClr>
                </a:outerShdw>
              </a:effectLst>
            </p:spPr>
          </p:pic>
          <p:pic>
            <p:nvPicPr>
              <p:cNvPr id="9" name="Picture 8">
                <a:extLst>
                  <a:ext uri="{FF2B5EF4-FFF2-40B4-BE49-F238E27FC236}">
                    <a16:creationId xmlns:a16="http://schemas.microsoft.com/office/drawing/2014/main" id="{5BA89799-26C1-4EDE-A5C3-75FC0FB0CF38}"/>
                  </a:ext>
                </a:extLst>
              </p:cNvPr>
              <p:cNvPicPr>
                <a:picLocks noChangeAspect="1"/>
              </p:cNvPicPr>
              <p:nvPr/>
            </p:nvPicPr>
            <p:blipFill rotWithShape="1">
              <a:blip r:embed="rId6">
                <a:extLst>
                  <a:ext uri="{28A0092B-C50C-407E-A947-70E740481C1C}">
                    <a14:useLocalDpi xmlns:a14="http://schemas.microsoft.com/office/drawing/2010/main" val="0"/>
                  </a:ext>
                </a:extLst>
              </a:blip>
              <a:srcRect l="12667" t="24910" r="15174" b="58841"/>
              <a:stretch/>
            </p:blipFill>
            <p:spPr>
              <a:xfrm rot="2432488">
                <a:off x="6199749" y="5307773"/>
                <a:ext cx="911856" cy="307988"/>
              </a:xfrm>
              <a:prstGeom prst="rect">
                <a:avLst/>
              </a:prstGeom>
            </p:spPr>
          </p:pic>
        </p:grpSp>
        <p:sp>
          <p:nvSpPr>
            <p:cNvPr id="20" name="TextBox 19">
              <a:extLst>
                <a:ext uri="{FF2B5EF4-FFF2-40B4-BE49-F238E27FC236}">
                  <a16:creationId xmlns:a16="http://schemas.microsoft.com/office/drawing/2014/main" id="{BB0920DD-D999-48EF-AED3-8F1168813B72}"/>
                </a:ext>
              </a:extLst>
            </p:cNvPr>
            <p:cNvSpPr txBox="1"/>
            <p:nvPr/>
          </p:nvSpPr>
          <p:spPr>
            <a:xfrm>
              <a:off x="876106" y="5241180"/>
              <a:ext cx="5028584" cy="1077218"/>
            </a:xfrm>
            <a:prstGeom prst="rect">
              <a:avLst/>
            </a:prstGeom>
            <a:noFill/>
          </p:spPr>
          <p:txBody>
            <a:bodyPr wrap="square">
              <a:spAutoFit/>
            </a:bodyPr>
            <a:lstStyle/>
            <a:p>
              <a:r>
                <a:rPr lang="en-US" sz="3200" b="1">
                  <a:effectLst>
                    <a:outerShdw blurRad="12700" dist="38100" dir="2700000" algn="tl">
                      <a:schemeClr val="bg1"/>
                    </a:outerShdw>
                  </a:effectLst>
                  <a:latin typeface="Times New Roman" panose="02020603050405020304" pitchFamily="18" charset="0"/>
                  <a:cs typeface="Times New Roman" panose="02020603050405020304" pitchFamily="18" charset="0"/>
                </a:rPr>
                <a:t>3. Kị binh và bộ binh của giặc thua như thế nào?</a:t>
              </a:r>
              <a:endParaRPr lang="zh-CN" altLang="en-US" sz="3200" b="1" spc="300" dirty="0">
                <a:effectLst>
                  <a:outerShdw blurRad="12700" dist="38100" dir="2700000" algn="tl">
                    <a:schemeClr val="bg1"/>
                  </a:outerShdw>
                </a:effectLst>
                <a:latin typeface="Times New Roman" panose="02020603050405020304" pitchFamily="18" charset="0"/>
                <a:ea typeface="字魂58号-创中黑" panose="00000500000000000000" pitchFamily="2" charset="-122"/>
                <a:cs typeface="Times New Roman" panose="02020603050405020304" pitchFamily="18" charset="0"/>
              </a:endParaRPr>
            </a:p>
          </p:txBody>
        </p:sp>
      </p:grpSp>
      <p:grpSp>
        <p:nvGrpSpPr>
          <p:cNvPr id="24" name="Group 23">
            <a:extLst>
              <a:ext uri="{FF2B5EF4-FFF2-40B4-BE49-F238E27FC236}">
                <a16:creationId xmlns:a16="http://schemas.microsoft.com/office/drawing/2014/main" id="{B65BDFC1-1A61-48E0-A716-406BA87128DA}"/>
              </a:ext>
            </a:extLst>
          </p:cNvPr>
          <p:cNvGrpSpPr/>
          <p:nvPr/>
        </p:nvGrpSpPr>
        <p:grpSpPr>
          <a:xfrm>
            <a:off x="5559" y="89554"/>
            <a:ext cx="6858000" cy="1243740"/>
            <a:chOff x="5559" y="89554"/>
            <a:chExt cx="6858000" cy="1243740"/>
          </a:xfrm>
        </p:grpSpPr>
        <p:pic>
          <p:nvPicPr>
            <p:cNvPr id="21" name="Picture 20">
              <a:extLst>
                <a:ext uri="{FF2B5EF4-FFF2-40B4-BE49-F238E27FC236}">
                  <a16:creationId xmlns:a16="http://schemas.microsoft.com/office/drawing/2014/main" id="{C5863996-2B70-41F6-8109-27DCDA67B088}"/>
                </a:ext>
              </a:extLst>
            </p:cNvPr>
            <p:cNvPicPr>
              <a:picLocks noChangeAspect="1"/>
            </p:cNvPicPr>
            <p:nvPr/>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t="43906" b="43067"/>
            <a:stretch/>
          </p:blipFill>
          <p:spPr>
            <a:xfrm>
              <a:off x="5559" y="89554"/>
              <a:ext cx="6858000" cy="1243740"/>
            </a:xfrm>
            <a:prstGeom prst="rect">
              <a:avLst/>
            </a:prstGeom>
          </p:spPr>
        </p:pic>
        <p:sp>
          <p:nvSpPr>
            <p:cNvPr id="23" name="TextBox 22">
              <a:extLst>
                <a:ext uri="{FF2B5EF4-FFF2-40B4-BE49-F238E27FC236}">
                  <a16:creationId xmlns:a16="http://schemas.microsoft.com/office/drawing/2014/main" id="{66250A6B-BF20-4755-9905-2AD2E834AD90}"/>
                </a:ext>
              </a:extLst>
            </p:cNvPr>
            <p:cNvSpPr txBox="1"/>
            <p:nvPr/>
          </p:nvSpPr>
          <p:spPr>
            <a:xfrm>
              <a:off x="1078002" y="195065"/>
              <a:ext cx="4549917" cy="1107996"/>
            </a:xfrm>
            <a:prstGeom prst="rect">
              <a:avLst/>
            </a:prstGeom>
            <a:noFill/>
          </p:spPr>
          <p:txBody>
            <a:bodyPr wrap="square">
              <a:spAutoFit/>
            </a:bodyPr>
            <a:lstStyle/>
            <a:p>
              <a:r>
                <a:rPr lang="en-US" altLang="zh-CN" sz="6600">
                  <a:ln w="19050">
                    <a:solidFill>
                      <a:srgbClr val="D9B46B"/>
                    </a:solidFill>
                  </a:ln>
                  <a:solidFill>
                    <a:srgbClr val="FCFCFC"/>
                  </a:solidFill>
                  <a:effectLst>
                    <a:outerShdw blurRad="12700" dist="38100" dir="2700000" algn="tl">
                      <a:srgbClr val="D9B46B"/>
                    </a:outerShdw>
                  </a:effectLst>
                  <a:latin typeface="UTM Loko" panose="02040603050506020204" pitchFamily="18" charset="0"/>
                  <a:ea typeface="字魂38号-毓秀小楷体" panose="00000500000000000000" pitchFamily="2" charset="-122"/>
                </a:rPr>
                <a:t>Thảo luận</a:t>
              </a:r>
              <a:endParaRPr lang="en-US" sz="6600"/>
            </a:p>
          </p:txBody>
        </p:sp>
      </p:grpSp>
      <p:pic>
        <p:nvPicPr>
          <p:cNvPr id="32" name="图片 60">
            <a:extLst>
              <a:ext uri="{FF2B5EF4-FFF2-40B4-BE49-F238E27FC236}">
                <a16:creationId xmlns:a16="http://schemas.microsoft.com/office/drawing/2014/main" id="{A88B7D8D-8172-4D38-B96B-7F1C3D5C04E4}"/>
              </a:ext>
            </a:extLst>
          </p:cNvPr>
          <p:cNvPicPr>
            <a:picLocks noChangeAspect="1"/>
          </p:cNvPicPr>
          <p:nvPr/>
        </p:nvPicPr>
        <p:blipFill rotWithShape="1">
          <a:blip r:embed="rId8">
            <a:extLst>
              <a:ext uri="{28A0092B-C50C-407E-A947-70E740481C1C}">
                <a14:useLocalDpi xmlns:a14="http://schemas.microsoft.com/office/drawing/2010/main" val="0"/>
              </a:ext>
            </a:extLst>
          </a:blip>
          <a:srcRect l="50000" t="12930" r="15148" b="63838"/>
          <a:stretch/>
        </p:blipFill>
        <p:spPr>
          <a:xfrm>
            <a:off x="-93069" y="208991"/>
            <a:ext cx="1498969" cy="1496114"/>
          </a:xfrm>
          <a:prstGeom prst="rect">
            <a:avLst/>
          </a:prstGeom>
        </p:spPr>
      </p:pic>
      <p:pic>
        <p:nvPicPr>
          <p:cNvPr id="33" name="图片 59">
            <a:extLst>
              <a:ext uri="{FF2B5EF4-FFF2-40B4-BE49-F238E27FC236}">
                <a16:creationId xmlns:a16="http://schemas.microsoft.com/office/drawing/2014/main" id="{7E807DA4-03A7-432C-AF37-210D924D790B}"/>
              </a:ext>
            </a:extLst>
          </p:cNvPr>
          <p:cNvPicPr>
            <a:picLocks noChangeAspect="1"/>
          </p:cNvPicPr>
          <p:nvPr/>
        </p:nvPicPr>
        <p:blipFill rotWithShape="1">
          <a:blip r:embed="rId8">
            <a:extLst>
              <a:ext uri="{28A0092B-C50C-407E-A947-70E740481C1C}">
                <a14:useLocalDpi xmlns:a14="http://schemas.microsoft.com/office/drawing/2010/main" val="0"/>
              </a:ext>
            </a:extLst>
          </a:blip>
          <a:srcRect l="50000" t="12930" r="15148" b="63838"/>
          <a:stretch/>
        </p:blipFill>
        <p:spPr>
          <a:xfrm flipH="1">
            <a:off x="5422617" y="-249804"/>
            <a:ext cx="1346765" cy="1305045"/>
          </a:xfrm>
          <a:prstGeom prst="rect">
            <a:avLst/>
          </a:prstGeom>
        </p:spPr>
      </p:pic>
    </p:spTree>
    <p:extLst>
      <p:ext uri="{BB962C8B-B14F-4D97-AF65-F5344CB8AC3E}">
        <p14:creationId xmlns:p14="http://schemas.microsoft.com/office/powerpoint/2010/main" val="26695923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500"/>
                                        <p:tgtEl>
                                          <p:spTgt spid="24"/>
                                        </p:tgtEl>
                                      </p:cBhvr>
                                    </p:animEffect>
                                  </p:childTnLst>
                                </p:cTn>
                              </p:par>
                            </p:childTnLst>
                          </p:cTn>
                        </p:par>
                        <p:par>
                          <p:cTn id="13" fill="hold">
                            <p:stCondLst>
                              <p:cond delay="500"/>
                            </p:stCondLst>
                            <p:childTnLst>
                              <p:par>
                                <p:cTn id="14" presetID="2" presetClass="entr" presetSubtype="8" decel="100000"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1000" fill="hold"/>
                                        <p:tgtEl>
                                          <p:spTgt spid="33"/>
                                        </p:tgtEl>
                                        <p:attrNameLst>
                                          <p:attrName>ppt_x</p:attrName>
                                        </p:attrNameLst>
                                      </p:cBhvr>
                                      <p:tavLst>
                                        <p:tav tm="0">
                                          <p:val>
                                            <p:strVal val="0-#ppt_w/2"/>
                                          </p:val>
                                        </p:tav>
                                        <p:tav tm="100000">
                                          <p:val>
                                            <p:strVal val="#ppt_x"/>
                                          </p:val>
                                        </p:tav>
                                      </p:tavLst>
                                    </p:anim>
                                    <p:anim calcmode="lin" valueType="num">
                                      <p:cBhvr additive="base">
                                        <p:cTn id="17" dur="1000" fill="hold"/>
                                        <p:tgtEl>
                                          <p:spTgt spid="33"/>
                                        </p:tgtEl>
                                        <p:attrNameLst>
                                          <p:attrName>ppt_y</p:attrName>
                                        </p:attrNameLst>
                                      </p:cBhvr>
                                      <p:tavLst>
                                        <p:tav tm="0">
                                          <p:val>
                                            <p:strVal val="#ppt_y"/>
                                          </p:val>
                                        </p:tav>
                                        <p:tav tm="100000">
                                          <p:val>
                                            <p:strVal val="#ppt_y"/>
                                          </p:val>
                                        </p:tav>
                                      </p:tavLst>
                                    </p:anim>
                                  </p:childTnLst>
                                </p:cTn>
                              </p:par>
                              <p:par>
                                <p:cTn id="18" presetID="2" presetClass="entr" presetSubtype="8" decel="100000" fill="hold" nodeType="withEffect">
                                  <p:stCondLst>
                                    <p:cond delay="25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1000" fill="hold"/>
                                        <p:tgtEl>
                                          <p:spTgt spid="32"/>
                                        </p:tgtEl>
                                        <p:attrNameLst>
                                          <p:attrName>ppt_x</p:attrName>
                                        </p:attrNameLst>
                                      </p:cBhvr>
                                      <p:tavLst>
                                        <p:tav tm="0">
                                          <p:val>
                                            <p:strVal val="0-#ppt_w/2"/>
                                          </p:val>
                                        </p:tav>
                                        <p:tav tm="100000">
                                          <p:val>
                                            <p:strVal val="#ppt_x"/>
                                          </p:val>
                                        </p:tav>
                                      </p:tavLst>
                                    </p:anim>
                                    <p:anim calcmode="lin" valueType="num">
                                      <p:cBhvr additive="base">
                                        <p:cTn id="21" dur="10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750" fill="hold"/>
                                        <p:tgtEl>
                                          <p:spTgt spid="25"/>
                                        </p:tgtEl>
                                        <p:attrNameLst>
                                          <p:attrName>ppt_x</p:attrName>
                                        </p:attrNameLst>
                                      </p:cBhvr>
                                      <p:tavLst>
                                        <p:tav tm="0">
                                          <p:val>
                                            <p:strVal val="0-#ppt_w/2"/>
                                          </p:val>
                                        </p:tav>
                                        <p:tav tm="100000">
                                          <p:val>
                                            <p:strVal val="#ppt_x"/>
                                          </p:val>
                                        </p:tav>
                                      </p:tavLst>
                                    </p:anim>
                                    <p:anim calcmode="lin" valueType="num">
                                      <p:cBhvr additive="base">
                                        <p:cTn id="27" dur="750" fill="hold"/>
                                        <p:tgtEl>
                                          <p:spTgt spid="25"/>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750" fill="hold"/>
                                        <p:tgtEl>
                                          <p:spTgt spid="26"/>
                                        </p:tgtEl>
                                        <p:attrNameLst>
                                          <p:attrName>ppt_x</p:attrName>
                                        </p:attrNameLst>
                                      </p:cBhvr>
                                      <p:tavLst>
                                        <p:tav tm="0">
                                          <p:val>
                                            <p:strVal val="1+#ppt_w/2"/>
                                          </p:val>
                                        </p:tav>
                                        <p:tav tm="100000">
                                          <p:val>
                                            <p:strVal val="#ppt_x"/>
                                          </p:val>
                                        </p:tav>
                                      </p:tavLst>
                                    </p:anim>
                                    <p:anim calcmode="lin" valueType="num">
                                      <p:cBhvr additive="base">
                                        <p:cTn id="31" dur="750" fill="hold"/>
                                        <p:tgtEl>
                                          <p:spTgt spid="26"/>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750" fill="hold"/>
                                        <p:tgtEl>
                                          <p:spTgt spid="27"/>
                                        </p:tgtEl>
                                        <p:attrNameLst>
                                          <p:attrName>ppt_x</p:attrName>
                                        </p:attrNameLst>
                                      </p:cBhvr>
                                      <p:tavLst>
                                        <p:tav tm="0">
                                          <p:val>
                                            <p:strVal val="0-#ppt_w/2"/>
                                          </p:val>
                                        </p:tav>
                                        <p:tav tm="100000">
                                          <p:val>
                                            <p:strVal val="#ppt_x"/>
                                          </p:val>
                                        </p:tav>
                                      </p:tavLst>
                                    </p:anim>
                                    <p:anim calcmode="lin" valueType="num">
                                      <p:cBhvr additive="base">
                                        <p:cTn id="35" dur="75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FIRST_PUBLISH" val="1"/>
  <p:tag name="ISPRING_PRESENTATION_TITLE" val="蓝色国潮爱在七夕中国风活动策划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6683</TotalTime>
  <Words>951</Words>
  <Application>Microsoft Office PowerPoint</Application>
  <PresentationFormat>Widescreen</PresentationFormat>
  <Paragraphs>90</Paragraphs>
  <Slides>20</Slides>
  <Notes>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20</vt:i4>
      </vt:variant>
    </vt:vector>
  </HeadingPairs>
  <TitlesOfParts>
    <vt:vector size="35" baseType="lpstr">
      <vt:lpstr>字魂59号-创粗黑</vt:lpstr>
      <vt:lpstr>Arial Black</vt:lpstr>
      <vt:lpstr>UVN Thang Vu</vt:lpstr>
      <vt:lpstr>UTM Ong Do Gia</vt:lpstr>
      <vt:lpstr>字魂49号-逍遥行书</vt:lpstr>
      <vt:lpstr>UTM Ambrose</vt:lpstr>
      <vt:lpstr>Times New Roman</vt:lpstr>
      <vt:lpstr>UTM Gradoo</vt:lpstr>
      <vt:lpstr>Arial</vt:lpstr>
      <vt:lpstr>UVN Chim Bien Nang</vt:lpstr>
      <vt:lpstr>DengXian</vt:lpstr>
      <vt:lpstr>UTM Nokia</vt:lpstr>
      <vt:lpstr>Wingdings</vt:lpstr>
      <vt:lpstr>UTM Loko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Chien thang Chi Lang</dc:title>
  <dc:subject>Lich su 4</dc:subject>
  <dc:creator>KTUTS</dc:creator>
  <cp:keywords>YenVu</cp:keywords>
  <cp:lastModifiedBy>ADMIN</cp:lastModifiedBy>
  <cp:revision>593</cp:revision>
  <dcterms:created xsi:type="dcterms:W3CDTF">2018-06-17T04:53:58Z</dcterms:created>
  <dcterms:modified xsi:type="dcterms:W3CDTF">2023-01-30T05:29:14Z</dcterms:modified>
  <cp:version>X011</cp:version>
</cp:coreProperties>
</file>