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60" r:id="rId3"/>
    <p:sldMasterId id="2147483684" r:id="rId4"/>
    <p:sldMasterId id="2147483696" r:id="rId5"/>
  </p:sldMasterIdLst>
  <p:notesMasterIdLst>
    <p:notesMasterId r:id="rId26"/>
  </p:notesMasterIdLst>
  <p:sldIdLst>
    <p:sldId id="286" r:id="rId6"/>
    <p:sldId id="291" r:id="rId7"/>
    <p:sldId id="292" r:id="rId8"/>
    <p:sldId id="260" r:id="rId9"/>
    <p:sldId id="297" r:id="rId10"/>
    <p:sldId id="287" r:id="rId11"/>
    <p:sldId id="263" r:id="rId12"/>
    <p:sldId id="278" r:id="rId13"/>
    <p:sldId id="279" r:id="rId14"/>
    <p:sldId id="280" r:id="rId15"/>
    <p:sldId id="281" r:id="rId16"/>
    <p:sldId id="282" r:id="rId17"/>
    <p:sldId id="261" r:id="rId18"/>
    <p:sldId id="283" r:id="rId19"/>
    <p:sldId id="284" r:id="rId20"/>
    <p:sldId id="298" r:id="rId21"/>
    <p:sldId id="299" r:id="rId22"/>
    <p:sldId id="300" r:id="rId23"/>
    <p:sldId id="277" r:id="rId24"/>
    <p:sldId id="296" r:id="rId25"/>
  </p:sldIdLst>
  <p:sldSz cx="12192000" cy="6858000"/>
  <p:notesSz cx="6858000" cy="9144000"/>
  <p:embeddedFontLst>
    <p:embeddedFont>
      <p:font typeface="Bellota Text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Didact Gothic" panose="00000500000000000000" pitchFamily="2" charset="0"/>
      <p:regular r:id="rId38"/>
    </p:embeddedFont>
    <p:embeddedFont>
      <p:font typeface="Odibee Sans" panose="020B0604020202020204" charset="0"/>
      <p:regular r:id="rId39"/>
    </p:embeddedFont>
    <p:embeddedFont>
      <p:font typeface="Roboto Condensed" panose="02000000000000000000" pitchFamily="2" charset="0"/>
      <p:regular r:id="rId40"/>
      <p:bold r:id="rId41"/>
      <p:italic r:id="rId42"/>
      <p:boldItalic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A7A"/>
    <a:srgbClr val="FFD5D5"/>
    <a:srgbClr val="7DD3F3"/>
    <a:srgbClr val="4F95B7"/>
    <a:srgbClr val="5A27F2"/>
    <a:srgbClr val="238C5D"/>
    <a:srgbClr val="00975D"/>
    <a:srgbClr val="3A9545"/>
    <a:srgbClr val="AFDD40"/>
    <a:srgbClr val="F2C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3A1D-C0E0-4C42-9941-AA77A99C3EAC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CE9EC-D710-48BD-A95E-05071A1BA7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361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5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384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17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641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62CE48E-351E-45D2-BEE0-4F689D2E5A28}" type="slidenum">
              <a:rPr lang="vi-VN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</a:t>
            </a:fld>
            <a:endParaRPr lang="vi-V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08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任意多边形 17"/>
          <p:cNvSpPr/>
          <p:nvPr userDrawn="1"/>
        </p:nvSpPr>
        <p:spPr>
          <a:xfrm>
            <a:off x="2609850" y="0"/>
            <a:ext cx="9582150" cy="6858000"/>
          </a:xfrm>
          <a:custGeom>
            <a:avLst/>
            <a:gdLst>
              <a:gd name="connsiteX0" fmla="*/ 1169614 w 9582150"/>
              <a:gd name="connsiteY0" fmla="*/ 0 h 6858000"/>
              <a:gd name="connsiteX1" fmla="*/ 9582150 w 9582150"/>
              <a:gd name="connsiteY1" fmla="*/ 0 h 6858000"/>
              <a:gd name="connsiteX2" fmla="*/ 9582150 w 9582150"/>
              <a:gd name="connsiteY2" fmla="*/ 6858000 h 6858000"/>
              <a:gd name="connsiteX3" fmla="*/ 1214526 w 9582150"/>
              <a:gd name="connsiteY3" fmla="*/ 6858000 h 6858000"/>
              <a:gd name="connsiteX4" fmla="*/ 1099416 w 9582150"/>
              <a:gd name="connsiteY4" fmla="*/ 6711521 h 6858000"/>
              <a:gd name="connsiteX5" fmla="*/ 0 w 9582150"/>
              <a:gd name="connsiteY5" fmla="*/ 3400425 h 6858000"/>
              <a:gd name="connsiteX6" fmla="*/ 1099415 w 9582150"/>
              <a:gd name="connsiteY6" fmla="*/ 893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2150" h="6858000">
                <a:moveTo>
                  <a:pt x="1169614" y="0"/>
                </a:moveTo>
                <a:lnTo>
                  <a:pt x="9582150" y="0"/>
                </a:lnTo>
                <a:lnTo>
                  <a:pt x="9582150" y="6858000"/>
                </a:lnTo>
                <a:lnTo>
                  <a:pt x="1214526" y="6858000"/>
                </a:lnTo>
                <a:lnTo>
                  <a:pt x="1099416" y="6711521"/>
                </a:lnTo>
                <a:cubicBezTo>
                  <a:pt x="408913" y="5788210"/>
                  <a:pt x="0" y="4642071"/>
                  <a:pt x="0" y="3400425"/>
                </a:cubicBezTo>
                <a:cubicBezTo>
                  <a:pt x="0" y="2158780"/>
                  <a:pt x="408912" y="1012641"/>
                  <a:pt x="1099415" y="89330"/>
                </a:cubicBezTo>
                <a:close/>
              </a:path>
            </a:pathLst>
          </a:custGeom>
          <a:solidFill>
            <a:srgbClr val="DFF7FF"/>
          </a:solidFill>
          <a:ln>
            <a:noFill/>
          </a:ln>
          <a:effectLst>
            <a:outerShdw blurRad="127000" dist="152400" dir="10800000" algn="r" rotWithShape="0">
              <a:srgbClr val="7DD3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69998-B642-4DFE-8752-48D4B0D1E08B}"/>
              </a:ext>
            </a:extLst>
          </p:cNvPr>
          <p:cNvSpPr txBox="1"/>
          <p:nvPr userDrawn="1"/>
        </p:nvSpPr>
        <p:spPr>
          <a:xfrm>
            <a:off x="9205188" y="61289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900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49294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0837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681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323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194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018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40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836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1197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80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t="20749" b="20749"/>
          <a:stretch>
            <a:fillRect/>
          </a:stretch>
        </p:blipFill>
        <p:spPr>
          <a:xfrm>
            <a:off x="237522" y="0"/>
            <a:ext cx="11716954" cy="6858000"/>
          </a:xfrm>
          <a:custGeom>
            <a:avLst/>
            <a:gdLst>
              <a:gd name="connsiteX0" fmla="*/ 0 w 11716954"/>
              <a:gd name="connsiteY0" fmla="*/ 0 h 6858000"/>
              <a:gd name="connsiteX1" fmla="*/ 11716954 w 11716954"/>
              <a:gd name="connsiteY1" fmla="*/ 0 h 6858000"/>
              <a:gd name="connsiteX2" fmla="*/ 11716954 w 11716954"/>
              <a:gd name="connsiteY2" fmla="*/ 6858000 h 6858000"/>
              <a:gd name="connsiteX3" fmla="*/ 0 w 117169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954" h="6858000">
                <a:moveTo>
                  <a:pt x="0" y="0"/>
                </a:moveTo>
                <a:lnTo>
                  <a:pt x="11716954" y="0"/>
                </a:lnTo>
                <a:lnTo>
                  <a:pt x="1171695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3" y="136525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40674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916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366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2729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624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20" y="202188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967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269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20" y="202188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39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026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20" y="202188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713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35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61178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936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26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20" y="202188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498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AABA1-AF0A-41EE-AFE4-0EB569283D2C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D37DC-2D26-4440-A721-F74A45EB1C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863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97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3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71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89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42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361330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642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12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70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02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15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5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7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7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A9292F1-989D-49CB-A9DB-C392ACE75E34}"/>
              </a:ext>
            </a:extLst>
          </p:cNvPr>
          <p:cNvSpPr txBox="1"/>
          <p:nvPr userDrawn="1"/>
        </p:nvSpPr>
        <p:spPr>
          <a:xfrm>
            <a:off x="9126322" y="6334713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7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259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68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223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3" name="Google Shape;83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" name="Google Shape;91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1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102844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Google Shape;97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 rot="611">
            <a:off x="1434400" y="3023267"/>
            <a:ext cx="4504800" cy="1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26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5" name="Google Shape;115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3" name="Google Shape;123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7963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302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9" name="Google Shape;149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7" name="Google Shape;157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421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6" name="Google Shape;166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4" name="Google Shape;174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886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680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Google Shape;184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7" name="Google Shape;197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8" name="Google Shape;198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8" name="Google Shape;208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209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" name="Google Shape;254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" name="Google Shape;258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5"/>
          <p:cNvSpPr txBox="1">
            <a:spLocks noGrp="1"/>
          </p:cNvSpPr>
          <p:nvPr>
            <p:ph type="title"/>
          </p:nvPr>
        </p:nvSpPr>
        <p:spPr>
          <a:xfrm>
            <a:off x="8311200" y="1536883"/>
            <a:ext cx="29208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64" name="Google Shape;264;p15"/>
          <p:cNvSpPr txBox="1">
            <a:spLocks noGrp="1"/>
          </p:cNvSpPr>
          <p:nvPr>
            <p:ph type="title" idx="2"/>
          </p:nvPr>
        </p:nvSpPr>
        <p:spPr>
          <a:xfrm>
            <a:off x="1904133" y="1536917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65" name="Google Shape;265;p15"/>
          <p:cNvSpPr txBox="1">
            <a:spLocks noGrp="1"/>
          </p:cNvSpPr>
          <p:nvPr>
            <p:ph type="subTitle" idx="1"/>
          </p:nvPr>
        </p:nvSpPr>
        <p:spPr>
          <a:xfrm flipH="1">
            <a:off x="1904363" y="2176516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5"/>
          <p:cNvSpPr txBox="1">
            <a:spLocks noGrp="1"/>
          </p:cNvSpPr>
          <p:nvPr>
            <p:ph type="subTitle" idx="3"/>
          </p:nvPr>
        </p:nvSpPr>
        <p:spPr>
          <a:xfrm flipH="1">
            <a:off x="8311276" y="2176484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5"/>
          <p:cNvSpPr txBox="1">
            <a:spLocks noGrp="1"/>
          </p:cNvSpPr>
          <p:nvPr>
            <p:ph type="title" idx="4"/>
          </p:nvPr>
        </p:nvSpPr>
        <p:spPr>
          <a:xfrm>
            <a:off x="1904304" y="4681284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68" name="Google Shape;268;p15"/>
          <p:cNvSpPr txBox="1">
            <a:spLocks noGrp="1"/>
          </p:cNvSpPr>
          <p:nvPr>
            <p:ph type="subTitle" idx="5"/>
          </p:nvPr>
        </p:nvSpPr>
        <p:spPr>
          <a:xfrm flipH="1">
            <a:off x="1904533" y="5320884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5"/>
          <p:cNvSpPr txBox="1">
            <a:spLocks noGrp="1"/>
          </p:cNvSpPr>
          <p:nvPr>
            <p:ph type="title" idx="6"/>
          </p:nvPr>
        </p:nvSpPr>
        <p:spPr>
          <a:xfrm>
            <a:off x="5123525" y="4681520"/>
            <a:ext cx="29208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title" idx="7"/>
          </p:nvPr>
        </p:nvSpPr>
        <p:spPr>
          <a:xfrm>
            <a:off x="5107667" y="1536899"/>
            <a:ext cx="29208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subTitle" idx="8"/>
          </p:nvPr>
        </p:nvSpPr>
        <p:spPr>
          <a:xfrm flipH="1">
            <a:off x="5107823" y="2176496"/>
            <a:ext cx="29208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9"/>
          </p:nvPr>
        </p:nvSpPr>
        <p:spPr>
          <a:xfrm flipH="1">
            <a:off x="5123743" y="5321119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title" idx="13" hasCustomPrompt="1"/>
          </p:nvPr>
        </p:nvSpPr>
        <p:spPr>
          <a:xfrm>
            <a:off x="2826152" y="897284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14" hasCustomPrompt="1"/>
          </p:nvPr>
        </p:nvSpPr>
        <p:spPr>
          <a:xfrm>
            <a:off x="6045751" y="897284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15" hasCustomPrompt="1"/>
          </p:nvPr>
        </p:nvSpPr>
        <p:spPr>
          <a:xfrm>
            <a:off x="2826665" y="4041684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16" hasCustomPrompt="1"/>
          </p:nvPr>
        </p:nvSpPr>
        <p:spPr>
          <a:xfrm>
            <a:off x="9233381" y="897317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7" name="Google Shape;277;p15"/>
          <p:cNvSpPr txBox="1">
            <a:spLocks noGrp="1"/>
          </p:cNvSpPr>
          <p:nvPr>
            <p:ph type="title" idx="17" hasCustomPrompt="1"/>
          </p:nvPr>
        </p:nvSpPr>
        <p:spPr>
          <a:xfrm>
            <a:off x="6045751" y="4041689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474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6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81" name="Google Shape;281;p16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6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6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6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16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16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16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16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9" name="Google Shape;289;p16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6"/>
          <p:cNvSpPr txBox="1">
            <a:spLocks noGrp="1"/>
          </p:cNvSpPr>
          <p:nvPr>
            <p:ph type="title"/>
          </p:nvPr>
        </p:nvSpPr>
        <p:spPr>
          <a:xfrm>
            <a:off x="3923467" y="4209417"/>
            <a:ext cx="699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6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subTitle" idx="1"/>
          </p:nvPr>
        </p:nvSpPr>
        <p:spPr>
          <a:xfrm flipH="1">
            <a:off x="3923467" y="2361251"/>
            <a:ext cx="69944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989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10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083652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160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4" name="Google Shape;334;p1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1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6" name="Google Shape;336;p1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7" name="Google Shape;337;p1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8" name="Google Shape;338;p1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p1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p1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Google Shape;341;p1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Google Shape;342;p1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" name="Google Shape;343;p1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1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1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19"/>
          <p:cNvSpPr txBox="1">
            <a:spLocks noGrp="1"/>
          </p:cNvSpPr>
          <p:nvPr>
            <p:ph type="title"/>
          </p:nvPr>
        </p:nvSpPr>
        <p:spPr>
          <a:xfrm>
            <a:off x="1914400" y="1401800"/>
            <a:ext cx="3618400" cy="40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3123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351" name="Google Shape;351;p2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2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2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2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2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2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2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2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9" name="Google Shape;359;p2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4" name="Google Shape;364;p20"/>
          <p:cNvSpPr txBox="1">
            <a:spLocks noGrp="1"/>
          </p:cNvSpPr>
          <p:nvPr>
            <p:ph type="title"/>
          </p:nvPr>
        </p:nvSpPr>
        <p:spPr>
          <a:xfrm>
            <a:off x="1970600" y="720000"/>
            <a:ext cx="9210800" cy="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141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6" name="Google Shape;366;p2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21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368" name="Google Shape;368;p2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9" name="Google Shape;369;p2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0" name="Google Shape;370;p2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1" name="Google Shape;371;p2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2" name="Google Shape;372;p2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2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" name="Google Shape;374;p2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5" name="Google Shape;375;p2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6" name="Google Shape;376;p21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2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2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1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1935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8" name="Google Shape;388;p22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9" name="Google Shape;389;p22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390" name="Google Shape;390;p22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Google Shape;391;p22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2" name="Google Shape;392;p22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3" name="Google Shape;393;p22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22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p22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22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22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8" name="Google Shape;398;p22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2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2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2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2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2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22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05" name="Google Shape;405;p22"/>
          <p:cNvSpPr txBox="1">
            <a:spLocks noGrp="1"/>
          </p:cNvSpPr>
          <p:nvPr>
            <p:ph type="subTitle" idx="3"/>
          </p:nvPr>
        </p:nvSpPr>
        <p:spPr>
          <a:xfrm flipH="1">
            <a:off x="5166651" y="52212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2"/>
          <p:cNvSpPr txBox="1">
            <a:spLocks noGrp="1"/>
          </p:cNvSpPr>
          <p:nvPr>
            <p:ph type="subTitle" idx="4"/>
          </p:nvPr>
        </p:nvSpPr>
        <p:spPr>
          <a:xfrm flipH="1">
            <a:off x="5166651" y="4699667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07" name="Google Shape;407;p22"/>
          <p:cNvSpPr txBox="1">
            <a:spLocks noGrp="1"/>
          </p:cNvSpPr>
          <p:nvPr>
            <p:ph type="subTitle" idx="5"/>
          </p:nvPr>
        </p:nvSpPr>
        <p:spPr>
          <a:xfrm flipH="1">
            <a:off x="8225067" y="52212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2"/>
          <p:cNvSpPr txBox="1">
            <a:spLocks noGrp="1"/>
          </p:cNvSpPr>
          <p:nvPr>
            <p:ph type="subTitle" idx="6"/>
          </p:nvPr>
        </p:nvSpPr>
        <p:spPr>
          <a:xfrm flipH="1">
            <a:off x="8225067" y="4699667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3869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" name="Google Shape;410;p2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1" name="Google Shape;411;p23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12" name="Google Shape;412;p2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" name="Google Shape;413;p2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4" name="Google Shape;414;p2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2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2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7" name="Google Shape;417;p2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8" name="Google Shape;418;p2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2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Google Shape;420;p2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1" name="Google Shape;421;p2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1"/>
          </p:nvPr>
        </p:nvSpPr>
        <p:spPr>
          <a:xfrm flipH="1">
            <a:off x="1920001" y="5501567"/>
            <a:ext cx="2818800" cy="6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3"/>
          <p:cNvSpPr txBox="1">
            <a:spLocks noGrp="1"/>
          </p:cNvSpPr>
          <p:nvPr>
            <p:ph type="subTitle" idx="2"/>
          </p:nvPr>
        </p:nvSpPr>
        <p:spPr>
          <a:xfrm flipH="1">
            <a:off x="1920145" y="49945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subTitle" idx="3"/>
          </p:nvPr>
        </p:nvSpPr>
        <p:spPr>
          <a:xfrm flipH="1">
            <a:off x="5166648" y="5501567"/>
            <a:ext cx="2818800" cy="6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4"/>
          </p:nvPr>
        </p:nvSpPr>
        <p:spPr>
          <a:xfrm flipH="1">
            <a:off x="5166651" y="4994567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subTitle" idx="5"/>
          </p:nvPr>
        </p:nvSpPr>
        <p:spPr>
          <a:xfrm flipH="1">
            <a:off x="8413200" y="5501567"/>
            <a:ext cx="2818800" cy="6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subTitle" idx="6"/>
          </p:nvPr>
        </p:nvSpPr>
        <p:spPr>
          <a:xfrm flipH="1">
            <a:off x="8413201" y="49945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subTitle" idx="7"/>
          </p:nvPr>
        </p:nvSpPr>
        <p:spPr>
          <a:xfrm flipH="1">
            <a:off x="1920001" y="3221937"/>
            <a:ext cx="28188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ubTitle" idx="8"/>
          </p:nvPr>
        </p:nvSpPr>
        <p:spPr>
          <a:xfrm flipH="1">
            <a:off x="1920145" y="2714955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subTitle" idx="9"/>
          </p:nvPr>
        </p:nvSpPr>
        <p:spPr>
          <a:xfrm flipH="1">
            <a:off x="5166648" y="3221937"/>
            <a:ext cx="28188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subTitle" idx="13"/>
          </p:nvPr>
        </p:nvSpPr>
        <p:spPr>
          <a:xfrm flipH="1">
            <a:off x="5166651" y="271495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35" name="Google Shape;435;p23"/>
          <p:cNvSpPr txBox="1">
            <a:spLocks noGrp="1"/>
          </p:cNvSpPr>
          <p:nvPr>
            <p:ph type="subTitle" idx="14"/>
          </p:nvPr>
        </p:nvSpPr>
        <p:spPr>
          <a:xfrm flipH="1">
            <a:off x="8413200" y="3221937"/>
            <a:ext cx="28188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3"/>
          <p:cNvSpPr txBox="1">
            <a:spLocks noGrp="1"/>
          </p:cNvSpPr>
          <p:nvPr>
            <p:ph type="subTitle" idx="15"/>
          </p:nvPr>
        </p:nvSpPr>
        <p:spPr>
          <a:xfrm flipH="1">
            <a:off x="8413201" y="2714955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681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8" name="Google Shape;438;p2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9" name="Google Shape;439;p2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40" name="Google Shape;440;p2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" name="Google Shape;441;p2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Google Shape;442;p2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3" name="Google Shape;443;p2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2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2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2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7" name="Google Shape;447;p2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8" name="Google Shape;448;p2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1"/>
          </p:nvPr>
        </p:nvSpPr>
        <p:spPr>
          <a:xfrm flipH="1">
            <a:off x="3218268" y="5513200"/>
            <a:ext cx="2818800" cy="6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2"/>
          </p:nvPr>
        </p:nvSpPr>
        <p:spPr>
          <a:xfrm flipH="1">
            <a:off x="3218412" y="5006204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 txBox="1">
            <a:spLocks noGrp="1"/>
          </p:cNvSpPr>
          <p:nvPr>
            <p:ph type="subTitle" idx="3"/>
          </p:nvPr>
        </p:nvSpPr>
        <p:spPr>
          <a:xfrm flipH="1">
            <a:off x="8033464" y="3946700"/>
            <a:ext cx="2818800" cy="6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4"/>
          <p:cNvSpPr txBox="1">
            <a:spLocks noGrp="1"/>
          </p:cNvSpPr>
          <p:nvPr>
            <p:ph type="subTitle" idx="4"/>
          </p:nvPr>
        </p:nvSpPr>
        <p:spPr>
          <a:xfrm flipH="1">
            <a:off x="8033467" y="343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57" name="Google Shape;457;p24"/>
          <p:cNvSpPr txBox="1">
            <a:spLocks noGrp="1"/>
          </p:cNvSpPr>
          <p:nvPr>
            <p:ph type="subTitle" idx="5"/>
          </p:nvPr>
        </p:nvSpPr>
        <p:spPr>
          <a:xfrm flipH="1">
            <a:off x="8033467" y="5513200"/>
            <a:ext cx="2818800" cy="6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4"/>
          <p:cNvSpPr txBox="1">
            <a:spLocks noGrp="1"/>
          </p:cNvSpPr>
          <p:nvPr>
            <p:ph type="subTitle" idx="6"/>
          </p:nvPr>
        </p:nvSpPr>
        <p:spPr>
          <a:xfrm flipH="1">
            <a:off x="8033468" y="5006204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59" name="Google Shape;459;p24"/>
          <p:cNvSpPr txBox="1">
            <a:spLocks noGrp="1"/>
          </p:cNvSpPr>
          <p:nvPr>
            <p:ph type="subTitle" idx="7"/>
          </p:nvPr>
        </p:nvSpPr>
        <p:spPr>
          <a:xfrm flipH="1">
            <a:off x="3218268" y="2391804"/>
            <a:ext cx="28188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4"/>
          <p:cNvSpPr txBox="1">
            <a:spLocks noGrp="1"/>
          </p:cNvSpPr>
          <p:nvPr>
            <p:ph type="subTitle" idx="8"/>
          </p:nvPr>
        </p:nvSpPr>
        <p:spPr>
          <a:xfrm flipH="1">
            <a:off x="3218412" y="188482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61" name="Google Shape;461;p24"/>
          <p:cNvSpPr txBox="1">
            <a:spLocks noGrp="1"/>
          </p:cNvSpPr>
          <p:nvPr>
            <p:ph type="subTitle" idx="9"/>
          </p:nvPr>
        </p:nvSpPr>
        <p:spPr>
          <a:xfrm flipH="1">
            <a:off x="3218397" y="3952487"/>
            <a:ext cx="28188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4"/>
          <p:cNvSpPr txBox="1">
            <a:spLocks noGrp="1"/>
          </p:cNvSpPr>
          <p:nvPr>
            <p:ph type="subTitle" idx="13"/>
          </p:nvPr>
        </p:nvSpPr>
        <p:spPr>
          <a:xfrm flipH="1">
            <a:off x="3218400" y="34455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63" name="Google Shape;463;p24"/>
          <p:cNvSpPr txBox="1">
            <a:spLocks noGrp="1"/>
          </p:cNvSpPr>
          <p:nvPr>
            <p:ph type="subTitle" idx="14"/>
          </p:nvPr>
        </p:nvSpPr>
        <p:spPr>
          <a:xfrm flipH="1">
            <a:off x="8033467" y="2391804"/>
            <a:ext cx="28188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24"/>
          <p:cNvSpPr txBox="1">
            <a:spLocks noGrp="1"/>
          </p:cNvSpPr>
          <p:nvPr>
            <p:ph type="subTitle" idx="15"/>
          </p:nvPr>
        </p:nvSpPr>
        <p:spPr>
          <a:xfrm flipH="1">
            <a:off x="8033468" y="188482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444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74198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553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04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709192"/>
      </p:ext>
    </p:extLst>
  </p:cSld>
  <p:clrMapOvr>
    <a:masterClrMapping/>
  </p:clrMapOvr>
  <p:transition spd="slow" advTm="3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p2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2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2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2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2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2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2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2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9" name="Google Shape;529;p28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8"/>
          <p:cNvSpPr txBox="1">
            <a:spLocks noGrp="1"/>
          </p:cNvSpPr>
          <p:nvPr>
            <p:ph type="ctrTitle"/>
          </p:nvPr>
        </p:nvSpPr>
        <p:spPr>
          <a:xfrm rot="-354">
            <a:off x="4190800" y="2895853"/>
            <a:ext cx="38836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35" name="Google Shape;535;p28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36" name="Google Shape;536;p28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8"/>
          <p:cNvSpPr txBox="1">
            <a:spLocks noGrp="1"/>
          </p:cNvSpPr>
          <p:nvPr>
            <p:ph type="title" idx="2" hasCustomPrompt="1"/>
          </p:nvPr>
        </p:nvSpPr>
        <p:spPr>
          <a:xfrm>
            <a:off x="8074533" y="3149667"/>
            <a:ext cx="1663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27830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9" name="Google Shape;539;p2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0" name="Google Shape;540;p2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" name="Google Shape;541;p2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2" name="Google Shape;542;p2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" name="Google Shape;543;p2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4" name="Google Shape;544;p2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5" name="Google Shape;545;p2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2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7" name="Google Shape;547;p2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1"/>
          </p:nvPr>
        </p:nvSpPr>
        <p:spPr>
          <a:xfrm rot="1668">
            <a:off x="2979100" y="4047217"/>
            <a:ext cx="2473600" cy="6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hasCustomPrompt="1"/>
          </p:nvPr>
        </p:nvSpPr>
        <p:spPr>
          <a:xfrm>
            <a:off x="2906100" y="2455951"/>
            <a:ext cx="2619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4" name="Google Shape;554;p29"/>
          <p:cNvSpPr txBox="1">
            <a:spLocks noGrp="1"/>
          </p:cNvSpPr>
          <p:nvPr>
            <p:ph type="subTitle" idx="2"/>
          </p:nvPr>
        </p:nvSpPr>
        <p:spPr>
          <a:xfrm rot="1668">
            <a:off x="7699267" y="4047217"/>
            <a:ext cx="2473600" cy="6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3" hasCustomPrompt="1"/>
          </p:nvPr>
        </p:nvSpPr>
        <p:spPr>
          <a:xfrm>
            <a:off x="7626280" y="2455951"/>
            <a:ext cx="2619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730350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7" name="Google Shape;557;p30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8" name="Google Shape;558;p30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30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30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30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30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3" name="Google Shape;563;p30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4" name="Google Shape;564;p30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5" name="Google Shape;565;p3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30"/>
          <p:cNvSpPr txBox="1">
            <a:spLocks noGrp="1"/>
          </p:cNvSpPr>
          <p:nvPr>
            <p:ph type="title"/>
          </p:nvPr>
        </p:nvSpPr>
        <p:spPr>
          <a:xfrm>
            <a:off x="4530717" y="2237133"/>
            <a:ext cx="1844800" cy="10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1" name="Google Shape;571;p30"/>
          <p:cNvSpPr txBox="1">
            <a:spLocks noGrp="1"/>
          </p:cNvSpPr>
          <p:nvPr>
            <p:ph type="title" idx="2"/>
          </p:nvPr>
        </p:nvSpPr>
        <p:spPr>
          <a:xfrm>
            <a:off x="2372451" y="2254933"/>
            <a:ext cx="1669600" cy="1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2" name="Google Shape;572;p30"/>
          <p:cNvSpPr txBox="1">
            <a:spLocks noGrp="1"/>
          </p:cNvSpPr>
          <p:nvPr>
            <p:ph type="subTitle" idx="1"/>
          </p:nvPr>
        </p:nvSpPr>
        <p:spPr>
          <a:xfrm flipH="1">
            <a:off x="2659684" y="3315400"/>
            <a:ext cx="1095200" cy="2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30"/>
          <p:cNvSpPr txBox="1">
            <a:spLocks noGrp="1"/>
          </p:cNvSpPr>
          <p:nvPr>
            <p:ph type="subTitle" idx="3"/>
          </p:nvPr>
        </p:nvSpPr>
        <p:spPr>
          <a:xfrm flipH="1">
            <a:off x="4905517" y="3315333"/>
            <a:ext cx="1095200" cy="2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4"/>
          </p:nvPr>
        </p:nvSpPr>
        <p:spPr>
          <a:xfrm>
            <a:off x="9109984" y="2237133"/>
            <a:ext cx="1669600" cy="10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5" name="Google Shape;575;p30"/>
          <p:cNvSpPr txBox="1">
            <a:spLocks noGrp="1"/>
          </p:cNvSpPr>
          <p:nvPr>
            <p:ph type="title" idx="5"/>
          </p:nvPr>
        </p:nvSpPr>
        <p:spPr>
          <a:xfrm>
            <a:off x="6864184" y="2237133"/>
            <a:ext cx="1669600" cy="10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6" name="Google Shape;576;p30"/>
          <p:cNvSpPr txBox="1">
            <a:spLocks noGrp="1"/>
          </p:cNvSpPr>
          <p:nvPr>
            <p:ph type="subTitle" idx="6"/>
          </p:nvPr>
        </p:nvSpPr>
        <p:spPr>
          <a:xfrm flipH="1">
            <a:off x="7151351" y="3315367"/>
            <a:ext cx="1095200" cy="2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7"/>
          </p:nvPr>
        </p:nvSpPr>
        <p:spPr>
          <a:xfrm flipH="1">
            <a:off x="9397184" y="3315400"/>
            <a:ext cx="1095200" cy="2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title" idx="8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145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6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7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483279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8" name="Google Shape;598;p32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9" name="Google Shape;599;p32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0" name="Google Shape;600;p32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1" name="Google Shape;601;p32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2" name="Google Shape;602;p32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" name="Google Shape;603;p32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4" name="Google Shape;604;p32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5" name="Google Shape;605;p32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6" name="Google Shape;606;p32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32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32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32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>
            <a:spLocks noGrp="1"/>
          </p:cNvSpPr>
          <p:nvPr>
            <p:ph type="subTitle" idx="1"/>
          </p:nvPr>
        </p:nvSpPr>
        <p:spPr>
          <a:xfrm rot="1835">
            <a:off x="7829032" y="2089532"/>
            <a:ext cx="299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2" name="Google Shape;612;p32"/>
          <p:cNvSpPr txBox="1">
            <a:spLocks noGrp="1"/>
          </p:cNvSpPr>
          <p:nvPr>
            <p:ph type="title" hasCustomPrompt="1"/>
          </p:nvPr>
        </p:nvSpPr>
        <p:spPr>
          <a:xfrm>
            <a:off x="7563200" y="893633"/>
            <a:ext cx="3529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3" name="Google Shape;613;p32"/>
          <p:cNvSpPr txBox="1">
            <a:spLocks noGrp="1"/>
          </p:cNvSpPr>
          <p:nvPr>
            <p:ph type="subTitle" idx="2"/>
          </p:nvPr>
        </p:nvSpPr>
        <p:spPr>
          <a:xfrm rot="1376">
            <a:off x="7828967" y="4938603"/>
            <a:ext cx="2998000" cy="10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4" name="Google Shape;614;p32"/>
          <p:cNvSpPr txBox="1">
            <a:spLocks noGrp="1"/>
          </p:cNvSpPr>
          <p:nvPr>
            <p:ph type="title" idx="3" hasCustomPrompt="1"/>
          </p:nvPr>
        </p:nvSpPr>
        <p:spPr>
          <a:xfrm>
            <a:off x="7563267" y="3743000"/>
            <a:ext cx="35300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5" name="Google Shape;615;p32"/>
          <p:cNvSpPr txBox="1">
            <a:spLocks noGrp="1"/>
          </p:cNvSpPr>
          <p:nvPr>
            <p:ph type="subTitle" idx="4"/>
          </p:nvPr>
        </p:nvSpPr>
        <p:spPr>
          <a:xfrm rot="1835">
            <a:off x="2280800" y="2089300"/>
            <a:ext cx="299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6" name="Google Shape;616;p32"/>
          <p:cNvSpPr txBox="1">
            <a:spLocks noGrp="1"/>
          </p:cNvSpPr>
          <p:nvPr>
            <p:ph type="title" idx="5" hasCustomPrompt="1"/>
          </p:nvPr>
        </p:nvSpPr>
        <p:spPr>
          <a:xfrm>
            <a:off x="2015000" y="893584"/>
            <a:ext cx="3529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5933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3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9" name="Google Shape;619;p3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0" name="Google Shape;620;p3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1" name="Google Shape;621;p3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2" name="Google Shape;622;p3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3" name="Google Shape;623;p3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4" name="Google Shape;624;p3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5" name="Google Shape;625;p3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6" name="Google Shape;626;p3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3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3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3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3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33"/>
          <p:cNvSpPr txBox="1">
            <a:spLocks noGrp="1"/>
          </p:cNvSpPr>
          <p:nvPr>
            <p:ph type="title"/>
          </p:nvPr>
        </p:nvSpPr>
        <p:spPr>
          <a:xfrm>
            <a:off x="7871817" y="2294400"/>
            <a:ext cx="30372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32" name="Google Shape;632;p33"/>
          <p:cNvSpPr txBox="1">
            <a:spLocks noGrp="1"/>
          </p:cNvSpPr>
          <p:nvPr>
            <p:ph type="title" idx="2"/>
          </p:nvPr>
        </p:nvSpPr>
        <p:spPr>
          <a:xfrm>
            <a:off x="3215784" y="2294400"/>
            <a:ext cx="30372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33" name="Google Shape;633;p33"/>
          <p:cNvSpPr txBox="1">
            <a:spLocks noGrp="1"/>
          </p:cNvSpPr>
          <p:nvPr>
            <p:ph type="subTitle" idx="1"/>
          </p:nvPr>
        </p:nvSpPr>
        <p:spPr>
          <a:xfrm flipH="1">
            <a:off x="3215817" y="2875921"/>
            <a:ext cx="30372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33"/>
          <p:cNvSpPr txBox="1">
            <a:spLocks noGrp="1"/>
          </p:cNvSpPr>
          <p:nvPr>
            <p:ph type="subTitle" idx="3"/>
          </p:nvPr>
        </p:nvSpPr>
        <p:spPr>
          <a:xfrm flipH="1">
            <a:off x="7871879" y="2875921"/>
            <a:ext cx="3036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3"/>
          <p:cNvSpPr txBox="1">
            <a:spLocks noGrp="1"/>
          </p:cNvSpPr>
          <p:nvPr>
            <p:ph type="title" idx="4"/>
          </p:nvPr>
        </p:nvSpPr>
        <p:spPr>
          <a:xfrm>
            <a:off x="7871817" y="4324013"/>
            <a:ext cx="30372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36" name="Google Shape;636;p33"/>
          <p:cNvSpPr txBox="1">
            <a:spLocks noGrp="1"/>
          </p:cNvSpPr>
          <p:nvPr>
            <p:ph type="title" idx="5"/>
          </p:nvPr>
        </p:nvSpPr>
        <p:spPr>
          <a:xfrm>
            <a:off x="3215784" y="4324013"/>
            <a:ext cx="30372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37" name="Google Shape;637;p33"/>
          <p:cNvSpPr txBox="1">
            <a:spLocks noGrp="1"/>
          </p:cNvSpPr>
          <p:nvPr>
            <p:ph type="subTitle" idx="6"/>
          </p:nvPr>
        </p:nvSpPr>
        <p:spPr>
          <a:xfrm flipH="1">
            <a:off x="3215817" y="4905535"/>
            <a:ext cx="30372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3"/>
          <p:cNvSpPr txBox="1">
            <a:spLocks noGrp="1"/>
          </p:cNvSpPr>
          <p:nvPr>
            <p:ph type="subTitle" idx="7"/>
          </p:nvPr>
        </p:nvSpPr>
        <p:spPr>
          <a:xfrm flipH="1">
            <a:off x="7871879" y="4905535"/>
            <a:ext cx="3036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3"/>
          <p:cNvSpPr txBox="1">
            <a:spLocks noGrp="1"/>
          </p:cNvSpPr>
          <p:nvPr>
            <p:ph type="title" idx="8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0023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1" name="Google Shape;641;p3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2" name="Google Shape;642;p3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3" name="Google Shape;643;p3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4" name="Google Shape;644;p3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5" name="Google Shape;645;p3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6" name="Google Shape;646;p3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7" name="Google Shape;647;p3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8" name="Google Shape;648;p3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9" name="Google Shape;649;p3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3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3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3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3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34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40" flipH="1">
            <a:off x="5685033" y="3863467"/>
            <a:ext cx="40472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 rot="-937" flipH="1">
            <a:off x="3864633" y="4956100"/>
            <a:ext cx="5867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56" name="Google Shape;656;p3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34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64633" y="3760500"/>
            <a:ext cx="18204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9707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9" name="Google Shape;659;p3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0" name="Google Shape;660;p3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1" name="Google Shape;661;p3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2" name="Google Shape;662;p3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3" name="Google Shape;663;p3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4" name="Google Shape;664;p3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5" name="Google Shape;665;p3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6" name="Google Shape;666;p3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7" name="Google Shape;667;p3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8" name="Google Shape;668;p3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9" name="Google Shape;669;p3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3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3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2" name="Google Shape;672;p3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3" name="Google Shape;673;p35"/>
          <p:cNvSpPr txBox="1">
            <a:spLocks noGrp="1"/>
          </p:cNvSpPr>
          <p:nvPr>
            <p:ph type="subTitle" idx="1"/>
          </p:nvPr>
        </p:nvSpPr>
        <p:spPr>
          <a:xfrm flipH="1">
            <a:off x="2084867" y="3034200"/>
            <a:ext cx="3352000" cy="1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3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01525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6" name="Google Shape;676;p3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3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8" name="Google Shape;678;p3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3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3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Google Shape;681;p3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2" name="Google Shape;682;p3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3" name="Google Shape;683;p3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4" name="Google Shape;684;p3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3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36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36"/>
          <p:cNvSpPr txBox="1">
            <a:spLocks noGrp="1"/>
          </p:cNvSpPr>
          <p:nvPr>
            <p:ph type="subTitle" idx="1"/>
          </p:nvPr>
        </p:nvSpPr>
        <p:spPr>
          <a:xfrm flipH="1">
            <a:off x="6885784" y="3352751"/>
            <a:ext cx="3352000" cy="1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3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791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1" name="Google Shape;711;p3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2" name="Google Shape;712;p3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3" name="Google Shape;713;p3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4" name="Google Shape;714;p3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5" name="Google Shape;715;p3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6" name="Google Shape;716;p3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Google Shape;717;p3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8" name="Google Shape;718;p3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3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0" name="Google Shape;720;p38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3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38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3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3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299885"/>
      </p:ext>
    </p:extLst>
  </p:cSld>
  <p:clrMapOvr>
    <a:masterClrMapping/>
  </p:clrMapOvr>
  <p:transition spd="slow" advTm="3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64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34643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1D67-8D25-4405-AFAA-2C6B70055BA1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71417E-35A9-49B1-AFA8-1297DA9AB70F}"/>
              </a:ext>
            </a:extLst>
          </p:cNvPr>
          <p:cNvSpPr txBox="1"/>
          <p:nvPr userDrawn="1"/>
        </p:nvSpPr>
        <p:spPr>
          <a:xfrm>
            <a:off x="1902339" y="7016048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4DD3EF-FE41-4ACE-8FD0-279E2B0E0B8A}"/>
              </a:ext>
            </a:extLst>
          </p:cNvPr>
          <p:cNvSpPr txBox="1"/>
          <p:nvPr userDrawn="1"/>
        </p:nvSpPr>
        <p:spPr>
          <a:xfrm>
            <a:off x="9107085" y="-75872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F1766-1B08-4382-A5FD-21E8F245AD2B}"/>
              </a:ext>
            </a:extLst>
          </p:cNvPr>
          <p:cNvSpPr txBox="1"/>
          <p:nvPr userDrawn="1"/>
        </p:nvSpPr>
        <p:spPr>
          <a:xfrm>
            <a:off x="-1123530" y="6311900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061AB9-4FA0-4800-A776-417E2C3088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80AD6-37AD-4B56-A6B3-FC1B10E9CA42}" type="datetimeFigureOut">
              <a:rPr lang="vi-VN" smtClean="0"/>
              <a:t>01/02/2023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0996C-83ED-4AD6-9FFF-942C06B0B02C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19" descr="图片包含 形状&#10;&#10;描述已自动生成">
            <a:extLst>
              <a:ext uri="{FF2B5EF4-FFF2-40B4-BE49-F238E27FC236}">
                <a16:creationId xmlns:a16="http://schemas.microsoft.com/office/drawing/2014/main" id="{46896E51-3ACA-4451-814A-D2E950AD45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302B71-E385-4F8F-BBE1-CF083B9ADB3C}"/>
              </a:ext>
            </a:extLst>
          </p:cNvPr>
          <p:cNvSpPr txBox="1"/>
          <p:nvPr userDrawn="1"/>
        </p:nvSpPr>
        <p:spPr>
          <a:xfrm>
            <a:off x="1902339" y="7016048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AEC88-A41D-4097-97C1-31F642745A9E}"/>
              </a:ext>
            </a:extLst>
          </p:cNvPr>
          <p:cNvSpPr txBox="1"/>
          <p:nvPr userDrawn="1"/>
        </p:nvSpPr>
        <p:spPr>
          <a:xfrm>
            <a:off x="8844941" y="5324545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1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21A7BD2-26A6-4598-A281-B4E0581A078C}"/>
              </a:ext>
            </a:extLst>
          </p:cNvPr>
          <p:cNvSpPr txBox="1"/>
          <p:nvPr userDrawn="1"/>
        </p:nvSpPr>
        <p:spPr>
          <a:xfrm>
            <a:off x="1902339" y="7016048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C00A8-2D37-4CFC-BC7A-A60573171D6A}"/>
              </a:ext>
            </a:extLst>
          </p:cNvPr>
          <p:cNvSpPr txBox="1"/>
          <p:nvPr userDrawn="1"/>
        </p:nvSpPr>
        <p:spPr>
          <a:xfrm>
            <a:off x="9007296" y="0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8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9B9B6A-6617-4F6D-B10E-533F4FADE35B}"/>
              </a:ext>
            </a:extLst>
          </p:cNvPr>
          <p:cNvSpPr txBox="1"/>
          <p:nvPr userDrawn="1"/>
        </p:nvSpPr>
        <p:spPr>
          <a:xfrm>
            <a:off x="1902339" y="7016048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226B6-48D3-4B21-A2A3-FF4C56AF013A}"/>
              </a:ext>
            </a:extLst>
          </p:cNvPr>
          <p:cNvSpPr txBox="1"/>
          <p:nvPr userDrawn="1"/>
        </p:nvSpPr>
        <p:spPr>
          <a:xfrm>
            <a:off x="9107085" y="-59646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3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C5C9D-9E06-4646-AEFD-8D4E268307C9}"/>
              </a:ext>
            </a:extLst>
          </p:cNvPr>
          <p:cNvSpPr txBox="1"/>
          <p:nvPr userDrawn="1"/>
        </p:nvSpPr>
        <p:spPr>
          <a:xfrm>
            <a:off x="1902339" y="7016048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4D43F-1058-4E15-BFB5-408759CB70E8}"/>
              </a:ext>
            </a:extLst>
          </p:cNvPr>
          <p:cNvSpPr txBox="1"/>
          <p:nvPr userDrawn="1"/>
        </p:nvSpPr>
        <p:spPr>
          <a:xfrm>
            <a:off x="9205416" y="6292330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84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210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9.jpeg"/><Relationship Id="rId5" Type="http://schemas.openxmlformats.org/officeDocument/2006/relationships/slide" Target="slide5.xml"/><Relationship Id="rId10" Type="http://schemas.openxmlformats.org/officeDocument/2006/relationships/image" Target="../media/image240.png"/><Relationship Id="rId4" Type="http://schemas.openxmlformats.org/officeDocument/2006/relationships/audio" Target="../media/audio2.wav"/><Relationship Id="rId9" Type="http://schemas.openxmlformats.org/officeDocument/2006/relationships/image" Target="../media/image2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9.jpeg"/><Relationship Id="rId5" Type="http://schemas.openxmlformats.org/officeDocument/2006/relationships/slide" Target="slide5.xml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76078-4C74-4FD1-8759-7646AB66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8936" y="1690688"/>
            <a:ext cx="5446004" cy="3631764"/>
            <a:chOff x="1554888" y="1477823"/>
            <a:chExt cx="5446004" cy="3631764"/>
          </a:xfrm>
        </p:grpSpPr>
        <p:sp>
          <p:nvSpPr>
            <p:cNvPr id="5" name="文本框 16">
              <a:extLst>
                <a:ext uri="{FF2B5EF4-FFF2-40B4-BE49-F238E27FC236}">
                  <a16:creationId xmlns:a16="http://schemas.microsoft.com/office/drawing/2014/main" id="{DDEADF52-D599-469E-94C1-D89EE7CAB2A0}"/>
                </a:ext>
              </a:extLst>
            </p:cNvPr>
            <p:cNvSpPr txBox="1"/>
            <p:nvPr/>
          </p:nvSpPr>
          <p:spPr>
            <a:xfrm>
              <a:off x="1554888" y="1477824"/>
              <a:ext cx="533627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KHỞI </a:t>
              </a:r>
            </a:p>
            <a:p>
              <a:pPr algn="ctr"/>
              <a:r>
                <a:rPr lang="en-US" altLang="zh-CN" sz="1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ĐỘNG</a:t>
              </a:r>
              <a:endParaRPr lang="zh-CN" altLang="en-US" sz="115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Futura Extra" panose="02040603050506020204" pitchFamily="18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6" name="文本框 16">
              <a:extLst>
                <a:ext uri="{FF2B5EF4-FFF2-40B4-BE49-F238E27FC236}">
                  <a16:creationId xmlns:a16="http://schemas.microsoft.com/office/drawing/2014/main" id="{DDEADF52-D599-469E-94C1-D89EE7CAB2A0}"/>
                </a:ext>
              </a:extLst>
            </p:cNvPr>
            <p:cNvSpPr txBox="1"/>
            <p:nvPr/>
          </p:nvSpPr>
          <p:spPr>
            <a:xfrm>
              <a:off x="1664616" y="1477823"/>
              <a:ext cx="533627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n-US" altLang="zh-CN" sz="11500" dirty="0">
                  <a:solidFill>
                    <a:srgbClr val="FFB8B8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KHỞI </a:t>
              </a:r>
            </a:p>
            <a:p>
              <a:pPr algn="ctr"/>
              <a:r>
                <a:rPr lang="en-US" altLang="zh-CN" sz="11500" dirty="0">
                  <a:solidFill>
                    <a:srgbClr val="FFB8B8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ĐỘNG</a:t>
              </a:r>
              <a:endParaRPr lang="zh-CN" altLang="en-US" sz="11500" dirty="0">
                <a:solidFill>
                  <a:srgbClr val="FFB8B8"/>
                </a:solidFill>
                <a:effectLst>
                  <a:reflection blurRad="6350" stA="55000" endA="300" endPos="45500" dir="5400000" sy="-100000" algn="bl" rotWithShape="0"/>
                </a:effectLst>
                <a:latin typeface="UTM Futura Extra" panose="02040603050506020204" pitchFamily="18" charset="0"/>
                <a:ea typeface="思源黑体 CN Heavy" panose="020B0A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447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500;p39">
            <a:extLst>
              <a:ext uri="{FF2B5EF4-FFF2-40B4-BE49-F238E27FC236}">
                <a16:creationId xmlns:a16="http://schemas.microsoft.com/office/drawing/2014/main" id="{C0877591-8612-4C8E-BA13-E1791EC0F1E2}"/>
              </a:ext>
            </a:extLst>
          </p:cNvPr>
          <p:cNvSpPr/>
          <p:nvPr/>
        </p:nvSpPr>
        <p:spPr>
          <a:xfrm>
            <a:off x="2142179" y="4894380"/>
            <a:ext cx="9196379" cy="1412291"/>
          </a:xfrm>
          <a:prstGeom prst="rect">
            <a:avLst/>
          </a:prstGeom>
          <a:solidFill>
            <a:srgbClr val="FFB8B8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UTM Rockwell" panose="02040603050506020204" pitchFamily="18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66" name="Google Shape;501;p39">
            <a:extLst>
              <a:ext uri="{FF2B5EF4-FFF2-40B4-BE49-F238E27FC236}">
                <a16:creationId xmlns:a16="http://schemas.microsoft.com/office/drawing/2014/main" id="{811C0D3F-F682-4D56-B95D-9DA5EA6165CC}"/>
              </a:ext>
            </a:extLst>
          </p:cNvPr>
          <p:cNvSpPr/>
          <p:nvPr/>
        </p:nvSpPr>
        <p:spPr>
          <a:xfrm>
            <a:off x="2348987" y="5272509"/>
            <a:ext cx="9144982" cy="1412291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495D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UTM Rockwell" panose="02040603050506020204" pitchFamily="18" charset="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37" name="Group 120"/>
          <p:cNvGrpSpPr>
            <a:grpSpLocks/>
          </p:cNvGrpSpPr>
          <p:nvPr/>
        </p:nvGrpSpPr>
        <p:grpSpPr bwMode="auto">
          <a:xfrm>
            <a:off x="7482737" y="705022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38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39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0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1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139"/>
          <p:cNvGrpSpPr>
            <a:grpSpLocks/>
          </p:cNvGrpSpPr>
          <p:nvPr/>
        </p:nvGrpSpPr>
        <p:grpSpPr bwMode="auto">
          <a:xfrm>
            <a:off x="7482737" y="2709760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43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4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5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6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7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8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9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50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9940756" y="1404470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482737" y="1417173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8425148" y="1376752"/>
            <a:ext cx="604056" cy="923780"/>
            <a:chOff x="5564343" y="3881548"/>
            <a:chExt cx="604056" cy="923780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49810" y="3368385"/>
            <a:ext cx="604056" cy="923780"/>
            <a:chOff x="5564343" y="3881548"/>
            <a:chExt cx="604056" cy="923780"/>
          </a:xfrm>
        </p:grpSpPr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43689" y="977297"/>
            <a:ext cx="6229470" cy="1438565"/>
            <a:chOff x="233209" y="806032"/>
            <a:chExt cx="5352551" cy="1438565"/>
          </a:xfrm>
        </p:grpSpPr>
        <p:sp>
          <p:nvSpPr>
            <p:cNvPr id="78" name="Text Box 4"/>
            <p:cNvSpPr txBox="1">
              <a:spLocks noChangeArrowheads="1"/>
            </p:cNvSpPr>
            <p:nvPr/>
          </p:nvSpPr>
          <p:spPr bwMode="auto">
            <a:xfrm>
              <a:off x="233209" y="880840"/>
              <a:ext cx="5254574" cy="11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 ta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 ?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969558" y="806032"/>
              <a:ext cx="616202" cy="922620"/>
              <a:chOff x="5552197" y="3882708"/>
              <a:chExt cx="616202" cy="922620"/>
            </a:xfrm>
          </p:grpSpPr>
          <p:sp>
            <p:nvSpPr>
              <p:cNvPr id="81" name="Text Box 4"/>
              <p:cNvSpPr txBox="1">
                <a:spLocks noChangeArrowheads="1"/>
              </p:cNvSpPr>
              <p:nvPr/>
            </p:nvSpPr>
            <p:spPr bwMode="auto">
              <a:xfrm>
                <a:off x="5552197" y="388270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82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  <p:sp>
            <p:nvSpPr>
              <p:cNvPr id="83" name="Line 62"/>
              <p:cNvSpPr>
                <a:spLocks noChangeShapeType="1"/>
              </p:cNvSpPr>
              <p:nvPr/>
            </p:nvSpPr>
            <p:spPr bwMode="auto">
              <a:xfrm flipH="1" flipV="1">
                <a:off x="5624263" y="438460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4082192" y="1320817"/>
              <a:ext cx="604056" cy="923780"/>
              <a:chOff x="5564343" y="3881548"/>
              <a:chExt cx="604056" cy="923780"/>
            </a:xfrm>
          </p:grpSpPr>
          <p:sp>
            <p:nvSpPr>
              <p:cNvPr id="85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388154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86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87" name="Line 62"/>
              <p:cNvSpPr>
                <a:spLocks noChangeShapeType="1"/>
              </p:cNvSpPr>
              <p:nvPr/>
            </p:nvSpPr>
            <p:spPr bwMode="auto">
              <a:xfrm flipH="1" flipV="1">
                <a:off x="5624263" y="438460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</p:grpSp>
      <p:grpSp>
        <p:nvGrpSpPr>
          <p:cNvPr id="89" name="Group 256"/>
          <p:cNvGrpSpPr>
            <a:grpSpLocks/>
          </p:cNvGrpSpPr>
          <p:nvPr/>
        </p:nvGrpSpPr>
        <p:grpSpPr bwMode="auto">
          <a:xfrm>
            <a:off x="2524684" y="2419215"/>
            <a:ext cx="680946" cy="981075"/>
            <a:chOff x="3803" y="1824"/>
            <a:chExt cx="373" cy="618"/>
          </a:xfrm>
        </p:grpSpPr>
        <p:sp>
          <p:nvSpPr>
            <p:cNvPr id="9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92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3154437" y="2553577"/>
            <a:ext cx="6809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400" b="1" dirty="0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grpSp>
        <p:nvGrpSpPr>
          <p:cNvPr id="121" name="Group 256"/>
          <p:cNvGrpSpPr>
            <a:grpSpLocks/>
          </p:cNvGrpSpPr>
          <p:nvPr/>
        </p:nvGrpSpPr>
        <p:grpSpPr bwMode="auto">
          <a:xfrm>
            <a:off x="3591666" y="2351749"/>
            <a:ext cx="1398404" cy="1035051"/>
            <a:chOff x="3803" y="1790"/>
            <a:chExt cx="766" cy="652"/>
          </a:xfrm>
        </p:grpSpPr>
        <p:sp>
          <p:nvSpPr>
            <p:cNvPr id="122" name="Text Box 4"/>
            <p:cNvSpPr txBox="1">
              <a:spLocks noChangeArrowheads="1"/>
            </p:cNvSpPr>
            <p:nvPr/>
          </p:nvSpPr>
          <p:spPr bwMode="auto">
            <a:xfrm>
              <a:off x="3825" y="1790"/>
              <a:ext cx="7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 : 2</a:t>
              </a:r>
            </a:p>
          </p:txBody>
        </p:sp>
        <p:sp>
          <p:nvSpPr>
            <p:cNvPr id="123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7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 : 2</a:t>
              </a:r>
            </a:p>
          </p:txBody>
        </p:sp>
        <p:sp>
          <p:nvSpPr>
            <p:cNvPr id="124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72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5098654" y="2570536"/>
            <a:ext cx="6809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400" b="1" dirty="0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grpSp>
        <p:nvGrpSpPr>
          <p:cNvPr id="126" name="Group 260"/>
          <p:cNvGrpSpPr>
            <a:grpSpLocks/>
          </p:cNvGrpSpPr>
          <p:nvPr/>
        </p:nvGrpSpPr>
        <p:grpSpPr bwMode="auto">
          <a:xfrm>
            <a:off x="5417929" y="2415394"/>
            <a:ext cx="680946" cy="981075"/>
            <a:chOff x="3803" y="1824"/>
            <a:chExt cx="373" cy="618"/>
          </a:xfrm>
        </p:grpSpPr>
        <p:sp>
          <p:nvSpPr>
            <p:cNvPr id="12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8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9" name="Line 263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4345163" y="2391489"/>
            <a:ext cx="506664" cy="464921"/>
          </a:xfrm>
          <a:prstGeom prst="ellipse">
            <a:avLst/>
          </a:prstGeom>
          <a:noFill/>
          <a:ln w="28575">
            <a:solidFill>
              <a:srgbClr val="F31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322360" y="2925432"/>
            <a:ext cx="506664" cy="464921"/>
          </a:xfrm>
          <a:prstGeom prst="ellipse">
            <a:avLst/>
          </a:prstGeom>
          <a:noFill/>
          <a:ln w="28575">
            <a:solidFill>
              <a:srgbClr val="F31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95688" y="3457330"/>
            <a:ext cx="5096257" cy="1369201"/>
            <a:chOff x="1768285" y="3456939"/>
            <a:chExt cx="4500257" cy="1369201"/>
          </a:xfrm>
        </p:grpSpPr>
        <p:sp>
          <p:nvSpPr>
            <p:cNvPr id="79" name="Text Box 4"/>
            <p:cNvSpPr txBox="1">
              <a:spLocks noChangeArrowheads="1"/>
            </p:cNvSpPr>
            <p:nvPr/>
          </p:nvSpPr>
          <p:spPr bwMode="auto">
            <a:xfrm>
              <a:off x="1768285" y="3456939"/>
              <a:ext cx="4500257" cy="1126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4366112" y="3903520"/>
              <a:ext cx="616202" cy="922620"/>
              <a:chOff x="5552197" y="3882708"/>
              <a:chExt cx="616202" cy="922620"/>
            </a:xfrm>
          </p:grpSpPr>
          <p:sp>
            <p:nvSpPr>
              <p:cNvPr id="133" name="Text Box 4"/>
              <p:cNvSpPr txBox="1">
                <a:spLocks noChangeArrowheads="1"/>
              </p:cNvSpPr>
              <p:nvPr/>
            </p:nvSpPr>
            <p:spPr bwMode="auto">
              <a:xfrm>
                <a:off x="5552197" y="388270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34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  <p:sp>
            <p:nvSpPr>
              <p:cNvPr id="135" name="Line 62"/>
              <p:cNvSpPr>
                <a:spLocks noChangeShapeType="1"/>
              </p:cNvSpPr>
              <p:nvPr/>
            </p:nvSpPr>
            <p:spPr bwMode="auto">
              <a:xfrm flipH="1" flipV="1">
                <a:off x="5624263" y="438460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</p:grpSp>
      <p:sp>
        <p:nvSpPr>
          <p:cNvPr id="137" name="Text Box 4"/>
          <p:cNvSpPr txBox="1">
            <a:spLocks noChangeArrowheads="1"/>
          </p:cNvSpPr>
          <p:nvPr/>
        </p:nvSpPr>
        <p:spPr bwMode="auto">
          <a:xfrm>
            <a:off x="2234542" y="5417186"/>
            <a:ext cx="91449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chia ta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70630"/>
            <a:ext cx="4345163" cy="1268097"/>
            <a:chOff x="0" y="70630"/>
            <a:chExt cx="4148929" cy="1268097"/>
          </a:xfrm>
        </p:grpSpPr>
        <p:pic>
          <p:nvPicPr>
            <p:cNvPr id="62" name="图片 20">
              <a:extLst>
                <a:ext uri="{FF2B5EF4-FFF2-40B4-BE49-F238E27FC236}">
                  <a16:creationId xmlns:a16="http://schemas.microsoft.com/office/drawing/2014/main" id="{AA77A599-C4AF-4163-BA66-61AE7C66B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85" b="36158"/>
            <a:stretch/>
          </p:blipFill>
          <p:spPr>
            <a:xfrm>
              <a:off x="0" y="70630"/>
              <a:ext cx="4148929" cy="1268097"/>
            </a:xfrm>
            <a:prstGeom prst="rect">
              <a:avLst/>
            </a:prstGeom>
          </p:spPr>
        </p:pic>
        <p:sp>
          <p:nvSpPr>
            <p:cNvPr id="64" name="Text Box 4"/>
            <p:cNvSpPr txBox="1">
              <a:spLocks noChangeArrowheads="1"/>
            </p:cNvSpPr>
            <p:nvPr/>
          </p:nvSpPr>
          <p:spPr bwMode="auto">
            <a:xfrm>
              <a:off x="963086" y="431656"/>
              <a:ext cx="26687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67" name="图片 7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55070" y="3732334"/>
            <a:ext cx="2102835" cy="312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20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97" grpId="0"/>
      <p:bldP spid="125" grpId="0"/>
      <p:bldP spid="2" grpId="0" animBg="1"/>
      <p:bldP spid="131" grpId="0" animBg="1"/>
      <p:bldP spid="1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00;p39">
            <a:extLst>
              <a:ext uri="{FF2B5EF4-FFF2-40B4-BE49-F238E27FC236}">
                <a16:creationId xmlns:a16="http://schemas.microsoft.com/office/drawing/2014/main" id="{8D818C8D-DECD-4D0F-8AC0-468A25155B05}"/>
              </a:ext>
            </a:extLst>
          </p:cNvPr>
          <p:cNvSpPr/>
          <p:nvPr/>
        </p:nvSpPr>
        <p:spPr>
          <a:xfrm>
            <a:off x="350522" y="1517242"/>
            <a:ext cx="11269981" cy="3461493"/>
          </a:xfrm>
          <a:prstGeom prst="rect">
            <a:avLst/>
          </a:prstGeom>
          <a:solidFill>
            <a:srgbClr val="FFD5D5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UTM Rockwell" panose="02040603050506020204" pitchFamily="18" charset="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C260F95D-C23E-4B1C-BE0B-388AB3E04ACC}"/>
              </a:ext>
            </a:extLst>
          </p:cNvPr>
          <p:cNvGrpSpPr/>
          <p:nvPr/>
        </p:nvGrpSpPr>
        <p:grpSpPr>
          <a:xfrm>
            <a:off x="2959583" y="-460278"/>
            <a:ext cx="7827479" cy="1891263"/>
            <a:chOff x="1961178" y="1266715"/>
            <a:chExt cx="7933204" cy="3357571"/>
          </a:xfrm>
        </p:grpSpPr>
        <p:sp>
          <p:nvSpPr>
            <p:cNvPr id="13" name="任意多边形: 形状 1">
              <a:extLst>
                <a:ext uri="{FF2B5EF4-FFF2-40B4-BE49-F238E27FC236}">
                  <a16:creationId xmlns:a16="http://schemas.microsoft.com/office/drawing/2014/main" id="{478287E9-8D70-416C-964C-7250DFDBF84E}"/>
                </a:ext>
              </a:extLst>
            </p:cNvPr>
            <p:cNvSpPr/>
            <p:nvPr/>
          </p:nvSpPr>
          <p:spPr>
            <a:xfrm>
              <a:off x="2167620" y="1419847"/>
              <a:ext cx="7520320" cy="3051306"/>
            </a:xfrm>
            <a:custGeom>
              <a:avLst/>
              <a:gdLst>
                <a:gd name="connsiteX0" fmla="*/ 2606790 w 7471847"/>
                <a:gd name="connsiteY0" fmla="*/ 362985 h 3029256"/>
                <a:gd name="connsiteX1" fmla="*/ 1641590 w 7471847"/>
                <a:gd name="connsiteY1" fmla="*/ 235985 h 3029256"/>
                <a:gd name="connsiteX2" fmla="*/ 66790 w 7471847"/>
                <a:gd name="connsiteY2" fmla="*/ 1086885 h 3029256"/>
                <a:gd name="connsiteX3" fmla="*/ 536690 w 7471847"/>
                <a:gd name="connsiteY3" fmla="*/ 2826785 h 3029256"/>
                <a:gd name="connsiteX4" fmla="*/ 2733790 w 7471847"/>
                <a:gd name="connsiteY4" fmla="*/ 2991885 h 3029256"/>
                <a:gd name="connsiteX5" fmla="*/ 4727690 w 7471847"/>
                <a:gd name="connsiteY5" fmla="*/ 2814085 h 3029256"/>
                <a:gd name="connsiteX6" fmla="*/ 6823190 w 7471847"/>
                <a:gd name="connsiteY6" fmla="*/ 2877585 h 3029256"/>
                <a:gd name="connsiteX7" fmla="*/ 7470890 w 7471847"/>
                <a:gd name="connsiteY7" fmla="*/ 1290085 h 3029256"/>
                <a:gd name="connsiteX8" fmla="*/ 6721590 w 7471847"/>
                <a:gd name="connsiteY8" fmla="*/ 20085 h 3029256"/>
                <a:gd name="connsiteX9" fmla="*/ 3457690 w 7471847"/>
                <a:gd name="connsiteY9" fmla="*/ 502685 h 3029256"/>
                <a:gd name="connsiteX10" fmla="*/ 2606790 w 7471847"/>
                <a:gd name="connsiteY10" fmla="*/ 362985 h 3029256"/>
                <a:gd name="connsiteX0" fmla="*/ 2544878 w 7471847"/>
                <a:gd name="connsiteY0" fmla="*/ 343717 h 3029038"/>
                <a:gd name="connsiteX1" fmla="*/ 1641590 w 7471847"/>
                <a:gd name="connsiteY1" fmla="*/ 235767 h 3029038"/>
                <a:gd name="connsiteX2" fmla="*/ 66790 w 7471847"/>
                <a:gd name="connsiteY2" fmla="*/ 1086667 h 3029038"/>
                <a:gd name="connsiteX3" fmla="*/ 536690 w 7471847"/>
                <a:gd name="connsiteY3" fmla="*/ 2826567 h 3029038"/>
                <a:gd name="connsiteX4" fmla="*/ 2733790 w 7471847"/>
                <a:gd name="connsiteY4" fmla="*/ 2991667 h 3029038"/>
                <a:gd name="connsiteX5" fmla="*/ 4727690 w 7471847"/>
                <a:gd name="connsiteY5" fmla="*/ 2813867 h 3029038"/>
                <a:gd name="connsiteX6" fmla="*/ 6823190 w 7471847"/>
                <a:gd name="connsiteY6" fmla="*/ 2877367 h 3029038"/>
                <a:gd name="connsiteX7" fmla="*/ 7470890 w 7471847"/>
                <a:gd name="connsiteY7" fmla="*/ 1289867 h 3029038"/>
                <a:gd name="connsiteX8" fmla="*/ 6721590 w 7471847"/>
                <a:gd name="connsiteY8" fmla="*/ 19867 h 3029038"/>
                <a:gd name="connsiteX9" fmla="*/ 3457690 w 7471847"/>
                <a:gd name="connsiteY9" fmla="*/ 502467 h 3029038"/>
                <a:gd name="connsiteX10" fmla="*/ 2544878 w 7471847"/>
                <a:gd name="connsiteY10" fmla="*/ 343717 h 3029038"/>
                <a:gd name="connsiteX0" fmla="*/ 2544878 w 7471847"/>
                <a:gd name="connsiteY0" fmla="*/ 343717 h 3029038"/>
                <a:gd name="connsiteX1" fmla="*/ 1641590 w 7471847"/>
                <a:gd name="connsiteY1" fmla="*/ 235767 h 3029038"/>
                <a:gd name="connsiteX2" fmla="*/ 66790 w 7471847"/>
                <a:gd name="connsiteY2" fmla="*/ 1086667 h 3029038"/>
                <a:gd name="connsiteX3" fmla="*/ 536690 w 7471847"/>
                <a:gd name="connsiteY3" fmla="*/ 2826567 h 3029038"/>
                <a:gd name="connsiteX4" fmla="*/ 2733790 w 7471847"/>
                <a:gd name="connsiteY4" fmla="*/ 2991667 h 3029038"/>
                <a:gd name="connsiteX5" fmla="*/ 4727690 w 7471847"/>
                <a:gd name="connsiteY5" fmla="*/ 2813867 h 3029038"/>
                <a:gd name="connsiteX6" fmla="*/ 6823190 w 7471847"/>
                <a:gd name="connsiteY6" fmla="*/ 2877367 h 3029038"/>
                <a:gd name="connsiteX7" fmla="*/ 7470890 w 7471847"/>
                <a:gd name="connsiteY7" fmla="*/ 1289867 h 3029038"/>
                <a:gd name="connsiteX8" fmla="*/ 6721590 w 7471847"/>
                <a:gd name="connsiteY8" fmla="*/ 19867 h 3029038"/>
                <a:gd name="connsiteX9" fmla="*/ 3457690 w 7471847"/>
                <a:gd name="connsiteY9" fmla="*/ 502467 h 3029038"/>
                <a:gd name="connsiteX10" fmla="*/ 2544878 w 7471847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574 h 3028895"/>
                <a:gd name="connsiteX1" fmla="*/ 1386964 w 7455346"/>
                <a:gd name="connsiteY1" fmla="*/ 283249 h 3028895"/>
                <a:gd name="connsiteX2" fmla="*/ 50289 w 7455346"/>
                <a:gd name="connsiteY2" fmla="*/ 1086524 h 3028895"/>
                <a:gd name="connsiteX3" fmla="*/ 520189 w 7455346"/>
                <a:gd name="connsiteY3" fmla="*/ 2826424 h 3028895"/>
                <a:gd name="connsiteX4" fmla="*/ 2717289 w 7455346"/>
                <a:gd name="connsiteY4" fmla="*/ 2991524 h 3028895"/>
                <a:gd name="connsiteX5" fmla="*/ 4711189 w 7455346"/>
                <a:gd name="connsiteY5" fmla="*/ 2813724 h 3028895"/>
                <a:gd name="connsiteX6" fmla="*/ 6806689 w 7455346"/>
                <a:gd name="connsiteY6" fmla="*/ 2877224 h 3028895"/>
                <a:gd name="connsiteX7" fmla="*/ 7454389 w 7455346"/>
                <a:gd name="connsiteY7" fmla="*/ 1289724 h 3028895"/>
                <a:gd name="connsiteX8" fmla="*/ 6705089 w 7455346"/>
                <a:gd name="connsiteY8" fmla="*/ 19724 h 3028895"/>
                <a:gd name="connsiteX9" fmla="*/ 3765039 w 7455346"/>
                <a:gd name="connsiteY9" fmla="*/ 507086 h 3028895"/>
                <a:gd name="connsiteX10" fmla="*/ 2528377 w 7455346"/>
                <a:gd name="connsiteY10" fmla="*/ 343574 h 3028895"/>
                <a:gd name="connsiteX0" fmla="*/ 2576002 w 7455346"/>
                <a:gd name="connsiteY0" fmla="*/ 276583 h 3028579"/>
                <a:gd name="connsiteX1" fmla="*/ 1386964 w 7455346"/>
                <a:gd name="connsiteY1" fmla="*/ 282933 h 3028579"/>
                <a:gd name="connsiteX2" fmla="*/ 50289 w 7455346"/>
                <a:gd name="connsiteY2" fmla="*/ 1086208 h 3028579"/>
                <a:gd name="connsiteX3" fmla="*/ 520189 w 7455346"/>
                <a:gd name="connsiteY3" fmla="*/ 2826108 h 3028579"/>
                <a:gd name="connsiteX4" fmla="*/ 2717289 w 7455346"/>
                <a:gd name="connsiteY4" fmla="*/ 2991208 h 3028579"/>
                <a:gd name="connsiteX5" fmla="*/ 4711189 w 7455346"/>
                <a:gd name="connsiteY5" fmla="*/ 2813408 h 3028579"/>
                <a:gd name="connsiteX6" fmla="*/ 6806689 w 7455346"/>
                <a:gd name="connsiteY6" fmla="*/ 2876908 h 3028579"/>
                <a:gd name="connsiteX7" fmla="*/ 7454389 w 7455346"/>
                <a:gd name="connsiteY7" fmla="*/ 1289408 h 3028579"/>
                <a:gd name="connsiteX8" fmla="*/ 6705089 w 7455346"/>
                <a:gd name="connsiteY8" fmla="*/ 19408 h 3028579"/>
                <a:gd name="connsiteX9" fmla="*/ 3765039 w 7455346"/>
                <a:gd name="connsiteY9" fmla="*/ 506770 h 3028579"/>
                <a:gd name="connsiteX10" fmla="*/ 2576002 w 7455346"/>
                <a:gd name="connsiteY10" fmla="*/ 276583 h 3028579"/>
                <a:gd name="connsiteX0" fmla="*/ 2576002 w 7455346"/>
                <a:gd name="connsiteY0" fmla="*/ 276583 h 3028579"/>
                <a:gd name="connsiteX1" fmla="*/ 1386964 w 7455346"/>
                <a:gd name="connsiteY1" fmla="*/ 282933 h 3028579"/>
                <a:gd name="connsiteX2" fmla="*/ 50289 w 7455346"/>
                <a:gd name="connsiteY2" fmla="*/ 1086208 h 3028579"/>
                <a:gd name="connsiteX3" fmla="*/ 520189 w 7455346"/>
                <a:gd name="connsiteY3" fmla="*/ 2826108 h 3028579"/>
                <a:gd name="connsiteX4" fmla="*/ 2717289 w 7455346"/>
                <a:gd name="connsiteY4" fmla="*/ 2991208 h 3028579"/>
                <a:gd name="connsiteX5" fmla="*/ 4711189 w 7455346"/>
                <a:gd name="connsiteY5" fmla="*/ 2813408 h 3028579"/>
                <a:gd name="connsiteX6" fmla="*/ 6806689 w 7455346"/>
                <a:gd name="connsiteY6" fmla="*/ 2876908 h 3028579"/>
                <a:gd name="connsiteX7" fmla="*/ 7454389 w 7455346"/>
                <a:gd name="connsiteY7" fmla="*/ 1289408 h 3028579"/>
                <a:gd name="connsiteX8" fmla="*/ 6705089 w 7455346"/>
                <a:gd name="connsiteY8" fmla="*/ 19408 h 3028579"/>
                <a:gd name="connsiteX9" fmla="*/ 3765039 w 7455346"/>
                <a:gd name="connsiteY9" fmla="*/ 506770 h 3028579"/>
                <a:gd name="connsiteX10" fmla="*/ 2576002 w 7455346"/>
                <a:gd name="connsiteY10" fmla="*/ 276583 h 3028579"/>
                <a:gd name="connsiteX0" fmla="*/ 2566673 w 7446017"/>
                <a:gd name="connsiteY0" fmla="*/ 276583 h 3028579"/>
                <a:gd name="connsiteX1" fmla="*/ 1377635 w 7446017"/>
                <a:gd name="connsiteY1" fmla="*/ 282933 h 3028579"/>
                <a:gd name="connsiteX2" fmla="*/ 40960 w 7446017"/>
                <a:gd name="connsiteY2" fmla="*/ 1086208 h 3028579"/>
                <a:gd name="connsiteX3" fmla="*/ 510860 w 7446017"/>
                <a:gd name="connsiteY3" fmla="*/ 2826108 h 3028579"/>
                <a:gd name="connsiteX4" fmla="*/ 2707960 w 7446017"/>
                <a:gd name="connsiteY4" fmla="*/ 2991208 h 3028579"/>
                <a:gd name="connsiteX5" fmla="*/ 4701860 w 7446017"/>
                <a:gd name="connsiteY5" fmla="*/ 2813408 h 3028579"/>
                <a:gd name="connsiteX6" fmla="*/ 6797360 w 7446017"/>
                <a:gd name="connsiteY6" fmla="*/ 2876908 h 3028579"/>
                <a:gd name="connsiteX7" fmla="*/ 7445060 w 7446017"/>
                <a:gd name="connsiteY7" fmla="*/ 1289408 h 3028579"/>
                <a:gd name="connsiteX8" fmla="*/ 6695760 w 7446017"/>
                <a:gd name="connsiteY8" fmla="*/ 19408 h 3028579"/>
                <a:gd name="connsiteX9" fmla="*/ 3755710 w 7446017"/>
                <a:gd name="connsiteY9" fmla="*/ 506770 h 3028579"/>
                <a:gd name="connsiteX10" fmla="*/ 2566673 w 7446017"/>
                <a:gd name="connsiteY10" fmla="*/ 276583 h 3028579"/>
                <a:gd name="connsiteX0" fmla="*/ 2588647 w 7467991"/>
                <a:gd name="connsiteY0" fmla="*/ 276583 h 3028579"/>
                <a:gd name="connsiteX1" fmla="*/ 1399609 w 7467991"/>
                <a:gd name="connsiteY1" fmla="*/ 282933 h 3028579"/>
                <a:gd name="connsiteX2" fmla="*/ 62934 w 7467991"/>
                <a:gd name="connsiteY2" fmla="*/ 1086208 h 3028579"/>
                <a:gd name="connsiteX3" fmla="*/ 532834 w 7467991"/>
                <a:gd name="connsiteY3" fmla="*/ 2826108 h 3028579"/>
                <a:gd name="connsiteX4" fmla="*/ 2729934 w 7467991"/>
                <a:gd name="connsiteY4" fmla="*/ 2991208 h 3028579"/>
                <a:gd name="connsiteX5" fmla="*/ 4723834 w 7467991"/>
                <a:gd name="connsiteY5" fmla="*/ 2813408 h 3028579"/>
                <a:gd name="connsiteX6" fmla="*/ 6819334 w 7467991"/>
                <a:gd name="connsiteY6" fmla="*/ 2876908 h 3028579"/>
                <a:gd name="connsiteX7" fmla="*/ 7467034 w 7467991"/>
                <a:gd name="connsiteY7" fmla="*/ 1289408 h 3028579"/>
                <a:gd name="connsiteX8" fmla="*/ 6717734 w 7467991"/>
                <a:gd name="connsiteY8" fmla="*/ 19408 h 3028579"/>
                <a:gd name="connsiteX9" fmla="*/ 3777684 w 7467991"/>
                <a:gd name="connsiteY9" fmla="*/ 506770 h 3028579"/>
                <a:gd name="connsiteX10" fmla="*/ 2588647 w 7467991"/>
                <a:gd name="connsiteY10" fmla="*/ 276583 h 3028579"/>
                <a:gd name="connsiteX0" fmla="*/ 2726790 w 7606134"/>
                <a:gd name="connsiteY0" fmla="*/ 276583 h 3028579"/>
                <a:gd name="connsiteX1" fmla="*/ 1537752 w 7606134"/>
                <a:gd name="connsiteY1" fmla="*/ 282933 h 3028579"/>
                <a:gd name="connsiteX2" fmla="*/ 201077 w 7606134"/>
                <a:gd name="connsiteY2" fmla="*/ 1086208 h 3028579"/>
                <a:gd name="connsiteX3" fmla="*/ 670977 w 7606134"/>
                <a:gd name="connsiteY3" fmla="*/ 2826108 h 3028579"/>
                <a:gd name="connsiteX4" fmla="*/ 2868077 w 7606134"/>
                <a:gd name="connsiteY4" fmla="*/ 2991208 h 3028579"/>
                <a:gd name="connsiteX5" fmla="*/ 4861977 w 7606134"/>
                <a:gd name="connsiteY5" fmla="*/ 2813408 h 3028579"/>
                <a:gd name="connsiteX6" fmla="*/ 6957477 w 7606134"/>
                <a:gd name="connsiteY6" fmla="*/ 2876908 h 3028579"/>
                <a:gd name="connsiteX7" fmla="*/ 7605177 w 7606134"/>
                <a:gd name="connsiteY7" fmla="*/ 1289408 h 3028579"/>
                <a:gd name="connsiteX8" fmla="*/ 6855877 w 7606134"/>
                <a:gd name="connsiteY8" fmla="*/ 19408 h 3028579"/>
                <a:gd name="connsiteX9" fmla="*/ 3915827 w 7606134"/>
                <a:gd name="connsiteY9" fmla="*/ 506770 h 3028579"/>
                <a:gd name="connsiteX10" fmla="*/ 2726790 w 7606134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677419 w 7556763"/>
                <a:gd name="connsiteY0" fmla="*/ 276583 h 3019528"/>
                <a:gd name="connsiteX1" fmla="*/ 1335981 w 7556763"/>
                <a:gd name="connsiteY1" fmla="*/ 199113 h 3019528"/>
                <a:gd name="connsiteX2" fmla="*/ 29786 w 7556763"/>
                <a:gd name="connsiteY2" fmla="*/ 1238608 h 3019528"/>
                <a:gd name="connsiteX3" fmla="*/ 621606 w 7556763"/>
                <a:gd name="connsiteY3" fmla="*/ 2826108 h 3019528"/>
                <a:gd name="connsiteX4" fmla="*/ 2818706 w 7556763"/>
                <a:gd name="connsiteY4" fmla="*/ 2991208 h 3019528"/>
                <a:gd name="connsiteX5" fmla="*/ 4812606 w 7556763"/>
                <a:gd name="connsiteY5" fmla="*/ 2813408 h 3019528"/>
                <a:gd name="connsiteX6" fmla="*/ 6908106 w 7556763"/>
                <a:gd name="connsiteY6" fmla="*/ 2876908 h 3019528"/>
                <a:gd name="connsiteX7" fmla="*/ 7555806 w 7556763"/>
                <a:gd name="connsiteY7" fmla="*/ 1289408 h 3019528"/>
                <a:gd name="connsiteX8" fmla="*/ 6806506 w 7556763"/>
                <a:gd name="connsiteY8" fmla="*/ 19408 h 3019528"/>
                <a:gd name="connsiteX9" fmla="*/ 3866456 w 7556763"/>
                <a:gd name="connsiteY9" fmla="*/ 506770 h 3019528"/>
                <a:gd name="connsiteX10" fmla="*/ 2677419 w 7556763"/>
                <a:gd name="connsiteY10" fmla="*/ 276583 h 3019528"/>
                <a:gd name="connsiteX0" fmla="*/ 2677419 w 7556763"/>
                <a:gd name="connsiteY0" fmla="*/ 276583 h 3019528"/>
                <a:gd name="connsiteX1" fmla="*/ 1335981 w 7556763"/>
                <a:gd name="connsiteY1" fmla="*/ 199113 h 3019528"/>
                <a:gd name="connsiteX2" fmla="*/ 29786 w 7556763"/>
                <a:gd name="connsiteY2" fmla="*/ 1238608 h 3019528"/>
                <a:gd name="connsiteX3" fmla="*/ 621606 w 7556763"/>
                <a:gd name="connsiteY3" fmla="*/ 2826108 h 3019528"/>
                <a:gd name="connsiteX4" fmla="*/ 2818706 w 7556763"/>
                <a:gd name="connsiteY4" fmla="*/ 2991208 h 3019528"/>
                <a:gd name="connsiteX5" fmla="*/ 4812606 w 7556763"/>
                <a:gd name="connsiteY5" fmla="*/ 2813408 h 3019528"/>
                <a:gd name="connsiteX6" fmla="*/ 6908106 w 7556763"/>
                <a:gd name="connsiteY6" fmla="*/ 2876908 h 3019528"/>
                <a:gd name="connsiteX7" fmla="*/ 7555806 w 7556763"/>
                <a:gd name="connsiteY7" fmla="*/ 1289408 h 3019528"/>
                <a:gd name="connsiteX8" fmla="*/ 6806506 w 7556763"/>
                <a:gd name="connsiteY8" fmla="*/ 19408 h 3019528"/>
                <a:gd name="connsiteX9" fmla="*/ 3866456 w 7556763"/>
                <a:gd name="connsiteY9" fmla="*/ 506770 h 3019528"/>
                <a:gd name="connsiteX10" fmla="*/ 2677419 w 7556763"/>
                <a:gd name="connsiteY10" fmla="*/ 276583 h 3019528"/>
                <a:gd name="connsiteX0" fmla="*/ 2669378 w 7548722"/>
                <a:gd name="connsiteY0" fmla="*/ 276583 h 3040686"/>
                <a:gd name="connsiteX1" fmla="*/ 1327940 w 7548722"/>
                <a:gd name="connsiteY1" fmla="*/ 199113 h 3040686"/>
                <a:gd name="connsiteX2" fmla="*/ 21745 w 7548722"/>
                <a:gd name="connsiteY2" fmla="*/ 1238608 h 3040686"/>
                <a:gd name="connsiteX3" fmla="*/ 682145 w 7548722"/>
                <a:gd name="connsiteY3" fmla="*/ 2864208 h 3040686"/>
                <a:gd name="connsiteX4" fmla="*/ 2810665 w 7548722"/>
                <a:gd name="connsiteY4" fmla="*/ 2991208 h 3040686"/>
                <a:gd name="connsiteX5" fmla="*/ 4804565 w 7548722"/>
                <a:gd name="connsiteY5" fmla="*/ 2813408 h 3040686"/>
                <a:gd name="connsiteX6" fmla="*/ 6900065 w 7548722"/>
                <a:gd name="connsiteY6" fmla="*/ 2876908 h 3040686"/>
                <a:gd name="connsiteX7" fmla="*/ 7547765 w 7548722"/>
                <a:gd name="connsiteY7" fmla="*/ 1289408 h 3040686"/>
                <a:gd name="connsiteX8" fmla="*/ 6798465 w 7548722"/>
                <a:gd name="connsiteY8" fmla="*/ 19408 h 3040686"/>
                <a:gd name="connsiteX9" fmla="*/ 3858415 w 7548722"/>
                <a:gd name="connsiteY9" fmla="*/ 506770 h 3040686"/>
                <a:gd name="connsiteX10" fmla="*/ 2669378 w 7548722"/>
                <a:gd name="connsiteY10" fmla="*/ 276583 h 3040686"/>
                <a:gd name="connsiteX0" fmla="*/ 2674191 w 7553535"/>
                <a:gd name="connsiteY0" fmla="*/ 276583 h 3071547"/>
                <a:gd name="connsiteX1" fmla="*/ 1332753 w 7553535"/>
                <a:gd name="connsiteY1" fmla="*/ 199113 h 3071547"/>
                <a:gd name="connsiteX2" fmla="*/ 26558 w 7553535"/>
                <a:gd name="connsiteY2" fmla="*/ 1238608 h 3071547"/>
                <a:gd name="connsiteX3" fmla="*/ 686958 w 7553535"/>
                <a:gd name="connsiteY3" fmla="*/ 2864208 h 3071547"/>
                <a:gd name="connsiteX4" fmla="*/ 2815478 w 7553535"/>
                <a:gd name="connsiteY4" fmla="*/ 2991208 h 3071547"/>
                <a:gd name="connsiteX5" fmla="*/ 4809378 w 7553535"/>
                <a:gd name="connsiteY5" fmla="*/ 2813408 h 3071547"/>
                <a:gd name="connsiteX6" fmla="*/ 6904878 w 7553535"/>
                <a:gd name="connsiteY6" fmla="*/ 2876908 h 3071547"/>
                <a:gd name="connsiteX7" fmla="*/ 7552578 w 7553535"/>
                <a:gd name="connsiteY7" fmla="*/ 1289408 h 3071547"/>
                <a:gd name="connsiteX8" fmla="*/ 6803278 w 7553535"/>
                <a:gd name="connsiteY8" fmla="*/ 19408 h 3071547"/>
                <a:gd name="connsiteX9" fmla="*/ 3863228 w 7553535"/>
                <a:gd name="connsiteY9" fmla="*/ 506770 h 3071547"/>
                <a:gd name="connsiteX10" fmla="*/ 2674191 w 7553535"/>
                <a:gd name="connsiteY10" fmla="*/ 276583 h 3071547"/>
                <a:gd name="connsiteX0" fmla="*/ 2668778 w 7548122"/>
                <a:gd name="connsiteY0" fmla="*/ 276583 h 3036703"/>
                <a:gd name="connsiteX1" fmla="*/ 1327340 w 7548122"/>
                <a:gd name="connsiteY1" fmla="*/ 199113 h 3036703"/>
                <a:gd name="connsiteX2" fmla="*/ 21145 w 7548122"/>
                <a:gd name="connsiteY2" fmla="*/ 1238608 h 3036703"/>
                <a:gd name="connsiteX3" fmla="*/ 681545 w 7548122"/>
                <a:gd name="connsiteY3" fmla="*/ 2864208 h 3036703"/>
                <a:gd name="connsiteX4" fmla="*/ 2733865 w 7548122"/>
                <a:gd name="connsiteY4" fmla="*/ 2983588 h 3036703"/>
                <a:gd name="connsiteX5" fmla="*/ 4803965 w 7548122"/>
                <a:gd name="connsiteY5" fmla="*/ 2813408 h 3036703"/>
                <a:gd name="connsiteX6" fmla="*/ 6899465 w 7548122"/>
                <a:gd name="connsiteY6" fmla="*/ 2876908 h 3036703"/>
                <a:gd name="connsiteX7" fmla="*/ 7547165 w 7548122"/>
                <a:gd name="connsiteY7" fmla="*/ 1289408 h 3036703"/>
                <a:gd name="connsiteX8" fmla="*/ 6797865 w 7548122"/>
                <a:gd name="connsiteY8" fmla="*/ 19408 h 3036703"/>
                <a:gd name="connsiteX9" fmla="*/ 3857815 w 7548122"/>
                <a:gd name="connsiteY9" fmla="*/ 506770 h 3036703"/>
                <a:gd name="connsiteX10" fmla="*/ 2668778 w 7548122"/>
                <a:gd name="connsiteY10" fmla="*/ 276583 h 3036703"/>
                <a:gd name="connsiteX0" fmla="*/ 2668778 w 7548122"/>
                <a:gd name="connsiteY0" fmla="*/ 276583 h 3064978"/>
                <a:gd name="connsiteX1" fmla="*/ 1327340 w 7548122"/>
                <a:gd name="connsiteY1" fmla="*/ 199113 h 3064978"/>
                <a:gd name="connsiteX2" fmla="*/ 21145 w 7548122"/>
                <a:gd name="connsiteY2" fmla="*/ 1238608 h 3064978"/>
                <a:gd name="connsiteX3" fmla="*/ 681545 w 7548122"/>
                <a:gd name="connsiteY3" fmla="*/ 2864208 h 3064978"/>
                <a:gd name="connsiteX4" fmla="*/ 2733865 w 7548122"/>
                <a:gd name="connsiteY4" fmla="*/ 2983588 h 3064978"/>
                <a:gd name="connsiteX5" fmla="*/ 4803965 w 7548122"/>
                <a:gd name="connsiteY5" fmla="*/ 2813408 h 3064978"/>
                <a:gd name="connsiteX6" fmla="*/ 6899465 w 7548122"/>
                <a:gd name="connsiteY6" fmla="*/ 2876908 h 3064978"/>
                <a:gd name="connsiteX7" fmla="*/ 7547165 w 7548122"/>
                <a:gd name="connsiteY7" fmla="*/ 1289408 h 3064978"/>
                <a:gd name="connsiteX8" fmla="*/ 6797865 w 7548122"/>
                <a:gd name="connsiteY8" fmla="*/ 19408 h 3064978"/>
                <a:gd name="connsiteX9" fmla="*/ 3857815 w 7548122"/>
                <a:gd name="connsiteY9" fmla="*/ 506770 h 3064978"/>
                <a:gd name="connsiteX10" fmla="*/ 2668778 w 7548122"/>
                <a:gd name="connsiteY10" fmla="*/ 276583 h 3064978"/>
                <a:gd name="connsiteX0" fmla="*/ 2668778 w 7559855"/>
                <a:gd name="connsiteY0" fmla="*/ 284018 h 3072413"/>
                <a:gd name="connsiteX1" fmla="*/ 1327340 w 7559855"/>
                <a:gd name="connsiteY1" fmla="*/ 206548 h 3072413"/>
                <a:gd name="connsiteX2" fmla="*/ 21145 w 7559855"/>
                <a:gd name="connsiteY2" fmla="*/ 1246043 h 3072413"/>
                <a:gd name="connsiteX3" fmla="*/ 681545 w 7559855"/>
                <a:gd name="connsiteY3" fmla="*/ 2871643 h 3072413"/>
                <a:gd name="connsiteX4" fmla="*/ 2733865 w 7559855"/>
                <a:gd name="connsiteY4" fmla="*/ 2991023 h 3072413"/>
                <a:gd name="connsiteX5" fmla="*/ 4803965 w 7559855"/>
                <a:gd name="connsiteY5" fmla="*/ 2820843 h 3072413"/>
                <a:gd name="connsiteX6" fmla="*/ 6899465 w 7559855"/>
                <a:gd name="connsiteY6" fmla="*/ 2884343 h 3072413"/>
                <a:gd name="connsiteX7" fmla="*/ 7547165 w 7559855"/>
                <a:gd name="connsiteY7" fmla="*/ 1296843 h 3072413"/>
                <a:gd name="connsiteX8" fmla="*/ 6447345 w 7559855"/>
                <a:gd name="connsiteY8" fmla="*/ 19223 h 3072413"/>
                <a:gd name="connsiteX9" fmla="*/ 3857815 w 7559855"/>
                <a:gd name="connsiteY9" fmla="*/ 514205 h 3072413"/>
                <a:gd name="connsiteX10" fmla="*/ 2668778 w 7559855"/>
                <a:gd name="connsiteY10" fmla="*/ 284018 h 3072413"/>
                <a:gd name="connsiteX0" fmla="*/ 2668778 w 7559855"/>
                <a:gd name="connsiteY0" fmla="*/ 284018 h 3072413"/>
                <a:gd name="connsiteX1" fmla="*/ 1327340 w 7559855"/>
                <a:gd name="connsiteY1" fmla="*/ 206548 h 3072413"/>
                <a:gd name="connsiteX2" fmla="*/ 21145 w 7559855"/>
                <a:gd name="connsiteY2" fmla="*/ 1246043 h 3072413"/>
                <a:gd name="connsiteX3" fmla="*/ 681545 w 7559855"/>
                <a:gd name="connsiteY3" fmla="*/ 2871643 h 3072413"/>
                <a:gd name="connsiteX4" fmla="*/ 2733865 w 7559855"/>
                <a:gd name="connsiteY4" fmla="*/ 2991023 h 3072413"/>
                <a:gd name="connsiteX5" fmla="*/ 4803965 w 7559855"/>
                <a:gd name="connsiteY5" fmla="*/ 2820843 h 3072413"/>
                <a:gd name="connsiteX6" fmla="*/ 6899465 w 7559855"/>
                <a:gd name="connsiteY6" fmla="*/ 2884343 h 3072413"/>
                <a:gd name="connsiteX7" fmla="*/ 7547165 w 7559855"/>
                <a:gd name="connsiteY7" fmla="*/ 1296843 h 3072413"/>
                <a:gd name="connsiteX8" fmla="*/ 6447345 w 7559855"/>
                <a:gd name="connsiteY8" fmla="*/ 19223 h 3072413"/>
                <a:gd name="connsiteX9" fmla="*/ 3857815 w 7559855"/>
                <a:gd name="connsiteY9" fmla="*/ 514205 h 3072413"/>
                <a:gd name="connsiteX10" fmla="*/ 2668778 w 7559855"/>
                <a:gd name="connsiteY10" fmla="*/ 284018 h 3072413"/>
                <a:gd name="connsiteX0" fmla="*/ 2668778 w 7559855"/>
                <a:gd name="connsiteY0" fmla="*/ 264795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668778 w 7559855"/>
                <a:gd name="connsiteY10" fmla="*/ 264795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2891 w 7556818"/>
                <a:gd name="connsiteY0" fmla="*/ 317182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722891 w 7556818"/>
                <a:gd name="connsiteY10" fmla="*/ 317182 h 3053190"/>
                <a:gd name="connsiteX0" fmla="*/ 2722891 w 7556818"/>
                <a:gd name="connsiteY0" fmla="*/ 317182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722891 w 7556818"/>
                <a:gd name="connsiteY10" fmla="*/ 317182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07086 w 7483875"/>
                <a:gd name="connsiteY0" fmla="*/ 312420 h 3051306"/>
                <a:gd name="connsiteX1" fmla="*/ 1189448 w 7483875"/>
                <a:gd name="connsiteY1" fmla="*/ 187325 h 3051306"/>
                <a:gd name="connsiteX2" fmla="*/ 21365 w 7483875"/>
                <a:gd name="connsiteY2" fmla="*/ 1258570 h 3051306"/>
                <a:gd name="connsiteX3" fmla="*/ 605565 w 7483875"/>
                <a:gd name="connsiteY3" fmla="*/ 2852420 h 3051306"/>
                <a:gd name="connsiteX4" fmla="*/ 2657885 w 7483875"/>
                <a:gd name="connsiteY4" fmla="*/ 2971800 h 3051306"/>
                <a:gd name="connsiteX5" fmla="*/ 4727985 w 7483875"/>
                <a:gd name="connsiteY5" fmla="*/ 2801620 h 3051306"/>
                <a:gd name="connsiteX6" fmla="*/ 6823485 w 7483875"/>
                <a:gd name="connsiteY6" fmla="*/ 2865120 h 3051306"/>
                <a:gd name="connsiteX7" fmla="*/ 7471185 w 7483875"/>
                <a:gd name="connsiteY7" fmla="*/ 1277620 h 3051306"/>
                <a:gd name="connsiteX8" fmla="*/ 6371365 w 7483875"/>
                <a:gd name="connsiteY8" fmla="*/ 0 h 3051306"/>
                <a:gd name="connsiteX9" fmla="*/ 3781835 w 7483875"/>
                <a:gd name="connsiteY9" fmla="*/ 494982 h 3051306"/>
                <a:gd name="connsiteX10" fmla="*/ 2607086 w 7483875"/>
                <a:gd name="connsiteY10" fmla="*/ 312420 h 3051306"/>
                <a:gd name="connsiteX0" fmla="*/ 2643531 w 7520320"/>
                <a:gd name="connsiteY0" fmla="*/ 312420 h 3051306"/>
                <a:gd name="connsiteX1" fmla="*/ 1225893 w 7520320"/>
                <a:gd name="connsiteY1" fmla="*/ 187325 h 3051306"/>
                <a:gd name="connsiteX2" fmla="*/ 57810 w 7520320"/>
                <a:gd name="connsiteY2" fmla="*/ 1258570 h 3051306"/>
                <a:gd name="connsiteX3" fmla="*/ 642010 w 7520320"/>
                <a:gd name="connsiteY3" fmla="*/ 2852420 h 3051306"/>
                <a:gd name="connsiteX4" fmla="*/ 2694330 w 7520320"/>
                <a:gd name="connsiteY4" fmla="*/ 2971800 h 3051306"/>
                <a:gd name="connsiteX5" fmla="*/ 4764430 w 7520320"/>
                <a:gd name="connsiteY5" fmla="*/ 2801620 h 3051306"/>
                <a:gd name="connsiteX6" fmla="*/ 6859930 w 7520320"/>
                <a:gd name="connsiteY6" fmla="*/ 2865120 h 3051306"/>
                <a:gd name="connsiteX7" fmla="*/ 7507630 w 7520320"/>
                <a:gd name="connsiteY7" fmla="*/ 1277620 h 3051306"/>
                <a:gd name="connsiteX8" fmla="*/ 6407810 w 7520320"/>
                <a:gd name="connsiteY8" fmla="*/ 0 h 3051306"/>
                <a:gd name="connsiteX9" fmla="*/ 3818280 w 7520320"/>
                <a:gd name="connsiteY9" fmla="*/ 494982 h 3051306"/>
                <a:gd name="connsiteX10" fmla="*/ 2643531 w 7520320"/>
                <a:gd name="connsiteY10" fmla="*/ 312420 h 305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20320" h="3051306">
                  <a:moveTo>
                    <a:pt x="2643531" y="312420"/>
                  </a:moveTo>
                  <a:cubicBezTo>
                    <a:pt x="2311479" y="251619"/>
                    <a:pt x="1656846" y="29633"/>
                    <a:pt x="1225893" y="187325"/>
                  </a:cubicBezTo>
                  <a:cubicBezTo>
                    <a:pt x="794940" y="345017"/>
                    <a:pt x="256724" y="617538"/>
                    <a:pt x="57810" y="1258570"/>
                  </a:cubicBezTo>
                  <a:cubicBezTo>
                    <a:pt x="-141104" y="1899602"/>
                    <a:pt x="202590" y="2566882"/>
                    <a:pt x="642010" y="2852420"/>
                  </a:cubicBezTo>
                  <a:cubicBezTo>
                    <a:pt x="1081430" y="3137958"/>
                    <a:pt x="1885340" y="3056467"/>
                    <a:pt x="2694330" y="2971800"/>
                  </a:cubicBezTo>
                  <a:cubicBezTo>
                    <a:pt x="3503320" y="2887133"/>
                    <a:pt x="4070163" y="2819400"/>
                    <a:pt x="4764430" y="2801620"/>
                  </a:cubicBezTo>
                  <a:cubicBezTo>
                    <a:pt x="5458697" y="2783840"/>
                    <a:pt x="6402730" y="3119120"/>
                    <a:pt x="6859930" y="2865120"/>
                  </a:cubicBezTo>
                  <a:cubicBezTo>
                    <a:pt x="7317130" y="2611120"/>
                    <a:pt x="7582983" y="1755140"/>
                    <a:pt x="7507630" y="1277620"/>
                  </a:cubicBezTo>
                  <a:cubicBezTo>
                    <a:pt x="7432277" y="800100"/>
                    <a:pt x="7328137" y="115993"/>
                    <a:pt x="6407810" y="0"/>
                  </a:cubicBezTo>
                  <a:cubicBezTo>
                    <a:pt x="5236023" y="13547"/>
                    <a:pt x="4445660" y="442912"/>
                    <a:pt x="3818280" y="494982"/>
                  </a:cubicBezTo>
                  <a:cubicBezTo>
                    <a:pt x="3190900" y="547052"/>
                    <a:pt x="2975583" y="373221"/>
                    <a:pt x="2643531" y="312420"/>
                  </a:cubicBezTo>
                  <a:close/>
                </a:path>
              </a:pathLst>
            </a:custGeom>
            <a:solidFill>
              <a:srgbClr val="0C9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Rockwell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4" name="任意多边形: 形状 24">
              <a:extLst>
                <a:ext uri="{FF2B5EF4-FFF2-40B4-BE49-F238E27FC236}">
                  <a16:creationId xmlns:a16="http://schemas.microsoft.com/office/drawing/2014/main" id="{62EA76C6-FBAD-4752-B7ED-6244DD4550D8}"/>
                </a:ext>
              </a:extLst>
            </p:cNvPr>
            <p:cNvSpPr/>
            <p:nvPr/>
          </p:nvSpPr>
          <p:spPr>
            <a:xfrm>
              <a:off x="1961178" y="1266715"/>
              <a:ext cx="7933204" cy="3357571"/>
            </a:xfrm>
            <a:custGeom>
              <a:avLst/>
              <a:gdLst>
                <a:gd name="connsiteX0" fmla="*/ 2606790 w 7471847"/>
                <a:gd name="connsiteY0" fmla="*/ 362985 h 3029256"/>
                <a:gd name="connsiteX1" fmla="*/ 1641590 w 7471847"/>
                <a:gd name="connsiteY1" fmla="*/ 235985 h 3029256"/>
                <a:gd name="connsiteX2" fmla="*/ 66790 w 7471847"/>
                <a:gd name="connsiteY2" fmla="*/ 1086885 h 3029256"/>
                <a:gd name="connsiteX3" fmla="*/ 536690 w 7471847"/>
                <a:gd name="connsiteY3" fmla="*/ 2826785 h 3029256"/>
                <a:gd name="connsiteX4" fmla="*/ 2733790 w 7471847"/>
                <a:gd name="connsiteY4" fmla="*/ 2991885 h 3029256"/>
                <a:gd name="connsiteX5" fmla="*/ 4727690 w 7471847"/>
                <a:gd name="connsiteY5" fmla="*/ 2814085 h 3029256"/>
                <a:gd name="connsiteX6" fmla="*/ 6823190 w 7471847"/>
                <a:gd name="connsiteY6" fmla="*/ 2877585 h 3029256"/>
                <a:gd name="connsiteX7" fmla="*/ 7470890 w 7471847"/>
                <a:gd name="connsiteY7" fmla="*/ 1290085 h 3029256"/>
                <a:gd name="connsiteX8" fmla="*/ 6721590 w 7471847"/>
                <a:gd name="connsiteY8" fmla="*/ 20085 h 3029256"/>
                <a:gd name="connsiteX9" fmla="*/ 3457690 w 7471847"/>
                <a:gd name="connsiteY9" fmla="*/ 502685 h 3029256"/>
                <a:gd name="connsiteX10" fmla="*/ 2606790 w 7471847"/>
                <a:gd name="connsiteY10" fmla="*/ 362985 h 3029256"/>
                <a:gd name="connsiteX0" fmla="*/ 2544878 w 7471847"/>
                <a:gd name="connsiteY0" fmla="*/ 343717 h 3029038"/>
                <a:gd name="connsiteX1" fmla="*/ 1641590 w 7471847"/>
                <a:gd name="connsiteY1" fmla="*/ 235767 h 3029038"/>
                <a:gd name="connsiteX2" fmla="*/ 66790 w 7471847"/>
                <a:gd name="connsiteY2" fmla="*/ 1086667 h 3029038"/>
                <a:gd name="connsiteX3" fmla="*/ 536690 w 7471847"/>
                <a:gd name="connsiteY3" fmla="*/ 2826567 h 3029038"/>
                <a:gd name="connsiteX4" fmla="*/ 2733790 w 7471847"/>
                <a:gd name="connsiteY4" fmla="*/ 2991667 h 3029038"/>
                <a:gd name="connsiteX5" fmla="*/ 4727690 w 7471847"/>
                <a:gd name="connsiteY5" fmla="*/ 2813867 h 3029038"/>
                <a:gd name="connsiteX6" fmla="*/ 6823190 w 7471847"/>
                <a:gd name="connsiteY6" fmla="*/ 2877367 h 3029038"/>
                <a:gd name="connsiteX7" fmla="*/ 7470890 w 7471847"/>
                <a:gd name="connsiteY7" fmla="*/ 1289867 h 3029038"/>
                <a:gd name="connsiteX8" fmla="*/ 6721590 w 7471847"/>
                <a:gd name="connsiteY8" fmla="*/ 19867 h 3029038"/>
                <a:gd name="connsiteX9" fmla="*/ 3457690 w 7471847"/>
                <a:gd name="connsiteY9" fmla="*/ 502467 h 3029038"/>
                <a:gd name="connsiteX10" fmla="*/ 2544878 w 7471847"/>
                <a:gd name="connsiteY10" fmla="*/ 343717 h 3029038"/>
                <a:gd name="connsiteX0" fmla="*/ 2544878 w 7471847"/>
                <a:gd name="connsiteY0" fmla="*/ 343717 h 3029038"/>
                <a:gd name="connsiteX1" fmla="*/ 1641590 w 7471847"/>
                <a:gd name="connsiteY1" fmla="*/ 235767 h 3029038"/>
                <a:gd name="connsiteX2" fmla="*/ 66790 w 7471847"/>
                <a:gd name="connsiteY2" fmla="*/ 1086667 h 3029038"/>
                <a:gd name="connsiteX3" fmla="*/ 536690 w 7471847"/>
                <a:gd name="connsiteY3" fmla="*/ 2826567 h 3029038"/>
                <a:gd name="connsiteX4" fmla="*/ 2733790 w 7471847"/>
                <a:gd name="connsiteY4" fmla="*/ 2991667 h 3029038"/>
                <a:gd name="connsiteX5" fmla="*/ 4727690 w 7471847"/>
                <a:gd name="connsiteY5" fmla="*/ 2813867 h 3029038"/>
                <a:gd name="connsiteX6" fmla="*/ 6823190 w 7471847"/>
                <a:gd name="connsiteY6" fmla="*/ 2877367 h 3029038"/>
                <a:gd name="connsiteX7" fmla="*/ 7470890 w 7471847"/>
                <a:gd name="connsiteY7" fmla="*/ 1289867 h 3029038"/>
                <a:gd name="connsiteX8" fmla="*/ 6721590 w 7471847"/>
                <a:gd name="connsiteY8" fmla="*/ 19867 h 3029038"/>
                <a:gd name="connsiteX9" fmla="*/ 3457690 w 7471847"/>
                <a:gd name="connsiteY9" fmla="*/ 502467 h 3029038"/>
                <a:gd name="connsiteX10" fmla="*/ 2544878 w 7471847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574 h 3028895"/>
                <a:gd name="connsiteX1" fmla="*/ 1386964 w 7455346"/>
                <a:gd name="connsiteY1" fmla="*/ 283249 h 3028895"/>
                <a:gd name="connsiteX2" fmla="*/ 50289 w 7455346"/>
                <a:gd name="connsiteY2" fmla="*/ 1086524 h 3028895"/>
                <a:gd name="connsiteX3" fmla="*/ 520189 w 7455346"/>
                <a:gd name="connsiteY3" fmla="*/ 2826424 h 3028895"/>
                <a:gd name="connsiteX4" fmla="*/ 2717289 w 7455346"/>
                <a:gd name="connsiteY4" fmla="*/ 2991524 h 3028895"/>
                <a:gd name="connsiteX5" fmla="*/ 4711189 w 7455346"/>
                <a:gd name="connsiteY5" fmla="*/ 2813724 h 3028895"/>
                <a:gd name="connsiteX6" fmla="*/ 6806689 w 7455346"/>
                <a:gd name="connsiteY6" fmla="*/ 2877224 h 3028895"/>
                <a:gd name="connsiteX7" fmla="*/ 7454389 w 7455346"/>
                <a:gd name="connsiteY7" fmla="*/ 1289724 h 3028895"/>
                <a:gd name="connsiteX8" fmla="*/ 6705089 w 7455346"/>
                <a:gd name="connsiteY8" fmla="*/ 19724 h 3028895"/>
                <a:gd name="connsiteX9" fmla="*/ 3765039 w 7455346"/>
                <a:gd name="connsiteY9" fmla="*/ 507086 h 3028895"/>
                <a:gd name="connsiteX10" fmla="*/ 2528377 w 7455346"/>
                <a:gd name="connsiteY10" fmla="*/ 343574 h 3028895"/>
                <a:gd name="connsiteX0" fmla="*/ 2576002 w 7455346"/>
                <a:gd name="connsiteY0" fmla="*/ 276583 h 3028579"/>
                <a:gd name="connsiteX1" fmla="*/ 1386964 w 7455346"/>
                <a:gd name="connsiteY1" fmla="*/ 282933 h 3028579"/>
                <a:gd name="connsiteX2" fmla="*/ 50289 w 7455346"/>
                <a:gd name="connsiteY2" fmla="*/ 1086208 h 3028579"/>
                <a:gd name="connsiteX3" fmla="*/ 520189 w 7455346"/>
                <a:gd name="connsiteY3" fmla="*/ 2826108 h 3028579"/>
                <a:gd name="connsiteX4" fmla="*/ 2717289 w 7455346"/>
                <a:gd name="connsiteY4" fmla="*/ 2991208 h 3028579"/>
                <a:gd name="connsiteX5" fmla="*/ 4711189 w 7455346"/>
                <a:gd name="connsiteY5" fmla="*/ 2813408 h 3028579"/>
                <a:gd name="connsiteX6" fmla="*/ 6806689 w 7455346"/>
                <a:gd name="connsiteY6" fmla="*/ 2876908 h 3028579"/>
                <a:gd name="connsiteX7" fmla="*/ 7454389 w 7455346"/>
                <a:gd name="connsiteY7" fmla="*/ 1289408 h 3028579"/>
                <a:gd name="connsiteX8" fmla="*/ 6705089 w 7455346"/>
                <a:gd name="connsiteY8" fmla="*/ 19408 h 3028579"/>
                <a:gd name="connsiteX9" fmla="*/ 3765039 w 7455346"/>
                <a:gd name="connsiteY9" fmla="*/ 506770 h 3028579"/>
                <a:gd name="connsiteX10" fmla="*/ 2576002 w 7455346"/>
                <a:gd name="connsiteY10" fmla="*/ 276583 h 3028579"/>
                <a:gd name="connsiteX0" fmla="*/ 2576002 w 7455346"/>
                <a:gd name="connsiteY0" fmla="*/ 276583 h 3028579"/>
                <a:gd name="connsiteX1" fmla="*/ 1386964 w 7455346"/>
                <a:gd name="connsiteY1" fmla="*/ 282933 h 3028579"/>
                <a:gd name="connsiteX2" fmla="*/ 50289 w 7455346"/>
                <a:gd name="connsiteY2" fmla="*/ 1086208 h 3028579"/>
                <a:gd name="connsiteX3" fmla="*/ 520189 w 7455346"/>
                <a:gd name="connsiteY3" fmla="*/ 2826108 h 3028579"/>
                <a:gd name="connsiteX4" fmla="*/ 2717289 w 7455346"/>
                <a:gd name="connsiteY4" fmla="*/ 2991208 h 3028579"/>
                <a:gd name="connsiteX5" fmla="*/ 4711189 w 7455346"/>
                <a:gd name="connsiteY5" fmla="*/ 2813408 h 3028579"/>
                <a:gd name="connsiteX6" fmla="*/ 6806689 w 7455346"/>
                <a:gd name="connsiteY6" fmla="*/ 2876908 h 3028579"/>
                <a:gd name="connsiteX7" fmla="*/ 7454389 w 7455346"/>
                <a:gd name="connsiteY7" fmla="*/ 1289408 h 3028579"/>
                <a:gd name="connsiteX8" fmla="*/ 6705089 w 7455346"/>
                <a:gd name="connsiteY8" fmla="*/ 19408 h 3028579"/>
                <a:gd name="connsiteX9" fmla="*/ 3765039 w 7455346"/>
                <a:gd name="connsiteY9" fmla="*/ 506770 h 3028579"/>
                <a:gd name="connsiteX10" fmla="*/ 2576002 w 7455346"/>
                <a:gd name="connsiteY10" fmla="*/ 276583 h 3028579"/>
                <a:gd name="connsiteX0" fmla="*/ 2566673 w 7446017"/>
                <a:gd name="connsiteY0" fmla="*/ 276583 h 3028579"/>
                <a:gd name="connsiteX1" fmla="*/ 1377635 w 7446017"/>
                <a:gd name="connsiteY1" fmla="*/ 282933 h 3028579"/>
                <a:gd name="connsiteX2" fmla="*/ 40960 w 7446017"/>
                <a:gd name="connsiteY2" fmla="*/ 1086208 h 3028579"/>
                <a:gd name="connsiteX3" fmla="*/ 510860 w 7446017"/>
                <a:gd name="connsiteY3" fmla="*/ 2826108 h 3028579"/>
                <a:gd name="connsiteX4" fmla="*/ 2707960 w 7446017"/>
                <a:gd name="connsiteY4" fmla="*/ 2991208 h 3028579"/>
                <a:gd name="connsiteX5" fmla="*/ 4701860 w 7446017"/>
                <a:gd name="connsiteY5" fmla="*/ 2813408 h 3028579"/>
                <a:gd name="connsiteX6" fmla="*/ 6797360 w 7446017"/>
                <a:gd name="connsiteY6" fmla="*/ 2876908 h 3028579"/>
                <a:gd name="connsiteX7" fmla="*/ 7445060 w 7446017"/>
                <a:gd name="connsiteY7" fmla="*/ 1289408 h 3028579"/>
                <a:gd name="connsiteX8" fmla="*/ 6695760 w 7446017"/>
                <a:gd name="connsiteY8" fmla="*/ 19408 h 3028579"/>
                <a:gd name="connsiteX9" fmla="*/ 3755710 w 7446017"/>
                <a:gd name="connsiteY9" fmla="*/ 506770 h 3028579"/>
                <a:gd name="connsiteX10" fmla="*/ 2566673 w 7446017"/>
                <a:gd name="connsiteY10" fmla="*/ 276583 h 3028579"/>
                <a:gd name="connsiteX0" fmla="*/ 2588647 w 7467991"/>
                <a:gd name="connsiteY0" fmla="*/ 276583 h 3028579"/>
                <a:gd name="connsiteX1" fmla="*/ 1399609 w 7467991"/>
                <a:gd name="connsiteY1" fmla="*/ 282933 h 3028579"/>
                <a:gd name="connsiteX2" fmla="*/ 62934 w 7467991"/>
                <a:gd name="connsiteY2" fmla="*/ 1086208 h 3028579"/>
                <a:gd name="connsiteX3" fmla="*/ 532834 w 7467991"/>
                <a:gd name="connsiteY3" fmla="*/ 2826108 h 3028579"/>
                <a:gd name="connsiteX4" fmla="*/ 2729934 w 7467991"/>
                <a:gd name="connsiteY4" fmla="*/ 2991208 h 3028579"/>
                <a:gd name="connsiteX5" fmla="*/ 4723834 w 7467991"/>
                <a:gd name="connsiteY5" fmla="*/ 2813408 h 3028579"/>
                <a:gd name="connsiteX6" fmla="*/ 6819334 w 7467991"/>
                <a:gd name="connsiteY6" fmla="*/ 2876908 h 3028579"/>
                <a:gd name="connsiteX7" fmla="*/ 7467034 w 7467991"/>
                <a:gd name="connsiteY7" fmla="*/ 1289408 h 3028579"/>
                <a:gd name="connsiteX8" fmla="*/ 6717734 w 7467991"/>
                <a:gd name="connsiteY8" fmla="*/ 19408 h 3028579"/>
                <a:gd name="connsiteX9" fmla="*/ 3777684 w 7467991"/>
                <a:gd name="connsiteY9" fmla="*/ 506770 h 3028579"/>
                <a:gd name="connsiteX10" fmla="*/ 2588647 w 7467991"/>
                <a:gd name="connsiteY10" fmla="*/ 276583 h 3028579"/>
                <a:gd name="connsiteX0" fmla="*/ 2726790 w 7606134"/>
                <a:gd name="connsiteY0" fmla="*/ 276583 h 3028579"/>
                <a:gd name="connsiteX1" fmla="*/ 1537752 w 7606134"/>
                <a:gd name="connsiteY1" fmla="*/ 282933 h 3028579"/>
                <a:gd name="connsiteX2" fmla="*/ 201077 w 7606134"/>
                <a:gd name="connsiteY2" fmla="*/ 1086208 h 3028579"/>
                <a:gd name="connsiteX3" fmla="*/ 670977 w 7606134"/>
                <a:gd name="connsiteY3" fmla="*/ 2826108 h 3028579"/>
                <a:gd name="connsiteX4" fmla="*/ 2868077 w 7606134"/>
                <a:gd name="connsiteY4" fmla="*/ 2991208 h 3028579"/>
                <a:gd name="connsiteX5" fmla="*/ 4861977 w 7606134"/>
                <a:gd name="connsiteY5" fmla="*/ 2813408 h 3028579"/>
                <a:gd name="connsiteX6" fmla="*/ 6957477 w 7606134"/>
                <a:gd name="connsiteY6" fmla="*/ 2876908 h 3028579"/>
                <a:gd name="connsiteX7" fmla="*/ 7605177 w 7606134"/>
                <a:gd name="connsiteY7" fmla="*/ 1289408 h 3028579"/>
                <a:gd name="connsiteX8" fmla="*/ 6855877 w 7606134"/>
                <a:gd name="connsiteY8" fmla="*/ 19408 h 3028579"/>
                <a:gd name="connsiteX9" fmla="*/ 3915827 w 7606134"/>
                <a:gd name="connsiteY9" fmla="*/ 506770 h 3028579"/>
                <a:gd name="connsiteX10" fmla="*/ 2726790 w 7606134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677419 w 7556763"/>
                <a:gd name="connsiteY0" fmla="*/ 276583 h 3019528"/>
                <a:gd name="connsiteX1" fmla="*/ 1335981 w 7556763"/>
                <a:gd name="connsiteY1" fmla="*/ 199113 h 3019528"/>
                <a:gd name="connsiteX2" fmla="*/ 29786 w 7556763"/>
                <a:gd name="connsiteY2" fmla="*/ 1238608 h 3019528"/>
                <a:gd name="connsiteX3" fmla="*/ 621606 w 7556763"/>
                <a:gd name="connsiteY3" fmla="*/ 2826108 h 3019528"/>
                <a:gd name="connsiteX4" fmla="*/ 2818706 w 7556763"/>
                <a:gd name="connsiteY4" fmla="*/ 2991208 h 3019528"/>
                <a:gd name="connsiteX5" fmla="*/ 4812606 w 7556763"/>
                <a:gd name="connsiteY5" fmla="*/ 2813408 h 3019528"/>
                <a:gd name="connsiteX6" fmla="*/ 6908106 w 7556763"/>
                <a:gd name="connsiteY6" fmla="*/ 2876908 h 3019528"/>
                <a:gd name="connsiteX7" fmla="*/ 7555806 w 7556763"/>
                <a:gd name="connsiteY7" fmla="*/ 1289408 h 3019528"/>
                <a:gd name="connsiteX8" fmla="*/ 6806506 w 7556763"/>
                <a:gd name="connsiteY8" fmla="*/ 19408 h 3019528"/>
                <a:gd name="connsiteX9" fmla="*/ 3866456 w 7556763"/>
                <a:gd name="connsiteY9" fmla="*/ 506770 h 3019528"/>
                <a:gd name="connsiteX10" fmla="*/ 2677419 w 7556763"/>
                <a:gd name="connsiteY10" fmla="*/ 276583 h 3019528"/>
                <a:gd name="connsiteX0" fmla="*/ 2677419 w 7556763"/>
                <a:gd name="connsiteY0" fmla="*/ 276583 h 3019528"/>
                <a:gd name="connsiteX1" fmla="*/ 1335981 w 7556763"/>
                <a:gd name="connsiteY1" fmla="*/ 199113 h 3019528"/>
                <a:gd name="connsiteX2" fmla="*/ 29786 w 7556763"/>
                <a:gd name="connsiteY2" fmla="*/ 1238608 h 3019528"/>
                <a:gd name="connsiteX3" fmla="*/ 621606 w 7556763"/>
                <a:gd name="connsiteY3" fmla="*/ 2826108 h 3019528"/>
                <a:gd name="connsiteX4" fmla="*/ 2818706 w 7556763"/>
                <a:gd name="connsiteY4" fmla="*/ 2991208 h 3019528"/>
                <a:gd name="connsiteX5" fmla="*/ 4812606 w 7556763"/>
                <a:gd name="connsiteY5" fmla="*/ 2813408 h 3019528"/>
                <a:gd name="connsiteX6" fmla="*/ 6908106 w 7556763"/>
                <a:gd name="connsiteY6" fmla="*/ 2876908 h 3019528"/>
                <a:gd name="connsiteX7" fmla="*/ 7555806 w 7556763"/>
                <a:gd name="connsiteY7" fmla="*/ 1289408 h 3019528"/>
                <a:gd name="connsiteX8" fmla="*/ 6806506 w 7556763"/>
                <a:gd name="connsiteY8" fmla="*/ 19408 h 3019528"/>
                <a:gd name="connsiteX9" fmla="*/ 3866456 w 7556763"/>
                <a:gd name="connsiteY9" fmla="*/ 506770 h 3019528"/>
                <a:gd name="connsiteX10" fmla="*/ 2677419 w 7556763"/>
                <a:gd name="connsiteY10" fmla="*/ 276583 h 3019528"/>
                <a:gd name="connsiteX0" fmla="*/ 2669378 w 7548722"/>
                <a:gd name="connsiteY0" fmla="*/ 276583 h 3040686"/>
                <a:gd name="connsiteX1" fmla="*/ 1327940 w 7548722"/>
                <a:gd name="connsiteY1" fmla="*/ 199113 h 3040686"/>
                <a:gd name="connsiteX2" fmla="*/ 21745 w 7548722"/>
                <a:gd name="connsiteY2" fmla="*/ 1238608 h 3040686"/>
                <a:gd name="connsiteX3" fmla="*/ 682145 w 7548722"/>
                <a:gd name="connsiteY3" fmla="*/ 2864208 h 3040686"/>
                <a:gd name="connsiteX4" fmla="*/ 2810665 w 7548722"/>
                <a:gd name="connsiteY4" fmla="*/ 2991208 h 3040686"/>
                <a:gd name="connsiteX5" fmla="*/ 4804565 w 7548722"/>
                <a:gd name="connsiteY5" fmla="*/ 2813408 h 3040686"/>
                <a:gd name="connsiteX6" fmla="*/ 6900065 w 7548722"/>
                <a:gd name="connsiteY6" fmla="*/ 2876908 h 3040686"/>
                <a:gd name="connsiteX7" fmla="*/ 7547765 w 7548722"/>
                <a:gd name="connsiteY7" fmla="*/ 1289408 h 3040686"/>
                <a:gd name="connsiteX8" fmla="*/ 6798465 w 7548722"/>
                <a:gd name="connsiteY8" fmla="*/ 19408 h 3040686"/>
                <a:gd name="connsiteX9" fmla="*/ 3858415 w 7548722"/>
                <a:gd name="connsiteY9" fmla="*/ 506770 h 3040686"/>
                <a:gd name="connsiteX10" fmla="*/ 2669378 w 7548722"/>
                <a:gd name="connsiteY10" fmla="*/ 276583 h 3040686"/>
                <a:gd name="connsiteX0" fmla="*/ 2674191 w 7553535"/>
                <a:gd name="connsiteY0" fmla="*/ 276583 h 3071547"/>
                <a:gd name="connsiteX1" fmla="*/ 1332753 w 7553535"/>
                <a:gd name="connsiteY1" fmla="*/ 199113 h 3071547"/>
                <a:gd name="connsiteX2" fmla="*/ 26558 w 7553535"/>
                <a:gd name="connsiteY2" fmla="*/ 1238608 h 3071547"/>
                <a:gd name="connsiteX3" fmla="*/ 686958 w 7553535"/>
                <a:gd name="connsiteY3" fmla="*/ 2864208 h 3071547"/>
                <a:gd name="connsiteX4" fmla="*/ 2815478 w 7553535"/>
                <a:gd name="connsiteY4" fmla="*/ 2991208 h 3071547"/>
                <a:gd name="connsiteX5" fmla="*/ 4809378 w 7553535"/>
                <a:gd name="connsiteY5" fmla="*/ 2813408 h 3071547"/>
                <a:gd name="connsiteX6" fmla="*/ 6904878 w 7553535"/>
                <a:gd name="connsiteY6" fmla="*/ 2876908 h 3071547"/>
                <a:gd name="connsiteX7" fmla="*/ 7552578 w 7553535"/>
                <a:gd name="connsiteY7" fmla="*/ 1289408 h 3071547"/>
                <a:gd name="connsiteX8" fmla="*/ 6803278 w 7553535"/>
                <a:gd name="connsiteY8" fmla="*/ 19408 h 3071547"/>
                <a:gd name="connsiteX9" fmla="*/ 3863228 w 7553535"/>
                <a:gd name="connsiteY9" fmla="*/ 506770 h 3071547"/>
                <a:gd name="connsiteX10" fmla="*/ 2674191 w 7553535"/>
                <a:gd name="connsiteY10" fmla="*/ 276583 h 3071547"/>
                <a:gd name="connsiteX0" fmla="*/ 2668778 w 7548122"/>
                <a:gd name="connsiteY0" fmla="*/ 276583 h 3036703"/>
                <a:gd name="connsiteX1" fmla="*/ 1327340 w 7548122"/>
                <a:gd name="connsiteY1" fmla="*/ 199113 h 3036703"/>
                <a:gd name="connsiteX2" fmla="*/ 21145 w 7548122"/>
                <a:gd name="connsiteY2" fmla="*/ 1238608 h 3036703"/>
                <a:gd name="connsiteX3" fmla="*/ 681545 w 7548122"/>
                <a:gd name="connsiteY3" fmla="*/ 2864208 h 3036703"/>
                <a:gd name="connsiteX4" fmla="*/ 2733865 w 7548122"/>
                <a:gd name="connsiteY4" fmla="*/ 2983588 h 3036703"/>
                <a:gd name="connsiteX5" fmla="*/ 4803965 w 7548122"/>
                <a:gd name="connsiteY5" fmla="*/ 2813408 h 3036703"/>
                <a:gd name="connsiteX6" fmla="*/ 6899465 w 7548122"/>
                <a:gd name="connsiteY6" fmla="*/ 2876908 h 3036703"/>
                <a:gd name="connsiteX7" fmla="*/ 7547165 w 7548122"/>
                <a:gd name="connsiteY7" fmla="*/ 1289408 h 3036703"/>
                <a:gd name="connsiteX8" fmla="*/ 6797865 w 7548122"/>
                <a:gd name="connsiteY8" fmla="*/ 19408 h 3036703"/>
                <a:gd name="connsiteX9" fmla="*/ 3857815 w 7548122"/>
                <a:gd name="connsiteY9" fmla="*/ 506770 h 3036703"/>
                <a:gd name="connsiteX10" fmla="*/ 2668778 w 7548122"/>
                <a:gd name="connsiteY10" fmla="*/ 276583 h 3036703"/>
                <a:gd name="connsiteX0" fmla="*/ 2668778 w 7548122"/>
                <a:gd name="connsiteY0" fmla="*/ 276583 h 3064978"/>
                <a:gd name="connsiteX1" fmla="*/ 1327340 w 7548122"/>
                <a:gd name="connsiteY1" fmla="*/ 199113 h 3064978"/>
                <a:gd name="connsiteX2" fmla="*/ 21145 w 7548122"/>
                <a:gd name="connsiteY2" fmla="*/ 1238608 h 3064978"/>
                <a:gd name="connsiteX3" fmla="*/ 681545 w 7548122"/>
                <a:gd name="connsiteY3" fmla="*/ 2864208 h 3064978"/>
                <a:gd name="connsiteX4" fmla="*/ 2733865 w 7548122"/>
                <a:gd name="connsiteY4" fmla="*/ 2983588 h 3064978"/>
                <a:gd name="connsiteX5" fmla="*/ 4803965 w 7548122"/>
                <a:gd name="connsiteY5" fmla="*/ 2813408 h 3064978"/>
                <a:gd name="connsiteX6" fmla="*/ 6899465 w 7548122"/>
                <a:gd name="connsiteY6" fmla="*/ 2876908 h 3064978"/>
                <a:gd name="connsiteX7" fmla="*/ 7547165 w 7548122"/>
                <a:gd name="connsiteY7" fmla="*/ 1289408 h 3064978"/>
                <a:gd name="connsiteX8" fmla="*/ 6797865 w 7548122"/>
                <a:gd name="connsiteY8" fmla="*/ 19408 h 3064978"/>
                <a:gd name="connsiteX9" fmla="*/ 3857815 w 7548122"/>
                <a:gd name="connsiteY9" fmla="*/ 506770 h 3064978"/>
                <a:gd name="connsiteX10" fmla="*/ 2668778 w 7548122"/>
                <a:gd name="connsiteY10" fmla="*/ 276583 h 3064978"/>
                <a:gd name="connsiteX0" fmla="*/ 2668778 w 7559855"/>
                <a:gd name="connsiteY0" fmla="*/ 284018 h 3072413"/>
                <a:gd name="connsiteX1" fmla="*/ 1327340 w 7559855"/>
                <a:gd name="connsiteY1" fmla="*/ 206548 h 3072413"/>
                <a:gd name="connsiteX2" fmla="*/ 21145 w 7559855"/>
                <a:gd name="connsiteY2" fmla="*/ 1246043 h 3072413"/>
                <a:gd name="connsiteX3" fmla="*/ 681545 w 7559855"/>
                <a:gd name="connsiteY3" fmla="*/ 2871643 h 3072413"/>
                <a:gd name="connsiteX4" fmla="*/ 2733865 w 7559855"/>
                <a:gd name="connsiteY4" fmla="*/ 2991023 h 3072413"/>
                <a:gd name="connsiteX5" fmla="*/ 4803965 w 7559855"/>
                <a:gd name="connsiteY5" fmla="*/ 2820843 h 3072413"/>
                <a:gd name="connsiteX6" fmla="*/ 6899465 w 7559855"/>
                <a:gd name="connsiteY6" fmla="*/ 2884343 h 3072413"/>
                <a:gd name="connsiteX7" fmla="*/ 7547165 w 7559855"/>
                <a:gd name="connsiteY7" fmla="*/ 1296843 h 3072413"/>
                <a:gd name="connsiteX8" fmla="*/ 6447345 w 7559855"/>
                <a:gd name="connsiteY8" fmla="*/ 19223 h 3072413"/>
                <a:gd name="connsiteX9" fmla="*/ 3857815 w 7559855"/>
                <a:gd name="connsiteY9" fmla="*/ 514205 h 3072413"/>
                <a:gd name="connsiteX10" fmla="*/ 2668778 w 7559855"/>
                <a:gd name="connsiteY10" fmla="*/ 284018 h 3072413"/>
                <a:gd name="connsiteX0" fmla="*/ 2668778 w 7559855"/>
                <a:gd name="connsiteY0" fmla="*/ 284018 h 3072413"/>
                <a:gd name="connsiteX1" fmla="*/ 1327340 w 7559855"/>
                <a:gd name="connsiteY1" fmla="*/ 206548 h 3072413"/>
                <a:gd name="connsiteX2" fmla="*/ 21145 w 7559855"/>
                <a:gd name="connsiteY2" fmla="*/ 1246043 h 3072413"/>
                <a:gd name="connsiteX3" fmla="*/ 681545 w 7559855"/>
                <a:gd name="connsiteY3" fmla="*/ 2871643 h 3072413"/>
                <a:gd name="connsiteX4" fmla="*/ 2733865 w 7559855"/>
                <a:gd name="connsiteY4" fmla="*/ 2991023 h 3072413"/>
                <a:gd name="connsiteX5" fmla="*/ 4803965 w 7559855"/>
                <a:gd name="connsiteY5" fmla="*/ 2820843 h 3072413"/>
                <a:gd name="connsiteX6" fmla="*/ 6899465 w 7559855"/>
                <a:gd name="connsiteY6" fmla="*/ 2884343 h 3072413"/>
                <a:gd name="connsiteX7" fmla="*/ 7547165 w 7559855"/>
                <a:gd name="connsiteY7" fmla="*/ 1296843 h 3072413"/>
                <a:gd name="connsiteX8" fmla="*/ 6447345 w 7559855"/>
                <a:gd name="connsiteY8" fmla="*/ 19223 h 3072413"/>
                <a:gd name="connsiteX9" fmla="*/ 3857815 w 7559855"/>
                <a:gd name="connsiteY9" fmla="*/ 514205 h 3072413"/>
                <a:gd name="connsiteX10" fmla="*/ 2668778 w 7559855"/>
                <a:gd name="connsiteY10" fmla="*/ 284018 h 3072413"/>
                <a:gd name="connsiteX0" fmla="*/ 2668778 w 7559855"/>
                <a:gd name="connsiteY0" fmla="*/ 264795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668778 w 7559855"/>
                <a:gd name="connsiteY10" fmla="*/ 264795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2891 w 7556818"/>
                <a:gd name="connsiteY0" fmla="*/ 317182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722891 w 7556818"/>
                <a:gd name="connsiteY10" fmla="*/ 317182 h 3053190"/>
                <a:gd name="connsiteX0" fmla="*/ 2722891 w 7556818"/>
                <a:gd name="connsiteY0" fmla="*/ 317182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722891 w 7556818"/>
                <a:gd name="connsiteY10" fmla="*/ 317182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07086 w 7483875"/>
                <a:gd name="connsiteY0" fmla="*/ 312420 h 3051306"/>
                <a:gd name="connsiteX1" fmla="*/ 1189448 w 7483875"/>
                <a:gd name="connsiteY1" fmla="*/ 187325 h 3051306"/>
                <a:gd name="connsiteX2" fmla="*/ 21365 w 7483875"/>
                <a:gd name="connsiteY2" fmla="*/ 1258570 h 3051306"/>
                <a:gd name="connsiteX3" fmla="*/ 605565 w 7483875"/>
                <a:gd name="connsiteY3" fmla="*/ 2852420 h 3051306"/>
                <a:gd name="connsiteX4" fmla="*/ 2657885 w 7483875"/>
                <a:gd name="connsiteY4" fmla="*/ 2971800 h 3051306"/>
                <a:gd name="connsiteX5" fmla="*/ 4727985 w 7483875"/>
                <a:gd name="connsiteY5" fmla="*/ 2801620 h 3051306"/>
                <a:gd name="connsiteX6" fmla="*/ 6823485 w 7483875"/>
                <a:gd name="connsiteY6" fmla="*/ 2865120 h 3051306"/>
                <a:gd name="connsiteX7" fmla="*/ 7471185 w 7483875"/>
                <a:gd name="connsiteY7" fmla="*/ 1277620 h 3051306"/>
                <a:gd name="connsiteX8" fmla="*/ 6371365 w 7483875"/>
                <a:gd name="connsiteY8" fmla="*/ 0 h 3051306"/>
                <a:gd name="connsiteX9" fmla="*/ 3781835 w 7483875"/>
                <a:gd name="connsiteY9" fmla="*/ 494982 h 3051306"/>
                <a:gd name="connsiteX10" fmla="*/ 2607086 w 7483875"/>
                <a:gd name="connsiteY10" fmla="*/ 312420 h 3051306"/>
                <a:gd name="connsiteX0" fmla="*/ 2643531 w 7520320"/>
                <a:gd name="connsiteY0" fmla="*/ 312420 h 3051306"/>
                <a:gd name="connsiteX1" fmla="*/ 1225893 w 7520320"/>
                <a:gd name="connsiteY1" fmla="*/ 187325 h 3051306"/>
                <a:gd name="connsiteX2" fmla="*/ 57810 w 7520320"/>
                <a:gd name="connsiteY2" fmla="*/ 1258570 h 3051306"/>
                <a:gd name="connsiteX3" fmla="*/ 642010 w 7520320"/>
                <a:gd name="connsiteY3" fmla="*/ 2852420 h 3051306"/>
                <a:gd name="connsiteX4" fmla="*/ 2694330 w 7520320"/>
                <a:gd name="connsiteY4" fmla="*/ 2971800 h 3051306"/>
                <a:gd name="connsiteX5" fmla="*/ 4764430 w 7520320"/>
                <a:gd name="connsiteY5" fmla="*/ 2801620 h 3051306"/>
                <a:gd name="connsiteX6" fmla="*/ 6859930 w 7520320"/>
                <a:gd name="connsiteY6" fmla="*/ 2865120 h 3051306"/>
                <a:gd name="connsiteX7" fmla="*/ 7507630 w 7520320"/>
                <a:gd name="connsiteY7" fmla="*/ 1277620 h 3051306"/>
                <a:gd name="connsiteX8" fmla="*/ 6407810 w 7520320"/>
                <a:gd name="connsiteY8" fmla="*/ 0 h 3051306"/>
                <a:gd name="connsiteX9" fmla="*/ 3818280 w 7520320"/>
                <a:gd name="connsiteY9" fmla="*/ 494982 h 3051306"/>
                <a:gd name="connsiteX10" fmla="*/ 2643531 w 7520320"/>
                <a:gd name="connsiteY10" fmla="*/ 312420 h 305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20320" h="3051306">
                  <a:moveTo>
                    <a:pt x="2643531" y="312420"/>
                  </a:moveTo>
                  <a:cubicBezTo>
                    <a:pt x="2311479" y="251619"/>
                    <a:pt x="1656846" y="29633"/>
                    <a:pt x="1225893" y="187325"/>
                  </a:cubicBezTo>
                  <a:cubicBezTo>
                    <a:pt x="794940" y="345017"/>
                    <a:pt x="256724" y="617538"/>
                    <a:pt x="57810" y="1258570"/>
                  </a:cubicBezTo>
                  <a:cubicBezTo>
                    <a:pt x="-141104" y="1899602"/>
                    <a:pt x="202590" y="2566882"/>
                    <a:pt x="642010" y="2852420"/>
                  </a:cubicBezTo>
                  <a:cubicBezTo>
                    <a:pt x="1081430" y="3137958"/>
                    <a:pt x="1885340" y="3056467"/>
                    <a:pt x="2694330" y="2971800"/>
                  </a:cubicBezTo>
                  <a:cubicBezTo>
                    <a:pt x="3503320" y="2887133"/>
                    <a:pt x="4070163" y="2819400"/>
                    <a:pt x="4764430" y="2801620"/>
                  </a:cubicBezTo>
                  <a:cubicBezTo>
                    <a:pt x="5458697" y="2783840"/>
                    <a:pt x="6402730" y="3119120"/>
                    <a:pt x="6859930" y="2865120"/>
                  </a:cubicBezTo>
                  <a:cubicBezTo>
                    <a:pt x="7317130" y="2611120"/>
                    <a:pt x="7582983" y="1755140"/>
                    <a:pt x="7507630" y="1277620"/>
                  </a:cubicBezTo>
                  <a:cubicBezTo>
                    <a:pt x="7432277" y="800100"/>
                    <a:pt x="7328137" y="115993"/>
                    <a:pt x="6407810" y="0"/>
                  </a:cubicBezTo>
                  <a:cubicBezTo>
                    <a:pt x="5236023" y="13547"/>
                    <a:pt x="4445660" y="442912"/>
                    <a:pt x="3818280" y="494982"/>
                  </a:cubicBezTo>
                  <a:cubicBezTo>
                    <a:pt x="3190900" y="547052"/>
                    <a:pt x="2975583" y="373221"/>
                    <a:pt x="2643531" y="312420"/>
                  </a:cubicBezTo>
                  <a:close/>
                </a:path>
              </a:pathLst>
            </a:custGeom>
            <a:noFill/>
            <a:ln w="38100">
              <a:solidFill>
                <a:srgbClr val="61BDC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Rockwell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37" name="Text Box 4"/>
          <p:cNvSpPr txBox="1">
            <a:spLocks noChangeArrowheads="1"/>
          </p:cNvSpPr>
          <p:nvPr/>
        </p:nvSpPr>
        <p:spPr bwMode="auto">
          <a:xfrm>
            <a:off x="716050" y="3299695"/>
            <a:ext cx="108662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chia ta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563808" y="2044871"/>
            <a:ext cx="110948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3221830" y="203595"/>
            <a:ext cx="67145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 dirty="0">
                <a:solidFill>
                  <a:schemeClr val="bg1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10385" y="1757691"/>
            <a:ext cx="11033760" cy="3074589"/>
          </a:xfrm>
          <a:prstGeom prst="roundRect">
            <a:avLst/>
          </a:prstGeom>
          <a:noFill/>
          <a:ln w="38100">
            <a:solidFill>
              <a:srgbClr val="0C9FA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EB33E58F-8717-412A-ABD5-53156968E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b="18559"/>
          <a:stretch>
            <a:fillRect/>
          </a:stretch>
        </p:blipFill>
        <p:spPr>
          <a:xfrm>
            <a:off x="2606674" y="4179703"/>
            <a:ext cx="7145966" cy="3730829"/>
          </a:xfrm>
          <a:prstGeom prst="rect">
            <a:avLst/>
          </a:prstGeom>
        </p:spPr>
      </p:pic>
      <p:pic>
        <p:nvPicPr>
          <p:cNvPr id="16" name="图片 17" descr="千库网_卡通童年回忆儿童节棒棒糖元素_元素编号120187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80000">
            <a:off x="10421514" y="147839"/>
            <a:ext cx="1489075" cy="1489075"/>
          </a:xfrm>
          <a:prstGeom prst="rect">
            <a:avLst/>
          </a:prstGeom>
        </p:spPr>
      </p:pic>
      <p:pic>
        <p:nvPicPr>
          <p:cNvPr id="17" name="图片 33" descr="千库网_变化的流星花火_元素编号11187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89916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685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7" grpId="0"/>
      <p:bldP spid="64" grpId="0"/>
      <p:bldP spid="6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6767E-7211-4823-BE4E-1B723F0C1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15394" y="996792"/>
            <a:ext cx="8439207" cy="3631764"/>
            <a:chOff x="3535773" y="251351"/>
            <a:chExt cx="8439207" cy="3631764"/>
          </a:xfrm>
        </p:grpSpPr>
        <p:sp>
          <p:nvSpPr>
            <p:cNvPr id="8" name="文本框 16">
              <a:extLst>
                <a:ext uri="{FF2B5EF4-FFF2-40B4-BE49-F238E27FC236}">
                  <a16:creationId xmlns:a16="http://schemas.microsoft.com/office/drawing/2014/main" id="{DDEADF52-D599-469E-94C1-D89EE7CAB2A0}"/>
                </a:ext>
              </a:extLst>
            </p:cNvPr>
            <p:cNvSpPr txBox="1"/>
            <p:nvPr/>
          </p:nvSpPr>
          <p:spPr>
            <a:xfrm>
              <a:off x="3535773" y="251352"/>
              <a:ext cx="834020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n-US" altLang="zh-CN" sz="11500" dirty="0">
                  <a:effectLst>
                    <a:reflection blurRad="6350" stA="55000" endA="300" endPos="45500" dir="5400000" sy="-100000" algn="bl" rotWithShape="0"/>
                  </a:effectLst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LUYỆN TẬP</a:t>
              </a:r>
              <a:endParaRPr lang="zh-CN" altLang="en-US" sz="11500" dirty="0">
                <a:effectLst>
                  <a:reflection blurRad="6350" stA="55000" endA="300" endPos="45500" dir="5400000" sy="-100000" algn="bl" rotWithShape="0"/>
                </a:effectLst>
                <a:latin typeface="UTM Futura Extra" panose="02040603050506020204" pitchFamily="18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id="{DDEADF52-D599-469E-94C1-D89EE7CAB2A0}"/>
                </a:ext>
              </a:extLst>
            </p:cNvPr>
            <p:cNvSpPr txBox="1"/>
            <p:nvPr/>
          </p:nvSpPr>
          <p:spPr>
            <a:xfrm>
              <a:off x="3634777" y="251351"/>
              <a:ext cx="834020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en-US" altLang="zh-CN" sz="11500" dirty="0">
                  <a:solidFill>
                    <a:srgbClr val="FFB8B8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LUYỆN TẬP</a:t>
              </a:r>
              <a:endParaRPr lang="zh-CN" altLang="en-US" sz="11500" dirty="0">
                <a:solidFill>
                  <a:srgbClr val="FFB8B8"/>
                </a:solidFill>
                <a:effectLst>
                  <a:reflection blurRad="6350" stA="55000" endA="300" endPos="45500" dir="5400000" sy="-100000" algn="bl" rotWithShape="0"/>
                </a:effectLst>
                <a:latin typeface="UTM Futura Extra" panose="02040603050506020204" pitchFamily="18" charset="0"/>
                <a:ea typeface="思源黑体 CN Heavy" panose="020B0A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632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31381" y="0"/>
            <a:ext cx="6854624" cy="685800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310510" y="886358"/>
            <a:ext cx="1087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012286" y="1678229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3346383" y="1447767"/>
            <a:ext cx="887084" cy="1199527"/>
            <a:chOff x="3803" y="1824"/>
            <a:chExt cx="373" cy="624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25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15879" y="1445161"/>
            <a:ext cx="1649688" cy="1245960"/>
            <a:chOff x="9785221" y="3860530"/>
            <a:chExt cx="1649688" cy="1245960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9843648" y="3860530"/>
              <a:ext cx="1578712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 x 3</a:t>
              </a:r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9843647" y="4460159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 x 3</a:t>
              </a:r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205605" y="1748920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1" name="Group 56"/>
          <p:cNvGrpSpPr>
            <a:grpSpLocks/>
          </p:cNvGrpSpPr>
          <p:nvPr/>
        </p:nvGrpSpPr>
        <p:grpSpPr bwMode="auto">
          <a:xfrm>
            <a:off x="6747861" y="1447767"/>
            <a:ext cx="1131172" cy="1274470"/>
            <a:chOff x="2088" y="1440"/>
            <a:chExt cx="336" cy="891"/>
          </a:xfrm>
        </p:grpSpPr>
        <p:sp>
          <p:nvSpPr>
            <p:cNvPr id="32" name="Line 52"/>
            <p:cNvSpPr>
              <a:spLocks noChangeShapeType="1"/>
            </p:cNvSpPr>
            <p:nvPr/>
          </p:nvSpPr>
          <p:spPr bwMode="auto">
            <a:xfrm>
              <a:off x="2088" y="1884"/>
              <a:ext cx="336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33" name="Rectangle 54"/>
            <p:cNvSpPr>
              <a:spLocks noChangeArrowheads="1"/>
            </p:cNvSpPr>
            <p:nvPr/>
          </p:nvSpPr>
          <p:spPr bwMode="auto">
            <a:xfrm>
              <a:off x="2112" y="1440"/>
              <a:ext cx="254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34" name="Rectangle 55"/>
            <p:cNvSpPr>
              <a:spLocks noChangeArrowheads="1"/>
            </p:cNvSpPr>
            <p:nvPr/>
          </p:nvSpPr>
          <p:spPr bwMode="auto">
            <a:xfrm>
              <a:off x="2118" y="1947"/>
              <a:ext cx="248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7728402" y="3165886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1" name="Group 46"/>
          <p:cNvGrpSpPr>
            <a:grpSpLocks/>
          </p:cNvGrpSpPr>
          <p:nvPr/>
        </p:nvGrpSpPr>
        <p:grpSpPr bwMode="auto">
          <a:xfrm>
            <a:off x="7062499" y="2935424"/>
            <a:ext cx="887084" cy="1199527"/>
            <a:chOff x="3803" y="1824"/>
            <a:chExt cx="373" cy="624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  <p:sp>
          <p:nvSpPr>
            <p:cNvPr id="64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231995" y="2932818"/>
            <a:ext cx="1649688" cy="1245960"/>
            <a:chOff x="9785221" y="3860530"/>
            <a:chExt cx="1649688" cy="1245960"/>
          </a:xfrm>
        </p:grpSpPr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9843648" y="3860530"/>
              <a:ext cx="1578712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 x 2</a:t>
              </a:r>
            </a:p>
          </p:txBody>
        </p:sp>
        <p:sp>
          <p:nvSpPr>
            <p:cNvPr id="67" name="Text Box 4"/>
            <p:cNvSpPr txBox="1">
              <a:spLocks noChangeArrowheads="1"/>
            </p:cNvSpPr>
            <p:nvPr/>
          </p:nvSpPr>
          <p:spPr bwMode="auto">
            <a:xfrm>
              <a:off x="9843647" y="4460159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 x 2</a:t>
              </a:r>
            </a:p>
          </p:txBody>
        </p:sp>
        <p:sp>
          <p:nvSpPr>
            <p:cNvPr id="68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9921721" y="3236577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70" name="Group 56"/>
          <p:cNvGrpSpPr>
            <a:grpSpLocks/>
          </p:cNvGrpSpPr>
          <p:nvPr/>
        </p:nvGrpSpPr>
        <p:grpSpPr bwMode="auto">
          <a:xfrm>
            <a:off x="10463977" y="2935424"/>
            <a:ext cx="1131172" cy="1274470"/>
            <a:chOff x="2088" y="1440"/>
            <a:chExt cx="336" cy="891"/>
          </a:xfrm>
        </p:grpSpPr>
        <p:sp>
          <p:nvSpPr>
            <p:cNvPr id="71" name="Line 52"/>
            <p:cNvSpPr>
              <a:spLocks noChangeShapeType="1"/>
            </p:cNvSpPr>
            <p:nvPr/>
          </p:nvSpPr>
          <p:spPr bwMode="auto">
            <a:xfrm>
              <a:off x="2088" y="1884"/>
              <a:ext cx="336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2112" y="1440"/>
              <a:ext cx="254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73" name="Rectangle 55"/>
            <p:cNvSpPr>
              <a:spLocks noChangeArrowheads="1"/>
            </p:cNvSpPr>
            <p:nvPr/>
          </p:nvSpPr>
          <p:spPr bwMode="auto">
            <a:xfrm>
              <a:off x="2118" y="1947"/>
              <a:ext cx="248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4939247" y="4846561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75" name="Group 46"/>
          <p:cNvGrpSpPr>
            <a:grpSpLocks/>
          </p:cNvGrpSpPr>
          <p:nvPr/>
        </p:nvGrpSpPr>
        <p:grpSpPr bwMode="auto">
          <a:xfrm>
            <a:off x="4273344" y="4616099"/>
            <a:ext cx="887084" cy="1199527"/>
            <a:chOff x="3803" y="1824"/>
            <a:chExt cx="373" cy="624"/>
          </a:xfrm>
        </p:grpSpPr>
        <p:sp>
          <p:nvSpPr>
            <p:cNvPr id="7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77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78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442840" y="4597244"/>
            <a:ext cx="1649688" cy="1262209"/>
            <a:chOff x="9785221" y="3844281"/>
            <a:chExt cx="1649688" cy="1262209"/>
          </a:xfrm>
        </p:grpSpPr>
        <p:sp>
          <p:nvSpPr>
            <p:cNvPr id="80" name="Text Box 4"/>
            <p:cNvSpPr txBox="1">
              <a:spLocks noChangeArrowheads="1"/>
            </p:cNvSpPr>
            <p:nvPr/>
          </p:nvSpPr>
          <p:spPr bwMode="auto">
            <a:xfrm>
              <a:off x="9803609" y="3844281"/>
              <a:ext cx="1578712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 x</a:t>
              </a:r>
            </a:p>
          </p:txBody>
        </p:sp>
        <p:sp>
          <p:nvSpPr>
            <p:cNvPr id="81" name="Text Box 4"/>
            <p:cNvSpPr txBox="1">
              <a:spLocks noChangeArrowheads="1"/>
            </p:cNvSpPr>
            <p:nvPr/>
          </p:nvSpPr>
          <p:spPr bwMode="auto">
            <a:xfrm>
              <a:off x="9843647" y="4460159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 x 4</a:t>
              </a:r>
            </a:p>
          </p:txBody>
        </p:sp>
        <p:sp>
          <p:nvSpPr>
            <p:cNvPr id="82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7132566" y="4917252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84" name="Group 56"/>
          <p:cNvGrpSpPr>
            <a:grpSpLocks/>
          </p:cNvGrpSpPr>
          <p:nvPr/>
        </p:nvGrpSpPr>
        <p:grpSpPr bwMode="auto">
          <a:xfrm>
            <a:off x="7674822" y="4616099"/>
            <a:ext cx="1131172" cy="1274470"/>
            <a:chOff x="2088" y="1440"/>
            <a:chExt cx="336" cy="891"/>
          </a:xfrm>
        </p:grpSpPr>
        <p:sp>
          <p:nvSpPr>
            <p:cNvPr id="85" name="Line 52"/>
            <p:cNvSpPr>
              <a:spLocks noChangeShapeType="1"/>
            </p:cNvSpPr>
            <p:nvPr/>
          </p:nvSpPr>
          <p:spPr bwMode="auto">
            <a:xfrm>
              <a:off x="2088" y="1884"/>
              <a:ext cx="336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86" name="Rectangle 54"/>
            <p:cNvSpPr>
              <a:spLocks noChangeArrowheads="1"/>
            </p:cNvSpPr>
            <p:nvPr/>
          </p:nvSpPr>
          <p:spPr bwMode="auto">
            <a:xfrm>
              <a:off x="2116" y="1440"/>
              <a:ext cx="254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87" name="Rectangle 55"/>
            <p:cNvSpPr>
              <a:spLocks noChangeArrowheads="1"/>
            </p:cNvSpPr>
            <p:nvPr/>
          </p:nvSpPr>
          <p:spPr bwMode="auto">
            <a:xfrm>
              <a:off x="2118" y="1947"/>
              <a:ext cx="248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88" name="Rectangle 54"/>
          <p:cNvSpPr>
            <a:spLocks noChangeArrowheads="1"/>
          </p:cNvSpPr>
          <p:nvPr/>
        </p:nvSpPr>
        <p:spPr bwMode="auto">
          <a:xfrm>
            <a:off x="6499058" y="4632154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sp>
        <p:nvSpPr>
          <p:cNvPr id="89" name="Text Box 4"/>
          <p:cNvSpPr txBox="1">
            <a:spLocks noChangeArrowheads="1"/>
          </p:cNvSpPr>
          <p:nvPr/>
        </p:nvSpPr>
        <p:spPr bwMode="auto">
          <a:xfrm>
            <a:off x="6859472" y="2138952"/>
            <a:ext cx="8619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7014283" y="1405526"/>
            <a:ext cx="503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1" name="Text Box 4"/>
          <p:cNvSpPr txBox="1">
            <a:spLocks noChangeArrowheads="1"/>
          </p:cNvSpPr>
          <p:nvPr/>
        </p:nvSpPr>
        <p:spPr bwMode="auto">
          <a:xfrm>
            <a:off x="10734216" y="2866073"/>
            <a:ext cx="4762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2" name="Text Box 4"/>
          <p:cNvSpPr txBox="1">
            <a:spLocks noChangeArrowheads="1"/>
          </p:cNvSpPr>
          <p:nvPr/>
        </p:nvSpPr>
        <p:spPr bwMode="auto">
          <a:xfrm>
            <a:off x="10564975" y="3598226"/>
            <a:ext cx="8619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3" name="Text Box 4"/>
          <p:cNvSpPr txBox="1">
            <a:spLocks noChangeArrowheads="1"/>
          </p:cNvSpPr>
          <p:nvPr/>
        </p:nvSpPr>
        <p:spPr bwMode="auto">
          <a:xfrm>
            <a:off x="6551776" y="4572029"/>
            <a:ext cx="4916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 Box 4"/>
          <p:cNvSpPr txBox="1">
            <a:spLocks noChangeArrowheads="1"/>
          </p:cNvSpPr>
          <p:nvPr/>
        </p:nvSpPr>
        <p:spPr bwMode="auto">
          <a:xfrm>
            <a:off x="7785922" y="4583621"/>
            <a:ext cx="868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5" name="Text Box 4"/>
          <p:cNvSpPr txBox="1">
            <a:spLocks noChangeArrowheads="1"/>
          </p:cNvSpPr>
          <p:nvPr/>
        </p:nvSpPr>
        <p:spPr bwMode="auto">
          <a:xfrm>
            <a:off x="7838214" y="5261998"/>
            <a:ext cx="868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</a:p>
        </p:txBody>
      </p:sp>
      <p:pic>
        <p:nvPicPr>
          <p:cNvPr id="9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2" t="17897" b="16601"/>
          <a:stretch/>
        </p:blipFill>
        <p:spPr>
          <a:xfrm>
            <a:off x="187343" y="1823040"/>
            <a:ext cx="3262060" cy="321192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3455355" y="96315"/>
            <a:ext cx="8765718" cy="1089576"/>
            <a:chOff x="3400234" y="-18196"/>
            <a:chExt cx="8765718" cy="1089576"/>
          </a:xfrm>
        </p:grpSpPr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3400234" y="108356"/>
              <a:ext cx="87657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trống</a:t>
              </a:r>
              <a:endParaRPr lang="en-US" altLang="vi-VN" sz="3600" b="1" dirty="0">
                <a:solidFill>
                  <a:srgbClr val="F67A7A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3657786" y="-18196"/>
              <a:ext cx="1283071" cy="1089576"/>
              <a:chOff x="627414" y="1759658"/>
              <a:chExt cx="1283071" cy="1089576"/>
            </a:xfrm>
          </p:grpSpPr>
          <p:pic>
            <p:nvPicPr>
              <p:cNvPr id="59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14" y="1759658"/>
                <a:ext cx="1283071" cy="1089576"/>
              </a:xfrm>
              <a:prstGeom prst="rect">
                <a:avLst/>
              </a:prstGeom>
            </p:spPr>
          </p:pic>
          <p:sp>
            <p:nvSpPr>
              <p:cNvPr id="97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989838" y="1812699"/>
                <a:ext cx="4233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9393"/>
                    </a:solidFill>
                    <a:latin typeface="UTM Avo" panose="02040603050506020204" pitchFamily="18" charset="0"/>
                    <a:cs typeface="+mn-ea"/>
                    <a:sym typeface="+mn-lt"/>
                  </a:rPr>
                  <a:t>1</a:t>
                </a:r>
                <a:endParaRPr lang="zh-CN" altLang="en-US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8" name="图片 33" descr="千库网_变化的流星花火_元素编号11187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49" y="4777543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976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0" grpId="0"/>
      <p:bldP spid="60" grpId="0"/>
      <p:bldP spid="69" grpId="0"/>
      <p:bldP spid="74" grpId="0"/>
      <p:bldP spid="83" grpId="0"/>
      <p:bldP spid="88" grpId="0" animBg="1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747723" y="1225498"/>
            <a:ext cx="1087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977388" y="1739188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4311485" y="1508726"/>
            <a:ext cx="887084" cy="1199527"/>
            <a:chOff x="3803" y="1824"/>
            <a:chExt cx="373" cy="624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5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65566" y="1507735"/>
            <a:ext cx="1865103" cy="1275854"/>
            <a:chOff x="9569806" y="3862145"/>
            <a:chExt cx="1865103" cy="1275854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9814831" y="3862145"/>
              <a:ext cx="1578712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6 :</a:t>
              </a:r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9569806" y="4491668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15 :</a:t>
              </a:r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170707" y="1809879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7728402" y="3165886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1" name="Group 46"/>
          <p:cNvGrpSpPr>
            <a:grpSpLocks/>
          </p:cNvGrpSpPr>
          <p:nvPr/>
        </p:nvGrpSpPr>
        <p:grpSpPr bwMode="auto">
          <a:xfrm>
            <a:off x="7022068" y="2920048"/>
            <a:ext cx="927514" cy="1255275"/>
            <a:chOff x="3786" y="1816"/>
            <a:chExt cx="390" cy="653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3786" y="1816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3803" y="2133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64" name="Line 49"/>
            <p:cNvSpPr>
              <a:spLocks noChangeShapeType="1"/>
            </p:cNvSpPr>
            <p:nvPr/>
          </p:nvSpPr>
          <p:spPr bwMode="auto">
            <a:xfrm flipH="1" flipV="1">
              <a:off x="3828" y="2133"/>
              <a:ext cx="25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73680" y="2944847"/>
            <a:ext cx="1808003" cy="1245960"/>
            <a:chOff x="9626906" y="3872559"/>
            <a:chExt cx="1808003" cy="1245960"/>
          </a:xfrm>
        </p:grpSpPr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9626907" y="3872559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15 :</a:t>
              </a:r>
            </a:p>
          </p:txBody>
        </p:sp>
        <p:sp>
          <p:nvSpPr>
            <p:cNvPr id="67" name="Text Box 4"/>
            <p:cNvSpPr txBox="1">
              <a:spLocks noChangeArrowheads="1"/>
            </p:cNvSpPr>
            <p:nvPr/>
          </p:nvSpPr>
          <p:spPr bwMode="auto">
            <a:xfrm>
              <a:off x="9626906" y="4472188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35 :</a:t>
              </a:r>
            </a:p>
          </p:txBody>
        </p:sp>
        <p:sp>
          <p:nvSpPr>
            <p:cNvPr id="68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9921721" y="3236577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6426330" y="1520015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sp>
        <p:nvSpPr>
          <p:cNvPr id="49" name="Rectangle 54"/>
          <p:cNvSpPr>
            <a:spLocks noChangeArrowheads="1"/>
          </p:cNvSpPr>
          <p:nvPr/>
        </p:nvSpPr>
        <p:spPr bwMode="auto">
          <a:xfrm>
            <a:off x="6445876" y="2246452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7523537" y="1535831"/>
            <a:ext cx="887084" cy="1199527"/>
            <a:chOff x="3803" y="1824"/>
            <a:chExt cx="373" cy="624"/>
          </a:xfrm>
        </p:grpSpPr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9236056" y="2923879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9255602" y="3650316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590688" y="2824688"/>
            <a:ext cx="887084" cy="1371956"/>
            <a:chOff x="10673549" y="2809334"/>
            <a:chExt cx="887084" cy="1371956"/>
          </a:xfrm>
        </p:grpSpPr>
        <p:grpSp>
          <p:nvGrpSpPr>
            <p:cNvPr id="70" name="Group 56"/>
            <p:cNvGrpSpPr>
              <a:grpSpLocks/>
            </p:cNvGrpSpPr>
            <p:nvPr/>
          </p:nvGrpSpPr>
          <p:grpSpPr bwMode="auto">
            <a:xfrm>
              <a:off x="10703002" y="3524744"/>
              <a:ext cx="814713" cy="656546"/>
              <a:chOff x="2159" y="1852"/>
              <a:chExt cx="242" cy="459"/>
            </a:xfrm>
          </p:grpSpPr>
          <p:sp>
            <p:nvSpPr>
              <p:cNvPr id="71" name="Line 52"/>
              <p:cNvSpPr>
                <a:spLocks noChangeShapeType="1"/>
              </p:cNvSpPr>
              <p:nvPr/>
            </p:nvSpPr>
            <p:spPr bwMode="auto">
              <a:xfrm>
                <a:off x="2159" y="1852"/>
                <a:ext cx="242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  <p:sp>
            <p:nvSpPr>
              <p:cNvPr id="73" name="Rectangle 55"/>
              <p:cNvSpPr>
                <a:spLocks noChangeArrowheads="1"/>
              </p:cNvSpPr>
              <p:nvPr/>
            </p:nvSpPr>
            <p:spPr bwMode="auto">
              <a:xfrm>
                <a:off x="2182" y="1927"/>
                <a:ext cx="200" cy="384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rgbClr val="59595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3600" b="1">
                  <a:solidFill>
                    <a:srgbClr val="595959"/>
                  </a:solidFill>
                </a:endParaRPr>
              </a:p>
            </p:txBody>
          </p:sp>
        </p:grp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10673549" y="2809334"/>
              <a:ext cx="887084" cy="64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4937062" y="4817208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9" name="Group 46"/>
          <p:cNvGrpSpPr>
            <a:grpSpLocks/>
          </p:cNvGrpSpPr>
          <p:nvPr/>
        </p:nvGrpSpPr>
        <p:grpSpPr bwMode="auto">
          <a:xfrm>
            <a:off x="4271159" y="4586746"/>
            <a:ext cx="887084" cy="1199527"/>
            <a:chOff x="3803" y="1824"/>
            <a:chExt cx="373" cy="624"/>
          </a:xfrm>
        </p:grpSpPr>
        <p:sp>
          <p:nvSpPr>
            <p:cNvPr id="89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7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  <p:sp>
          <p:nvSpPr>
            <p:cNvPr id="90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91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25240" y="4585755"/>
            <a:ext cx="1865103" cy="1275854"/>
            <a:chOff x="9569806" y="3862145"/>
            <a:chExt cx="1865103" cy="1275854"/>
          </a:xfrm>
        </p:grpSpPr>
        <p:sp>
          <p:nvSpPr>
            <p:cNvPr id="93" name="Text Box 4"/>
            <p:cNvSpPr txBox="1">
              <a:spLocks noChangeArrowheads="1"/>
            </p:cNvSpPr>
            <p:nvPr/>
          </p:nvSpPr>
          <p:spPr bwMode="auto">
            <a:xfrm>
              <a:off x="9711124" y="3862145"/>
              <a:ext cx="1682419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48 : 8</a:t>
              </a:r>
            </a:p>
          </p:txBody>
        </p:sp>
        <p:sp>
          <p:nvSpPr>
            <p:cNvPr id="94" name="Text Box 4"/>
            <p:cNvSpPr txBox="1">
              <a:spLocks noChangeArrowheads="1"/>
            </p:cNvSpPr>
            <p:nvPr/>
          </p:nvSpPr>
          <p:spPr bwMode="auto">
            <a:xfrm>
              <a:off x="9569806" y="4491668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16 :</a:t>
              </a:r>
            </a:p>
          </p:txBody>
        </p:sp>
        <p:sp>
          <p:nvSpPr>
            <p:cNvPr id="95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96" name="Text Box 4"/>
          <p:cNvSpPr txBox="1">
            <a:spLocks noChangeArrowheads="1"/>
          </p:cNvSpPr>
          <p:nvPr/>
        </p:nvSpPr>
        <p:spPr bwMode="auto">
          <a:xfrm>
            <a:off x="7130381" y="4887899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8" name="Rectangle 54"/>
          <p:cNvSpPr>
            <a:spLocks noChangeArrowheads="1"/>
          </p:cNvSpPr>
          <p:nvPr/>
        </p:nvSpPr>
        <p:spPr bwMode="auto">
          <a:xfrm>
            <a:off x="6335243" y="5319089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grpSp>
        <p:nvGrpSpPr>
          <p:cNvPr id="103" name="Group 56"/>
          <p:cNvGrpSpPr>
            <a:grpSpLocks/>
          </p:cNvGrpSpPr>
          <p:nvPr/>
        </p:nvGrpSpPr>
        <p:grpSpPr bwMode="auto">
          <a:xfrm>
            <a:off x="7614265" y="4629562"/>
            <a:ext cx="787781" cy="1274470"/>
            <a:chOff x="2088" y="1440"/>
            <a:chExt cx="234" cy="891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>
              <a:off x="2088" y="1884"/>
              <a:ext cx="234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105" name="Rectangle 54"/>
            <p:cNvSpPr>
              <a:spLocks noChangeArrowheads="1"/>
            </p:cNvSpPr>
            <p:nvPr/>
          </p:nvSpPr>
          <p:spPr bwMode="auto">
            <a:xfrm>
              <a:off x="2116" y="1440"/>
              <a:ext cx="182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106" name="Rectangle 55"/>
            <p:cNvSpPr>
              <a:spLocks noChangeArrowheads="1"/>
            </p:cNvSpPr>
            <p:nvPr/>
          </p:nvSpPr>
          <p:spPr bwMode="auto">
            <a:xfrm>
              <a:off x="2118" y="1947"/>
              <a:ext cx="182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108" name="Text Box 4"/>
          <p:cNvSpPr txBox="1">
            <a:spLocks noChangeArrowheads="1"/>
          </p:cNvSpPr>
          <p:nvPr/>
        </p:nvSpPr>
        <p:spPr bwMode="auto">
          <a:xfrm>
            <a:off x="6481204" y="1441213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9" name="Text Box 4"/>
          <p:cNvSpPr txBox="1">
            <a:spLocks noChangeArrowheads="1"/>
          </p:cNvSpPr>
          <p:nvPr/>
        </p:nvSpPr>
        <p:spPr bwMode="auto">
          <a:xfrm>
            <a:off x="6523640" y="2137258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0" name="Text Box 4"/>
          <p:cNvSpPr txBox="1">
            <a:spLocks noChangeArrowheads="1"/>
          </p:cNvSpPr>
          <p:nvPr/>
        </p:nvSpPr>
        <p:spPr bwMode="auto">
          <a:xfrm>
            <a:off x="6390053" y="5290049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1" name="Text Box 4"/>
          <p:cNvSpPr txBox="1">
            <a:spLocks noChangeArrowheads="1"/>
          </p:cNvSpPr>
          <p:nvPr/>
        </p:nvSpPr>
        <p:spPr bwMode="auto">
          <a:xfrm>
            <a:off x="9310095" y="2868201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 Box 4"/>
          <p:cNvSpPr txBox="1">
            <a:spLocks noChangeArrowheads="1"/>
          </p:cNvSpPr>
          <p:nvPr/>
        </p:nvSpPr>
        <p:spPr bwMode="auto">
          <a:xfrm>
            <a:off x="9341997" y="3595483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3" name="Text Box 4"/>
          <p:cNvSpPr txBox="1">
            <a:spLocks noChangeArrowheads="1"/>
          </p:cNvSpPr>
          <p:nvPr/>
        </p:nvSpPr>
        <p:spPr bwMode="auto">
          <a:xfrm>
            <a:off x="10819651" y="3591178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4" name="Text Box 4"/>
          <p:cNvSpPr txBox="1">
            <a:spLocks noChangeArrowheads="1"/>
          </p:cNvSpPr>
          <p:nvPr/>
        </p:nvSpPr>
        <p:spPr bwMode="auto">
          <a:xfrm>
            <a:off x="7758439" y="4611723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5" name="Text Box 4"/>
          <p:cNvSpPr txBox="1">
            <a:spLocks noChangeArrowheads="1"/>
          </p:cNvSpPr>
          <p:nvPr/>
        </p:nvSpPr>
        <p:spPr bwMode="auto">
          <a:xfrm>
            <a:off x="7791641" y="5305643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4" name="图片 18">
            <a:extLst>
              <a:ext uri="{FF2B5EF4-FFF2-40B4-BE49-F238E27FC236}">
                <a16:creationId xmlns:a16="http://schemas.microsoft.com/office/drawing/2014/main" id="{1DB391E8-6A38-4558-A620-9326D5B7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 b="18111"/>
          <a:stretch/>
        </p:blipFill>
        <p:spPr>
          <a:xfrm>
            <a:off x="-247150" y="4066487"/>
            <a:ext cx="4476134" cy="29657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00234" y="-18196"/>
            <a:ext cx="8765718" cy="1089576"/>
            <a:chOff x="3400234" y="-18196"/>
            <a:chExt cx="8765718" cy="1089576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3400234" y="108356"/>
              <a:ext cx="87657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trống</a:t>
              </a:r>
              <a:endParaRPr lang="en-US" altLang="vi-VN" sz="3600" b="1" dirty="0">
                <a:solidFill>
                  <a:srgbClr val="F67A7A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5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3657786" y="-18196"/>
              <a:ext cx="1283071" cy="1089576"/>
              <a:chOff x="627414" y="1759658"/>
              <a:chExt cx="1283071" cy="1089576"/>
            </a:xfrm>
          </p:grpSpPr>
          <p:pic>
            <p:nvPicPr>
              <p:cNvPr id="76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14" y="1759658"/>
                <a:ext cx="1283071" cy="1089576"/>
              </a:xfrm>
              <a:prstGeom prst="rect">
                <a:avLst/>
              </a:prstGeom>
            </p:spPr>
          </p:pic>
          <p:sp>
            <p:nvSpPr>
              <p:cNvPr id="77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989838" y="1812699"/>
                <a:ext cx="4233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9393"/>
                    </a:solidFill>
                    <a:latin typeface="UTM Avo" panose="02040603050506020204" pitchFamily="18" charset="0"/>
                    <a:cs typeface="+mn-ea"/>
                    <a:sym typeface="+mn-lt"/>
                  </a:rPr>
                  <a:t>1</a:t>
                </a:r>
                <a:endParaRPr lang="zh-CN" altLang="en-US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49" y="4777543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06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0" grpId="0"/>
      <p:bldP spid="60" grpId="0"/>
      <p:bldP spid="69" grpId="0"/>
      <p:bldP spid="48" grpId="0" animBg="1"/>
      <p:bldP spid="49" grpId="0" animBg="1"/>
      <p:bldP spid="54" grpId="0" animBg="1"/>
      <p:bldP spid="55" grpId="0" animBg="1"/>
      <p:bldP spid="58" grpId="0"/>
      <p:bldP spid="96" grpId="0"/>
      <p:bldP spid="98" grpId="0" animBg="1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48423" y="1374007"/>
            <a:ext cx="1087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89178" y="1666546"/>
            <a:ext cx="2019008" cy="1268675"/>
            <a:chOff x="1121798" y="1670684"/>
            <a:chExt cx="2019008" cy="1268675"/>
          </a:xfrm>
        </p:grpSpPr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1121798" y="1670684"/>
              <a:ext cx="887084" cy="1199527"/>
              <a:chOff x="3803" y="1824"/>
              <a:chExt cx="373" cy="624"/>
            </a:xfrm>
          </p:grpSpPr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3803" y="2112"/>
                <a:ext cx="37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11" name="Line 49"/>
              <p:cNvSpPr>
                <a:spLocks noChangeShapeType="1"/>
              </p:cNvSpPr>
              <p:nvPr/>
            </p:nvSpPr>
            <p:spPr bwMode="auto">
              <a:xfrm flipH="1" flipV="1">
                <a:off x="3840" y="2133"/>
                <a:ext cx="220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253722" y="1679347"/>
              <a:ext cx="887084" cy="1260012"/>
              <a:chOff x="2253722" y="1679347"/>
              <a:chExt cx="887084" cy="1260012"/>
            </a:xfrm>
          </p:grpSpPr>
          <p:grpSp>
            <p:nvGrpSpPr>
              <p:cNvPr id="12" name="Group 56"/>
              <p:cNvGrpSpPr>
                <a:grpSpLocks/>
              </p:cNvGrpSpPr>
              <p:nvPr/>
            </p:nvGrpSpPr>
            <p:grpSpPr bwMode="auto">
              <a:xfrm>
                <a:off x="2259902" y="1679347"/>
                <a:ext cx="811347" cy="635089"/>
                <a:chOff x="2088" y="1440"/>
                <a:chExt cx="241" cy="444"/>
              </a:xfrm>
            </p:grpSpPr>
            <p:sp>
              <p:nvSpPr>
                <p:cNvPr id="13" name="Line 52"/>
                <p:cNvSpPr>
                  <a:spLocks noChangeShapeType="1"/>
                </p:cNvSpPr>
                <p:nvPr/>
              </p:nvSpPr>
              <p:spPr bwMode="auto">
                <a:xfrm>
                  <a:off x="2088" y="1884"/>
                  <a:ext cx="241" cy="0"/>
                </a:xfrm>
                <a:prstGeom prst="line">
                  <a:avLst/>
                </a:prstGeom>
                <a:noFill/>
                <a:ln w="38100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 sz="3600" b="1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4" name="Rectangle 54"/>
                <p:cNvSpPr>
                  <a:spLocks noChangeArrowheads="1"/>
                </p:cNvSpPr>
                <p:nvPr/>
              </p:nvSpPr>
              <p:spPr bwMode="auto">
                <a:xfrm>
                  <a:off x="2116" y="1440"/>
                  <a:ext cx="180" cy="384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rgbClr val="59595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3600" b="1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253722" y="2293460"/>
                <a:ext cx="887084" cy="645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6</a:t>
                </a:r>
              </a:p>
            </p:txBody>
          </p:sp>
        </p:grp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1774506" y="1941515"/>
              <a:ext cx="4190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0282" y="1643423"/>
            <a:ext cx="2087974" cy="1273600"/>
            <a:chOff x="1052832" y="1638898"/>
            <a:chExt cx="2087974" cy="1273600"/>
          </a:xfrm>
        </p:grpSpPr>
        <p:grpSp>
          <p:nvGrpSpPr>
            <p:cNvPr id="21" name="Group 46"/>
            <p:cNvGrpSpPr>
              <a:grpSpLocks/>
            </p:cNvGrpSpPr>
            <p:nvPr/>
          </p:nvGrpSpPr>
          <p:grpSpPr bwMode="auto">
            <a:xfrm>
              <a:off x="1052832" y="1670681"/>
              <a:ext cx="922758" cy="1241817"/>
              <a:chOff x="3774" y="1824"/>
              <a:chExt cx="388" cy="646"/>
            </a:xfrm>
          </p:grpSpPr>
          <p:sp>
            <p:nvSpPr>
              <p:cNvPr id="28" name="Text Box 4"/>
              <p:cNvSpPr txBox="1">
                <a:spLocks noChangeArrowheads="1"/>
              </p:cNvSpPr>
              <p:nvPr/>
            </p:nvSpPr>
            <p:spPr bwMode="auto">
              <a:xfrm>
                <a:off x="3774" y="1824"/>
                <a:ext cx="32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29" name="Text Box 4"/>
              <p:cNvSpPr txBox="1">
                <a:spLocks noChangeArrowheads="1"/>
              </p:cNvSpPr>
              <p:nvPr/>
            </p:nvSpPr>
            <p:spPr bwMode="auto">
              <a:xfrm>
                <a:off x="3789" y="2134"/>
                <a:ext cx="37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60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 flipH="1" flipV="1">
                <a:off x="3803" y="2133"/>
                <a:ext cx="282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253722" y="1638898"/>
              <a:ext cx="887084" cy="1272004"/>
              <a:chOff x="2253722" y="1638898"/>
              <a:chExt cx="887084" cy="1272004"/>
            </a:xfrm>
          </p:grpSpPr>
          <p:grpSp>
            <p:nvGrpSpPr>
              <p:cNvPr id="24" name="Group 56"/>
              <p:cNvGrpSpPr>
                <a:grpSpLocks/>
              </p:cNvGrpSpPr>
              <p:nvPr/>
            </p:nvGrpSpPr>
            <p:grpSpPr bwMode="auto">
              <a:xfrm>
                <a:off x="2259902" y="2285826"/>
                <a:ext cx="811347" cy="625076"/>
                <a:chOff x="2088" y="1864"/>
                <a:chExt cx="241" cy="437"/>
              </a:xfrm>
            </p:grpSpPr>
            <p:sp>
              <p:nvSpPr>
                <p:cNvPr id="26" name="Line 52"/>
                <p:cNvSpPr>
                  <a:spLocks noChangeShapeType="1"/>
                </p:cNvSpPr>
                <p:nvPr/>
              </p:nvSpPr>
              <p:spPr bwMode="auto">
                <a:xfrm>
                  <a:off x="2088" y="1864"/>
                  <a:ext cx="241" cy="0"/>
                </a:xfrm>
                <a:prstGeom prst="line">
                  <a:avLst/>
                </a:prstGeom>
                <a:noFill/>
                <a:ln w="38100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 sz="3600" b="1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27" name="Rectangle 54"/>
                <p:cNvSpPr>
                  <a:spLocks noChangeArrowheads="1"/>
                </p:cNvSpPr>
                <p:nvPr/>
              </p:nvSpPr>
              <p:spPr bwMode="auto">
                <a:xfrm>
                  <a:off x="2119" y="1917"/>
                  <a:ext cx="176" cy="384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rgbClr val="59595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3600" b="1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25" name="Text Box 4"/>
              <p:cNvSpPr txBox="1">
                <a:spLocks noChangeArrowheads="1"/>
              </p:cNvSpPr>
              <p:nvPr/>
            </p:nvSpPr>
            <p:spPr bwMode="auto">
              <a:xfrm>
                <a:off x="2253722" y="1638898"/>
                <a:ext cx="887084" cy="645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</p:grp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774506" y="1941515"/>
              <a:ext cx="4190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19621" y="3581552"/>
            <a:ext cx="2019008" cy="1268675"/>
            <a:chOff x="1121798" y="1670684"/>
            <a:chExt cx="2019008" cy="1268675"/>
          </a:xfrm>
        </p:grpSpPr>
        <p:grpSp>
          <p:nvGrpSpPr>
            <p:cNvPr id="32" name="Group 46"/>
            <p:cNvGrpSpPr>
              <a:grpSpLocks/>
            </p:cNvGrpSpPr>
            <p:nvPr/>
          </p:nvGrpSpPr>
          <p:grpSpPr bwMode="auto">
            <a:xfrm>
              <a:off x="1121798" y="1670684"/>
              <a:ext cx="887084" cy="1199527"/>
              <a:chOff x="3803" y="1824"/>
              <a:chExt cx="373" cy="624"/>
            </a:xfrm>
          </p:grpSpPr>
          <p:sp>
            <p:nvSpPr>
              <p:cNvPr id="39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56</a:t>
                </a:r>
              </a:p>
            </p:txBody>
          </p:sp>
          <p:sp>
            <p:nvSpPr>
              <p:cNvPr id="40" name="Text Box 4"/>
              <p:cNvSpPr txBox="1">
                <a:spLocks noChangeArrowheads="1"/>
              </p:cNvSpPr>
              <p:nvPr/>
            </p:nvSpPr>
            <p:spPr bwMode="auto">
              <a:xfrm>
                <a:off x="3803" y="2112"/>
                <a:ext cx="37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32</a:t>
                </a:r>
              </a:p>
            </p:txBody>
          </p:sp>
          <p:sp>
            <p:nvSpPr>
              <p:cNvPr id="41" name="Line 49"/>
              <p:cNvSpPr>
                <a:spLocks noChangeShapeType="1"/>
              </p:cNvSpPr>
              <p:nvPr/>
            </p:nvSpPr>
            <p:spPr bwMode="auto">
              <a:xfrm flipH="1" flipV="1">
                <a:off x="3840" y="2133"/>
                <a:ext cx="220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253722" y="1679347"/>
              <a:ext cx="887084" cy="1260012"/>
              <a:chOff x="2253722" y="1679347"/>
              <a:chExt cx="887084" cy="1260012"/>
            </a:xfrm>
          </p:grpSpPr>
          <p:grpSp>
            <p:nvGrpSpPr>
              <p:cNvPr id="35" name="Group 56"/>
              <p:cNvGrpSpPr>
                <a:grpSpLocks/>
              </p:cNvGrpSpPr>
              <p:nvPr/>
            </p:nvGrpSpPr>
            <p:grpSpPr bwMode="auto">
              <a:xfrm>
                <a:off x="2259902" y="1679347"/>
                <a:ext cx="811347" cy="635089"/>
                <a:chOff x="2088" y="1440"/>
                <a:chExt cx="241" cy="444"/>
              </a:xfrm>
            </p:grpSpPr>
            <p:sp>
              <p:nvSpPr>
                <p:cNvPr id="37" name="Line 52"/>
                <p:cNvSpPr>
                  <a:spLocks noChangeShapeType="1"/>
                </p:cNvSpPr>
                <p:nvPr/>
              </p:nvSpPr>
              <p:spPr bwMode="auto">
                <a:xfrm>
                  <a:off x="2088" y="1884"/>
                  <a:ext cx="241" cy="0"/>
                </a:xfrm>
                <a:prstGeom prst="line">
                  <a:avLst/>
                </a:prstGeom>
                <a:noFill/>
                <a:ln w="38100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 sz="3600" b="1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38" name="Rectangle 54"/>
                <p:cNvSpPr>
                  <a:spLocks noChangeArrowheads="1"/>
                </p:cNvSpPr>
                <p:nvPr/>
              </p:nvSpPr>
              <p:spPr bwMode="auto">
                <a:xfrm>
                  <a:off x="2116" y="1440"/>
                  <a:ext cx="180" cy="384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rgbClr val="59595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3600" b="1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2253722" y="2293460"/>
                <a:ext cx="887084" cy="645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</p:grp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774506" y="1941515"/>
              <a:ext cx="4190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40282" y="3590966"/>
            <a:ext cx="2144566" cy="1277444"/>
            <a:chOff x="1121798" y="1670684"/>
            <a:chExt cx="2144566" cy="1277444"/>
          </a:xfrm>
        </p:grpSpPr>
        <p:grpSp>
          <p:nvGrpSpPr>
            <p:cNvPr id="43" name="Group 46"/>
            <p:cNvGrpSpPr>
              <a:grpSpLocks/>
            </p:cNvGrpSpPr>
            <p:nvPr/>
          </p:nvGrpSpPr>
          <p:grpSpPr bwMode="auto">
            <a:xfrm>
              <a:off x="1121798" y="1670684"/>
              <a:ext cx="887084" cy="1199527"/>
              <a:chOff x="3803" y="1824"/>
              <a:chExt cx="373" cy="624"/>
            </a:xfrm>
          </p:grpSpPr>
          <p:sp>
            <p:nvSpPr>
              <p:cNvPr id="50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3803" y="2112"/>
                <a:ext cx="37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auto">
              <a:xfrm flipH="1" flipV="1">
                <a:off x="3840" y="2133"/>
                <a:ext cx="220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259902" y="1679347"/>
              <a:ext cx="1006462" cy="1268781"/>
              <a:chOff x="2259902" y="1679347"/>
              <a:chExt cx="1006462" cy="1268781"/>
            </a:xfrm>
          </p:grpSpPr>
          <p:grpSp>
            <p:nvGrpSpPr>
              <p:cNvPr id="46" name="Group 56"/>
              <p:cNvGrpSpPr>
                <a:grpSpLocks/>
              </p:cNvGrpSpPr>
              <p:nvPr/>
            </p:nvGrpSpPr>
            <p:grpSpPr bwMode="auto">
              <a:xfrm>
                <a:off x="2259902" y="1679347"/>
                <a:ext cx="949377" cy="635089"/>
                <a:chOff x="2088" y="1440"/>
                <a:chExt cx="282" cy="444"/>
              </a:xfrm>
            </p:grpSpPr>
            <p:sp>
              <p:nvSpPr>
                <p:cNvPr id="48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088" y="1877"/>
                  <a:ext cx="282" cy="7"/>
                </a:xfrm>
                <a:prstGeom prst="line">
                  <a:avLst/>
                </a:prstGeom>
                <a:noFill/>
                <a:ln w="38100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 sz="3600" b="1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49" name="Rectangle 54"/>
                <p:cNvSpPr>
                  <a:spLocks noChangeArrowheads="1"/>
                </p:cNvSpPr>
                <p:nvPr/>
              </p:nvSpPr>
              <p:spPr bwMode="auto">
                <a:xfrm>
                  <a:off x="2116" y="1440"/>
                  <a:ext cx="213" cy="384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rgbClr val="59595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3600" b="1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47" name="Text Box 4"/>
              <p:cNvSpPr txBox="1">
                <a:spLocks noChangeArrowheads="1"/>
              </p:cNvSpPr>
              <p:nvPr/>
            </p:nvSpPr>
            <p:spPr bwMode="auto">
              <a:xfrm>
                <a:off x="2379280" y="2301797"/>
                <a:ext cx="88708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</p:grp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1774506" y="1914219"/>
              <a:ext cx="4190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436455" y="1652596"/>
            <a:ext cx="470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8371264" y="2348611"/>
            <a:ext cx="753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4419365" y="3548946"/>
            <a:ext cx="421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8364518" y="3597811"/>
            <a:ext cx="808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343635" y="299909"/>
            <a:ext cx="8765718" cy="1089576"/>
            <a:chOff x="3400234" y="-18196"/>
            <a:chExt cx="8765718" cy="1089576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3400234" y="108356"/>
              <a:ext cx="87657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trống</a:t>
              </a:r>
              <a:endParaRPr lang="en-US" altLang="vi-VN" sz="3600" b="1" dirty="0">
                <a:solidFill>
                  <a:srgbClr val="F67A7A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9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3657786" y="-18196"/>
              <a:ext cx="1283071" cy="1089576"/>
              <a:chOff x="627414" y="1759658"/>
              <a:chExt cx="1283071" cy="1089576"/>
            </a:xfrm>
          </p:grpSpPr>
          <p:pic>
            <p:nvPicPr>
              <p:cNvPr id="60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14" y="1759658"/>
                <a:ext cx="1283071" cy="1089576"/>
              </a:xfrm>
              <a:prstGeom prst="rect">
                <a:avLst/>
              </a:prstGeom>
            </p:spPr>
          </p:pic>
          <p:sp>
            <p:nvSpPr>
              <p:cNvPr id="61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989838" y="1812699"/>
                <a:ext cx="4233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9393"/>
                    </a:solidFill>
                    <a:latin typeface="UTM Avo" panose="02040603050506020204" pitchFamily="18" charset="0"/>
                    <a:cs typeface="+mn-ea"/>
                    <a:sym typeface="+mn-lt"/>
                  </a:rPr>
                  <a:t>1</a:t>
                </a:r>
                <a:endParaRPr lang="zh-CN" altLang="en-US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2" name="图片 7">
            <a:extLst>
              <a:ext uri="{FF2B5EF4-FFF2-40B4-BE49-F238E27FC236}">
                <a16:creationId xmlns:a16="http://schemas.microsoft.com/office/drawing/2014/main" id="{EB33E58F-8717-412A-ABD5-53156968E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b="18559"/>
          <a:stretch>
            <a:fillRect/>
          </a:stretch>
        </p:blipFill>
        <p:spPr>
          <a:xfrm>
            <a:off x="3137490" y="4648343"/>
            <a:ext cx="6090274" cy="3612078"/>
          </a:xfrm>
          <a:prstGeom prst="rect">
            <a:avLst/>
          </a:prstGeom>
        </p:spPr>
      </p:pic>
      <p:pic>
        <p:nvPicPr>
          <p:cNvPr id="64" name="图片 33" descr="千库网_变化的流星花火_元素编号11187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565" y="4458129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0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3" grpId="0"/>
      <p:bldP spid="54" grpId="0"/>
      <p:bldP spid="55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7225" y="1230690"/>
            <a:ext cx="109013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rồi so sánh kết quả:</a:t>
            </a:r>
          </a:p>
          <a:p>
            <a:pPr marL="742950" indent="-742950">
              <a:buAutoNum type="alphaLcParenR"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3 và (18 × 4 ) : (3 × 4);                 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arenR"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 81 : 9 và (81 : 3) : (9 : 3)</a:t>
            </a:r>
          </a:p>
          <a:p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  <a:p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nhân (hoặc chia) số bị chia và số chia với cùng một số tự nhiên khác 0 thì giá trị của thương không đổi.</a:t>
            </a:r>
          </a:p>
          <a:p>
            <a:b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i="1" dirty="0">
                <a:solidFill>
                  <a:srgbClr val="000000"/>
                </a:solidFill>
                <a:latin typeface="OpenSans"/>
              </a:rPr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1719618"/>
      </p:ext>
    </p:extLst>
  </p:cSld>
  <p:clrMapOvr>
    <a:masterClrMapping/>
  </p:clrMapOvr>
  <p:transition spd="slow" advTm="3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51" y="528816"/>
            <a:ext cx="11058525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  18 : 3 = 6 ;  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(18 × 4 ) : (3 × 4) 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= 72 : 12 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= 6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18 : 3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 × 4 ) : (3 × 4)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81 : 9 = 9 ;       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(81 : 3) : (9 : 3)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= 27 : 3 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= 9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81 : 9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( 81 : 3) : (9 : 3)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1254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3549" y="947261"/>
            <a:ext cx="8353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3" y="2143126"/>
            <a:ext cx="9437908" cy="1457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3" y="3842121"/>
            <a:ext cx="9437908" cy="16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1015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37523" y="-2432362"/>
            <a:ext cx="11716954" cy="11722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50C5C-07F0-4FA8-9F06-FFD9336C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27">
            <a:extLst>
              <a:ext uri="{FF2B5EF4-FFF2-40B4-BE49-F238E27FC236}">
                <a16:creationId xmlns:a16="http://schemas.microsoft.com/office/drawing/2014/main" id="{618E040E-5689-4D53-B87E-2D5367176F5D}"/>
              </a:ext>
            </a:extLst>
          </p:cNvPr>
          <p:cNvGrpSpPr/>
          <p:nvPr/>
        </p:nvGrpSpPr>
        <p:grpSpPr>
          <a:xfrm>
            <a:off x="3002093" y="1285340"/>
            <a:ext cx="7102027" cy="2862322"/>
            <a:chOff x="962341" y="2673220"/>
            <a:chExt cx="7823035" cy="2862322"/>
          </a:xfrm>
        </p:grpSpPr>
        <p:sp>
          <p:nvSpPr>
            <p:cNvPr id="15" name="文本框 28">
              <a:extLst>
                <a:ext uri="{FF2B5EF4-FFF2-40B4-BE49-F238E27FC236}">
                  <a16:creationId xmlns:a16="http://schemas.microsoft.com/office/drawing/2014/main" id="{08C9BE4F-55FA-4F11-BDC7-355D5ADBCB53}"/>
                </a:ext>
              </a:extLst>
            </p:cNvPr>
            <p:cNvSpPr txBox="1"/>
            <p:nvPr/>
          </p:nvSpPr>
          <p:spPr>
            <a:xfrm>
              <a:off x="1502987" y="2673220"/>
              <a:ext cx="704932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9000" dirty="0" err="1">
                  <a:ln w="254000">
                    <a:solidFill>
                      <a:prstClr val="black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Tạm</a:t>
              </a:r>
              <a:r>
                <a:rPr lang="en-US" altLang="zh-CN" sz="9000" dirty="0">
                  <a:ln w="254000">
                    <a:solidFill>
                      <a:prstClr val="black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9000" dirty="0" err="1">
                  <a:ln w="254000">
                    <a:solidFill>
                      <a:prstClr val="black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biệt</a:t>
              </a:r>
              <a:r>
                <a:rPr lang="en-US" altLang="zh-CN" sz="9000" dirty="0">
                  <a:ln w="254000">
                    <a:solidFill>
                      <a:prstClr val="black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9000" dirty="0" err="1">
                  <a:ln w="254000">
                    <a:solidFill>
                      <a:prstClr val="black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9000" dirty="0">
                  <a:ln w="254000">
                    <a:solidFill>
                      <a:prstClr val="black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9000" dirty="0" err="1">
                  <a:ln w="254000">
                    <a:solidFill>
                      <a:prstClr val="black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em</a:t>
              </a:r>
              <a:endParaRPr lang="en-US" altLang="zh-CN" sz="9000" dirty="0">
                <a:ln w="254000">
                  <a:solidFill>
                    <a:prstClr val="black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ea typeface="字魂151号-联盟综艺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6" name="文本框 29">
              <a:extLst>
                <a:ext uri="{FF2B5EF4-FFF2-40B4-BE49-F238E27FC236}">
                  <a16:creationId xmlns:a16="http://schemas.microsoft.com/office/drawing/2014/main" id="{7C13FA3C-EDF2-4ED5-9EAB-9F1B9222BCE4}"/>
                </a:ext>
              </a:extLst>
            </p:cNvPr>
            <p:cNvSpPr txBox="1"/>
            <p:nvPr/>
          </p:nvSpPr>
          <p:spPr>
            <a:xfrm>
              <a:off x="962341" y="2673220"/>
              <a:ext cx="782303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9000" dirty="0" err="1">
                  <a:solidFill>
                    <a:prstClr val="white"/>
                  </a:solidFill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Tạm</a:t>
              </a:r>
              <a:r>
                <a:rPr lang="en-US" altLang="zh-CN" sz="9000" dirty="0">
                  <a:solidFill>
                    <a:prstClr val="white"/>
                  </a:solidFill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9000" dirty="0" err="1">
                  <a:solidFill>
                    <a:prstClr val="white"/>
                  </a:solidFill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biệt</a:t>
              </a:r>
              <a:r>
                <a:rPr lang="en-US" altLang="zh-CN" sz="9000" dirty="0">
                  <a:solidFill>
                    <a:prstClr val="white"/>
                  </a:solidFill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9000" dirty="0" err="1">
                  <a:solidFill>
                    <a:prstClr val="white"/>
                  </a:solidFill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9000" dirty="0">
                  <a:solidFill>
                    <a:prstClr val="white"/>
                  </a:solidFill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9000" dirty="0" err="1">
                  <a:solidFill>
                    <a:prstClr val="white"/>
                  </a:solidFill>
                  <a:latin typeface="UTM Futura Extra" panose="02040603050506020204" pitchFamily="18" charset="0"/>
                  <a:ea typeface="字魂151号-联盟综艺体" panose="00000500000000000000" pitchFamily="2" charset="-122"/>
                  <a:sym typeface="Arial" panose="020B0604020202020204" pitchFamily="34" charset="0"/>
                </a:rPr>
                <a:t>em</a:t>
              </a:r>
              <a:endParaRPr lang="en-US" altLang="zh-CN" sz="9000" dirty="0">
                <a:solidFill>
                  <a:prstClr val="white"/>
                </a:solidFill>
                <a:latin typeface="UTM Futura Extra" panose="02040603050506020204" pitchFamily="18" charset="0"/>
                <a:ea typeface="字魂151号-联盟综艺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34126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4552" y="235975"/>
            <a:ext cx="10920371" cy="26088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64355" y="4149012"/>
                <a:ext cx="4683803" cy="104199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𝑛h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5" y="4149012"/>
                <a:ext cx="4683803" cy="104199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64354" y="5456798"/>
                <a:ext cx="4683803" cy="110006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i="1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𝑛h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4" y="5456798"/>
                <a:ext cx="4683803" cy="11000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654206" y="5412391"/>
                <a:ext cx="4683803" cy="1011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𝑛h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06" y="5412391"/>
                <a:ext cx="4683803" cy="101187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654206" y="4132002"/>
                <a:ext cx="4683803" cy="105900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i="1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𝑛h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06" y="4132002"/>
                <a:ext cx="4683803" cy="105900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9498" y="53925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7066" y="54500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238061" y="290277"/>
            <a:ext cx="100999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7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bánh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, chia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9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mỗi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bao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nhiêu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phần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bánh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883" y="229909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00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chia sẻ tài liệu - Qùa tặng: 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Măng Non – Tài liệu Tiểu học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4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24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24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26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4552" y="235975"/>
            <a:ext cx="10500851" cy="22694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87897" y="3460085"/>
                <a:ext cx="4683803" cy="124820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4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897" y="3460085"/>
                <a:ext cx="4683803" cy="12482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8826" y="5370204"/>
                <a:ext cx="4683803" cy="1259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sz="4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96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81</m:t>
                        </m:r>
                      </m:den>
                    </m:f>
                  </m:oMath>
                </a14:m>
                <a:endParaRPr lang="en-US" sz="4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26" y="5370204"/>
                <a:ext cx="4683803" cy="125987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671303" y="5309373"/>
                <a:ext cx="4683803" cy="1320703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i="1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sz="4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2800" dirty="0">
                  <a:solidFill>
                    <a:prstClr val="white"/>
                  </a:solidFill>
                </a:endParaRPr>
              </a:p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303" y="5309373"/>
                <a:ext cx="4683803" cy="132070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76773" y="3460085"/>
                <a:ext cx="4683803" cy="142298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61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sz="4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81</m:t>
                        </m:r>
                      </m:den>
                    </m:f>
                  </m:oMath>
                </a14:m>
                <a:endParaRPr lang="en-US" sz="4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73" y="3460085"/>
                <a:ext cx="4683803" cy="142298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5746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84180" y="52119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9766" y="54467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0255" y="340439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7670" y="191238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558216" y="297824"/>
            <a:ext cx="99247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phân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dưới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phân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lớn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hơn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054589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80CF6-A667-4F02-8CF4-1B82F650B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91822" y="2008739"/>
            <a:ext cx="6239300" cy="3046988"/>
            <a:chOff x="1091822" y="2008739"/>
            <a:chExt cx="6239300" cy="3046988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DEADF52-D599-469E-94C1-D89EE7CAB2A0}"/>
                </a:ext>
              </a:extLst>
            </p:cNvPr>
            <p:cNvSpPr txBox="1"/>
            <p:nvPr/>
          </p:nvSpPr>
          <p:spPr>
            <a:xfrm>
              <a:off x="1091822" y="2008739"/>
              <a:ext cx="615514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KHÁM </a:t>
              </a:r>
            </a:p>
            <a:p>
              <a:pPr algn="ctr"/>
              <a:r>
                <a:rPr lang="en-US" altLang="zh-CN" sz="9600" dirty="0"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PHÁ</a:t>
              </a:r>
              <a:endParaRPr lang="zh-CN" altLang="en-US" sz="9600" dirty="0">
                <a:latin typeface="UTM Futura Extra" panose="02040603050506020204" pitchFamily="18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id="{DDEADF52-D599-469E-94C1-D89EE7CAB2A0}"/>
                </a:ext>
              </a:extLst>
            </p:cNvPr>
            <p:cNvSpPr txBox="1"/>
            <p:nvPr/>
          </p:nvSpPr>
          <p:spPr>
            <a:xfrm>
              <a:off x="1175982" y="2008739"/>
              <a:ext cx="615514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FFE668"/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KHÁM </a:t>
              </a:r>
            </a:p>
            <a:p>
              <a:pPr algn="ctr"/>
              <a:r>
                <a:rPr lang="en-US" altLang="zh-CN" sz="9600" dirty="0">
                  <a:solidFill>
                    <a:srgbClr val="FFE668"/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</a:rPr>
                <a:t>PHÁ</a:t>
              </a:r>
              <a:endParaRPr lang="zh-CN" altLang="en-US" sz="9600" dirty="0">
                <a:solidFill>
                  <a:srgbClr val="FFE668"/>
                </a:solidFill>
                <a:latin typeface="UTM Futura Extra" panose="02040603050506020204" pitchFamily="18" charset="0"/>
                <a:ea typeface="思源黑体 CN Heavy" panose="020B0A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484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47200" y="-3359958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7054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4968908" y="1050904"/>
            <a:ext cx="1371463" cy="1129632"/>
          </a:xfrm>
          <a:prstGeom prst="ellipse">
            <a:avLst/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/>
          <p:cNvGrpSpPr/>
          <p:nvPr/>
        </p:nvGrpSpPr>
        <p:grpSpPr>
          <a:xfrm>
            <a:off x="2245974" y="2151727"/>
            <a:ext cx="7575069" cy="2568950"/>
            <a:chOff x="2245974" y="2151727"/>
            <a:chExt cx="7575069" cy="2568950"/>
          </a:xfrm>
        </p:grpSpPr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F320DC3A-F45A-4A58-9A02-0DDE896FC929}"/>
                </a:ext>
              </a:extLst>
            </p:cNvPr>
            <p:cNvSpPr txBox="1"/>
            <p:nvPr/>
          </p:nvSpPr>
          <p:spPr>
            <a:xfrm>
              <a:off x="2245974" y="2151727"/>
              <a:ext cx="75194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UTM Futura Extra" panose="02040603050506020204" pitchFamily="18" charset="0"/>
                  <a:ea typeface="字魂80号-萌趣小鱼体" panose="00000500000000000000" pitchFamily="2" charset="-122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kumimoji="0" lang="en-US" altLang="zh-CN" sz="8000" b="1" i="0" u="none" strike="noStrike" kern="1200" cap="none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UTM Futura Extra" panose="02040603050506020204" pitchFamily="18" charset="0"/>
                  <a:ea typeface="字魂80号-萌趣小鱼体" panose="00000500000000000000" pitchFamily="2" charset="-122"/>
                  <a:cs typeface="Times New Roman" panose="02020603050405020304" pitchFamily="18" charset="0"/>
                  <a:sym typeface="+mn-lt"/>
                </a:rPr>
                <a:t> SỐ BẰNG NHAU</a:t>
              </a:r>
              <a:endParaRPr kumimoji="0" lang="zh-CN" altLang="en-US" sz="8000" b="1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UTM Futura Extra" panose="020406030505060202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F320DC3A-F45A-4A58-9A02-0DDE896FC929}"/>
                </a:ext>
              </a:extLst>
            </p:cNvPr>
            <p:cNvSpPr txBox="1"/>
            <p:nvPr/>
          </p:nvSpPr>
          <p:spPr>
            <a:xfrm>
              <a:off x="2301636" y="2166132"/>
              <a:ext cx="75194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normalizeH="0" baseline="0" noProof="0" dirty="0">
                  <a:ln>
                    <a:noFill/>
                  </a:ln>
                  <a:gradFill>
                    <a:gsLst>
                      <a:gs pos="59000">
                        <a:srgbClr val="FEA05B"/>
                      </a:gs>
                      <a:gs pos="97000">
                        <a:srgbClr val="5A27F2"/>
                      </a:gs>
                      <a:gs pos="0">
                        <a:srgbClr val="8454FF"/>
                      </a:gs>
                    </a:gsLst>
                    <a:lin ang="27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字魂80号-萌趣小鱼体" panose="00000500000000000000" pitchFamily="2" charset="-122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kumimoji="0" lang="en-US" altLang="zh-CN" sz="8000" b="1" i="0" u="none" strike="noStrike" kern="1200" cap="none" normalizeH="0" noProof="0" dirty="0">
                  <a:ln>
                    <a:noFill/>
                  </a:ln>
                  <a:gradFill>
                    <a:gsLst>
                      <a:gs pos="59000">
                        <a:srgbClr val="FEA05B"/>
                      </a:gs>
                      <a:gs pos="97000">
                        <a:srgbClr val="5A27F2"/>
                      </a:gs>
                      <a:gs pos="0">
                        <a:srgbClr val="8454FF"/>
                      </a:gs>
                    </a:gsLst>
                    <a:lin ang="27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字魂80号-萌趣小鱼体" panose="00000500000000000000" pitchFamily="2" charset="-122"/>
                  <a:cs typeface="Times New Roman" panose="02020603050405020304" pitchFamily="18" charset="0"/>
                  <a:sym typeface="+mn-lt"/>
                </a:rPr>
                <a:t> SỐ BẰNG NHAU</a:t>
              </a:r>
              <a:endParaRPr kumimoji="0" lang="zh-CN" altLang="en-US" sz="8000" b="1" i="0" u="none" strike="noStrike" kern="1200" cap="none" normalizeH="0" baseline="0" noProof="0" dirty="0">
                <a:ln>
                  <a:noFill/>
                </a:ln>
                <a:gradFill>
                  <a:gsLst>
                    <a:gs pos="59000">
                      <a:srgbClr val="FEA05B"/>
                    </a:gs>
                    <a:gs pos="97000">
                      <a:srgbClr val="5A27F2"/>
                    </a:gs>
                    <a:gs pos="0">
                      <a:srgbClr val="8454FF"/>
                    </a:gs>
                  </a:gsLst>
                  <a:lin ang="27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utura Extra" panose="020406030505060202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A117BF-6BFE-462E-94BD-1B719F16F34B}"/>
              </a:ext>
            </a:extLst>
          </p:cNvPr>
          <p:cNvSpPr txBox="1"/>
          <p:nvPr/>
        </p:nvSpPr>
        <p:spPr>
          <a:xfrm>
            <a:off x="-380544" y="5461622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66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7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55070" y="3732334"/>
            <a:ext cx="2102835" cy="31256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76271" y="479056"/>
            <a:ext cx="8129653" cy="1230463"/>
            <a:chOff x="2176271" y="479056"/>
            <a:chExt cx="8129653" cy="1230463"/>
          </a:xfrm>
        </p:grpSpPr>
        <p:sp>
          <p:nvSpPr>
            <p:cNvPr id="77" name="위쪽 리본 15"/>
            <p:cNvSpPr/>
            <p:nvPr/>
          </p:nvSpPr>
          <p:spPr>
            <a:xfrm>
              <a:off x="2176271" y="479056"/>
              <a:ext cx="8129653" cy="1157311"/>
            </a:xfrm>
            <a:prstGeom prst="ribbon2">
              <a:avLst>
                <a:gd name="adj1" fmla="val 15705"/>
                <a:gd name="adj2" fmla="val 62417"/>
              </a:avLst>
            </a:prstGeom>
            <a:solidFill>
              <a:srgbClr val="F2C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Shape;86;p19">
              <a:extLst>
                <a:ext uri="{FF2B5EF4-FFF2-40B4-BE49-F238E27FC236}">
                  <a16:creationId xmlns:a16="http://schemas.microsoft.com/office/drawing/2014/main" id="{8EF72241-18F4-4729-8C00-AE497FE2E4E8}"/>
                </a:ext>
              </a:extLst>
            </p:cNvPr>
            <p:cNvSpPr txBox="1"/>
            <p:nvPr/>
          </p:nvSpPr>
          <p:spPr>
            <a:xfrm>
              <a:off x="3337731" y="656844"/>
              <a:ext cx="5745831" cy="10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sz="4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  <a:cs typeface="Lato"/>
                  <a:sym typeface="思源黑体" panose="020B0500000000000000" pitchFamily="34" charset="-122"/>
                </a:rPr>
                <a:t>Yêu</a:t>
              </a:r>
              <a:r>
                <a:rPr lang="en-US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  <a:cs typeface="Lato"/>
                  <a:sym typeface="思源黑体" panose="020B0500000000000000" pitchFamily="34" charset="-122"/>
                </a:rPr>
                <a:t> </a:t>
              </a:r>
              <a:r>
                <a:rPr lang="en-US" sz="4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  <a:cs typeface="Lato"/>
                  <a:sym typeface="思源黑体" panose="020B0500000000000000" pitchFamily="34" charset="-122"/>
                </a:rPr>
                <a:t>cầu</a:t>
              </a:r>
              <a:r>
                <a:rPr lang="en-US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  <a:cs typeface="Lato"/>
                  <a:sym typeface="思源黑体" panose="020B0500000000000000" pitchFamily="34" charset="-122"/>
                </a:rPr>
                <a:t> </a:t>
              </a:r>
              <a:r>
                <a:rPr lang="en-US" sz="4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  <a:cs typeface="Lato"/>
                  <a:sym typeface="思源黑体" panose="020B0500000000000000" pitchFamily="34" charset="-122"/>
                </a:rPr>
                <a:t>cần</a:t>
              </a:r>
              <a:r>
                <a:rPr lang="en-US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  <a:cs typeface="Lato"/>
                  <a:sym typeface="思源黑体" panose="020B0500000000000000" pitchFamily="34" charset="-122"/>
                </a:rPr>
                <a:t> </a:t>
              </a:r>
              <a:r>
                <a:rPr lang="en-US" sz="4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Futura Extra" panose="02040603050506020204" pitchFamily="18" charset="0"/>
                  <a:ea typeface="思源黑体 CN Heavy" panose="020B0A00000000000000" pitchFamily="34" charset="-122"/>
                  <a:cs typeface="Lato"/>
                  <a:sym typeface="思源黑体" panose="020B0500000000000000" pitchFamily="34" charset="-122"/>
                </a:rPr>
                <a:t>đạt</a:t>
              </a:r>
              <a:endParaRPr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UTM Futura Extra" panose="02040603050506020204" pitchFamily="18" charset="0"/>
                <a:ea typeface="思源黑体 CN Heavy" panose="020B0A00000000000000" pitchFamily="34" charset="-122"/>
                <a:cs typeface="Lato"/>
                <a:sym typeface="思源黑体" panose="020B0500000000000000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96347" y="2265017"/>
            <a:ext cx="109932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solidFill>
                  <a:srgbClr val="000000"/>
                </a:solidFill>
                <a:latin typeface="UTM Lok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đầu nhận biết được tính chất cơ bản của phân số, phân số bằng nhau.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cách tạo ra phân số bằng nhau từ phân số đã cho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0FA55-3932-4D05-993F-9FB2F2021F4A}"/>
              </a:ext>
            </a:extLst>
          </p:cNvPr>
          <p:cNvSpPr txBox="1"/>
          <p:nvPr/>
        </p:nvSpPr>
        <p:spPr>
          <a:xfrm>
            <a:off x="8931096" y="133624"/>
            <a:ext cx="429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DD3F3"/>
                </a:solidFill>
                <a:latin typeface="UTM ViceroyJF" panose="02040603050506020204" pitchFamily="18" charset="0"/>
              </a:rPr>
              <a:t>Măng</a:t>
            </a:r>
            <a:r>
              <a:rPr lang="en-US" sz="2800" b="1" dirty="0">
                <a:solidFill>
                  <a:srgbClr val="7DD3F3"/>
                </a:solidFill>
                <a:latin typeface="UTM ViceroyJF" panose="02040603050506020204" pitchFamily="18" charset="0"/>
              </a:rPr>
              <a:t> Non</a:t>
            </a:r>
            <a:endParaRPr lang="vi-VN" sz="2800" b="1" dirty="0">
              <a:solidFill>
                <a:srgbClr val="7DD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06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879148" y="879325"/>
            <a:ext cx="7287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69349" y="2981525"/>
            <a:ext cx="5022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126"/>
          <p:cNvSpPr>
            <a:spLocks noChangeArrowheads="1"/>
          </p:cNvSpPr>
          <p:nvPr/>
        </p:nvSpPr>
        <p:spPr bwMode="auto">
          <a:xfrm>
            <a:off x="1204208" y="1682267"/>
            <a:ext cx="3276600" cy="68580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4F95B7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5" name="Rectangle 126"/>
          <p:cNvSpPr>
            <a:spLocks noChangeArrowheads="1"/>
          </p:cNvSpPr>
          <p:nvPr/>
        </p:nvSpPr>
        <p:spPr bwMode="auto">
          <a:xfrm>
            <a:off x="7339380" y="1684096"/>
            <a:ext cx="3276600" cy="68580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4F95B7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06418" y="2483589"/>
            <a:ext cx="4696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nhất</a:t>
            </a:r>
            <a:endParaRPr lang="en-US" altLang="vi-VN" sz="2800" b="1" dirty="0">
              <a:solidFill>
                <a:srgbClr val="002060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676951" y="2480446"/>
            <a:ext cx="4863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hai</a:t>
            </a:r>
            <a:endParaRPr lang="en-US" altLang="vi-VN" sz="2800" b="1" dirty="0">
              <a:solidFill>
                <a:srgbClr val="002060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120"/>
          <p:cNvGrpSpPr>
            <a:grpSpLocks/>
          </p:cNvGrpSpPr>
          <p:nvPr/>
        </p:nvGrpSpPr>
        <p:grpSpPr bwMode="auto">
          <a:xfrm>
            <a:off x="1204208" y="1683771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29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2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56814" y="4235952"/>
            <a:ext cx="36770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b="1" dirty="0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altLang="vi-VN" sz="2800" b="1" dirty="0">
              <a:solidFill>
                <a:srgbClr val="5A27F2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120"/>
          <p:cNvGrpSpPr>
            <a:grpSpLocks/>
          </p:cNvGrpSpPr>
          <p:nvPr/>
        </p:nvGrpSpPr>
        <p:grpSpPr bwMode="auto">
          <a:xfrm>
            <a:off x="1204207" y="1680041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36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7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8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9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06418" y="4840466"/>
            <a:ext cx="5891946" cy="1127734"/>
            <a:chOff x="415473" y="4042892"/>
            <a:chExt cx="5091329" cy="1127734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415473" y="4216519"/>
              <a:ext cx="50913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tức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…..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</a:rPr>
                <a:t>băng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.              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948181" y="4042892"/>
              <a:ext cx="676911" cy="1012767"/>
              <a:chOff x="5853415" y="3880118"/>
              <a:chExt cx="676911" cy="1012767"/>
            </a:xfrm>
          </p:grpSpPr>
          <p:sp>
            <p:nvSpPr>
              <p:cNvPr id="42" name="Text Box 4"/>
              <p:cNvSpPr txBox="1">
                <a:spLocks noChangeArrowheads="1"/>
              </p:cNvSpPr>
              <p:nvPr/>
            </p:nvSpPr>
            <p:spPr bwMode="auto">
              <a:xfrm>
                <a:off x="5853415" y="388011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F31D2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43" name="Text Box 4"/>
              <p:cNvSpPr txBox="1">
                <a:spLocks noChangeArrowheads="1"/>
              </p:cNvSpPr>
              <p:nvPr/>
            </p:nvSpPr>
            <p:spPr bwMode="auto">
              <a:xfrm>
                <a:off x="5926270" y="4369665"/>
                <a:ext cx="60405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F31D2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44" name="Line 62"/>
              <p:cNvSpPr>
                <a:spLocks noChangeShapeType="1"/>
              </p:cNvSpPr>
              <p:nvPr/>
            </p:nvSpPr>
            <p:spPr bwMode="auto">
              <a:xfrm flipH="1" flipV="1">
                <a:off x="5939246" y="4400442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F31D2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2800" b="1">
                  <a:solidFill>
                    <a:srgbClr val="4A4842"/>
                  </a:solidFill>
                </a:endParaRPr>
              </a:p>
            </p:txBody>
          </p:sp>
        </p:grp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806341" y="5084047"/>
            <a:ext cx="39484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</a:rPr>
              <a:t>băng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6518140" y="2910965"/>
            <a:ext cx="5022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7" name="Group 139"/>
          <p:cNvGrpSpPr>
            <a:grpSpLocks/>
          </p:cNvGrpSpPr>
          <p:nvPr/>
        </p:nvGrpSpPr>
        <p:grpSpPr bwMode="auto">
          <a:xfrm>
            <a:off x="7339379" y="1678993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48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49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0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1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2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3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4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5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7314412" y="4097659"/>
            <a:ext cx="36770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b="1" dirty="0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altLang="vi-VN" sz="2800" b="1" dirty="0">
              <a:solidFill>
                <a:srgbClr val="5A27F2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139"/>
          <p:cNvGrpSpPr>
            <a:grpSpLocks/>
          </p:cNvGrpSpPr>
          <p:nvPr/>
        </p:nvGrpSpPr>
        <p:grpSpPr bwMode="auto">
          <a:xfrm>
            <a:off x="7330925" y="1699775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58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9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0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1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2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3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4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5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52352" y="4806793"/>
            <a:ext cx="5891946" cy="1184141"/>
            <a:chOff x="6346669" y="4432721"/>
            <a:chExt cx="5091329" cy="1184141"/>
          </a:xfrm>
        </p:grpSpPr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6346669" y="4662755"/>
              <a:ext cx="50913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tức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…..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</a:rPr>
                <a:t>băng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.              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8974406" y="4432721"/>
              <a:ext cx="642086" cy="1100526"/>
              <a:chOff x="6042164" y="4312886"/>
              <a:chExt cx="642086" cy="1100526"/>
            </a:xfrm>
          </p:grpSpPr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6042164" y="4312886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F31D2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6</a:t>
                </a:r>
              </a:p>
            </p:txBody>
          </p:sp>
          <p:sp>
            <p:nvSpPr>
              <p:cNvPr id="69" name="Text Box 4"/>
              <p:cNvSpPr txBox="1">
                <a:spLocks noChangeArrowheads="1"/>
              </p:cNvSpPr>
              <p:nvPr/>
            </p:nvSpPr>
            <p:spPr bwMode="auto">
              <a:xfrm>
                <a:off x="6080194" y="4890192"/>
                <a:ext cx="60405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F31D2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  <p:sp>
            <p:nvSpPr>
              <p:cNvPr id="70" name="Line 62"/>
              <p:cNvSpPr>
                <a:spLocks noChangeShapeType="1"/>
              </p:cNvSpPr>
              <p:nvPr/>
            </p:nvSpPr>
            <p:spPr bwMode="auto">
              <a:xfrm flipH="1" flipV="1">
                <a:off x="6102084" y="485335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F31D2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2800" b="1">
                  <a:solidFill>
                    <a:srgbClr val="4A4842"/>
                  </a:solidFill>
                </a:endParaRPr>
              </a:p>
            </p:txBody>
          </p:sp>
        </p:grpSp>
      </p:grpSp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7235833" y="5131261"/>
            <a:ext cx="39484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</a:rPr>
              <a:t>băng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815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  <p:bldP spid="26" grpId="0"/>
      <p:bldP spid="27" grpId="0"/>
      <p:bldP spid="34" grpId="0"/>
      <p:bldP spid="45" grpId="0"/>
      <p:bldP spid="45" grpId="1"/>
      <p:bldP spid="46" grpId="0"/>
      <p:bldP spid="56" grpId="0"/>
      <p:bldP spid="71" grpId="0"/>
      <p:bldP spid="7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내용 개체 틀 3" descr="구름 글상자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3415" b="78683"/>
          <a:stretch>
            <a:fillRect/>
          </a:stretch>
        </p:blipFill>
        <p:spPr>
          <a:xfrm>
            <a:off x="4413682" y="-468614"/>
            <a:ext cx="7350456" cy="5314374"/>
          </a:xfrm>
        </p:spPr>
      </p:pic>
      <p:grpSp>
        <p:nvGrpSpPr>
          <p:cNvPr id="37" name="Group 120"/>
          <p:cNvGrpSpPr>
            <a:grpSpLocks/>
          </p:cNvGrpSpPr>
          <p:nvPr/>
        </p:nvGrpSpPr>
        <p:grpSpPr bwMode="auto">
          <a:xfrm>
            <a:off x="1118135" y="784929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38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9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40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41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grpSp>
        <p:nvGrpSpPr>
          <p:cNvPr id="42" name="Group 139"/>
          <p:cNvGrpSpPr>
            <a:grpSpLocks/>
          </p:cNvGrpSpPr>
          <p:nvPr/>
        </p:nvGrpSpPr>
        <p:grpSpPr bwMode="auto">
          <a:xfrm>
            <a:off x="1118135" y="2727436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43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4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5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6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7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8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9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50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3576154" y="1484377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118135" y="1470729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2060546" y="1456659"/>
            <a:ext cx="604056" cy="923780"/>
            <a:chOff x="5564343" y="3881548"/>
            <a:chExt cx="604056" cy="923780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961017" y="3161197"/>
            <a:ext cx="604056" cy="1559709"/>
            <a:chOff x="5761994" y="3288600"/>
            <a:chExt cx="604056" cy="1421852"/>
          </a:xfrm>
        </p:grpSpPr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5887658" y="3288600"/>
              <a:ext cx="409575" cy="89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5761994" y="4187232"/>
              <a:ext cx="6040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H="1" flipV="1">
              <a:off x="5887275" y="418109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 dirty="0">
                <a:solidFill>
                  <a:srgbClr val="4A4842"/>
                </a:solidFill>
              </a:endParaRPr>
            </a:p>
          </p:txBody>
        </p:sp>
      </p:grp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5162965" y="1341802"/>
            <a:ext cx="63770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endParaRPr lang="en-US" altLang="vi-VN" sz="3600" b="1" dirty="0">
              <a:solidFill>
                <a:srgbClr val="F89393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1632646" y="3767852"/>
            <a:ext cx="3654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Ta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4235377" y="4246202"/>
            <a:ext cx="84104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4409503" y="3654944"/>
            <a:ext cx="654992" cy="2125874"/>
            <a:chOff x="5427576" y="3881547"/>
            <a:chExt cx="654992" cy="964356"/>
          </a:xfrm>
        </p:grpSpPr>
        <p:sp>
          <p:nvSpPr>
            <p:cNvPr id="81" name="Text Box 4"/>
            <p:cNvSpPr txBox="1">
              <a:spLocks noChangeArrowheads="1"/>
            </p:cNvSpPr>
            <p:nvPr/>
          </p:nvSpPr>
          <p:spPr bwMode="auto">
            <a:xfrm>
              <a:off x="5564343" y="3881547"/>
              <a:ext cx="51822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82" name="Text Box 4"/>
            <p:cNvSpPr txBox="1">
              <a:spLocks noChangeArrowheads="1"/>
            </p:cNvSpPr>
            <p:nvPr/>
          </p:nvSpPr>
          <p:spPr bwMode="auto">
            <a:xfrm>
              <a:off x="5427576" y="4322683"/>
              <a:ext cx="6040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83" name="Line 62"/>
            <p:cNvSpPr>
              <a:spLocks noChangeShapeType="1"/>
            </p:cNvSpPr>
            <p:nvPr/>
          </p:nvSpPr>
          <p:spPr bwMode="auto">
            <a:xfrm flipH="1" flipV="1">
              <a:off x="5564343" y="4324043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>
                <a:solidFill>
                  <a:srgbClr val="4A4842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616417" y="3700601"/>
            <a:ext cx="604056" cy="1944848"/>
            <a:chOff x="5488732" y="3881547"/>
            <a:chExt cx="604056" cy="984120"/>
          </a:xfrm>
        </p:grpSpPr>
        <p:sp>
          <p:nvSpPr>
            <p:cNvPr id="85" name="Text Box 4"/>
            <p:cNvSpPr txBox="1">
              <a:spLocks noChangeArrowheads="1"/>
            </p:cNvSpPr>
            <p:nvPr/>
          </p:nvSpPr>
          <p:spPr bwMode="auto">
            <a:xfrm>
              <a:off x="5564343" y="3881547"/>
              <a:ext cx="51822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86" name="Text Box 4"/>
            <p:cNvSpPr txBox="1">
              <a:spLocks noChangeArrowheads="1"/>
            </p:cNvSpPr>
            <p:nvPr/>
          </p:nvSpPr>
          <p:spPr bwMode="auto">
            <a:xfrm>
              <a:off x="5488732" y="4342447"/>
              <a:ext cx="6040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87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>
                <a:solidFill>
                  <a:srgbClr val="4A4842"/>
                </a:solidFill>
              </a:endParaRPr>
            </a:p>
          </p:txBody>
        </p:sp>
      </p:grp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5287438" y="5561576"/>
            <a:ext cx="2237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sz="28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9" name="Group 256"/>
          <p:cNvGrpSpPr>
            <a:grpSpLocks/>
          </p:cNvGrpSpPr>
          <p:nvPr/>
        </p:nvGrpSpPr>
        <p:grpSpPr bwMode="auto">
          <a:xfrm>
            <a:off x="7330823" y="5365989"/>
            <a:ext cx="680946" cy="981076"/>
            <a:chOff x="3803" y="1824"/>
            <a:chExt cx="373" cy="618"/>
          </a:xfrm>
        </p:grpSpPr>
        <p:sp>
          <p:nvSpPr>
            <p:cNvPr id="9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92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/>
            </a:p>
          </p:txBody>
        </p:sp>
      </p:grpSp>
      <p:grpSp>
        <p:nvGrpSpPr>
          <p:cNvPr id="93" name="Group 260"/>
          <p:cNvGrpSpPr>
            <a:grpSpLocks/>
          </p:cNvGrpSpPr>
          <p:nvPr/>
        </p:nvGrpSpPr>
        <p:grpSpPr bwMode="auto">
          <a:xfrm>
            <a:off x="8661926" y="5365989"/>
            <a:ext cx="680946" cy="981076"/>
            <a:chOff x="3803" y="1824"/>
            <a:chExt cx="373" cy="618"/>
          </a:xfrm>
        </p:grpSpPr>
        <p:sp>
          <p:nvSpPr>
            <p:cNvPr id="94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5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96" name="Line 263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8118233" y="5557552"/>
            <a:ext cx="680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800" b="1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63" name="Google Shape;13;p2">
            <a:extLst>
              <a:ext uri="{FF2B5EF4-FFF2-40B4-BE49-F238E27FC236}">
                <a16:creationId xmlns:a16="http://schemas.microsoft.com/office/drawing/2014/main" id="{112C77B4-F1FF-483F-ADB6-243A922EF70C}"/>
              </a:ext>
            </a:extLst>
          </p:cNvPr>
          <p:cNvSpPr/>
          <p:nvPr/>
        </p:nvSpPr>
        <p:spPr>
          <a:xfrm rot="1800348">
            <a:off x="4775250" y="5636272"/>
            <a:ext cx="304901" cy="304901"/>
          </a:xfrm>
          <a:prstGeom prst="roundRect">
            <a:avLst>
              <a:gd name="adj" fmla="val 6009"/>
            </a:avLst>
          </a:prstGeom>
          <a:solidFill>
            <a:srgbClr val="8AE0F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UTM Rockwell" panose="02040603050506020204" pitchFamily="18" charset="0"/>
              <a:cs typeface="Arial"/>
              <a:sym typeface="Arial" panose="020B0604020202020204" pitchFamily="34" charset="0"/>
            </a:endParaRPr>
          </a:p>
        </p:txBody>
      </p:sp>
      <p:pic>
        <p:nvPicPr>
          <p:cNvPr id="64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091" y="3753483"/>
            <a:ext cx="2102835" cy="31256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16872" y="-81367"/>
            <a:ext cx="7606774" cy="4444627"/>
            <a:chOff x="12173051" y="375572"/>
            <a:chExt cx="5664067" cy="4095116"/>
          </a:xfrm>
        </p:grpSpPr>
        <p:pic>
          <p:nvPicPr>
            <p:cNvPr id="66" name="내용 개체 틀 3" descr="구름 글상자.png"/>
            <p:cNvPicPr>
              <a:picLocks noChangeAspect="1"/>
            </p:cNvPicPr>
            <p:nvPr/>
          </p:nvPicPr>
          <p:blipFill>
            <a:blip r:embed="rId2" cstate="print"/>
            <a:srcRect r="83415" b="78683"/>
            <a:stretch>
              <a:fillRect/>
            </a:stretch>
          </p:blipFill>
          <p:spPr>
            <a:xfrm>
              <a:off x="12173051" y="375572"/>
              <a:ext cx="5664067" cy="4095116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3008387" y="1537494"/>
              <a:ext cx="3935991" cy="2051761"/>
              <a:chOff x="13543356" y="6124702"/>
              <a:chExt cx="3935991" cy="2051761"/>
            </a:xfrm>
          </p:grpSpPr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13543356" y="6140638"/>
                <a:ext cx="3935991" cy="203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14429298" y="6124702"/>
                <a:ext cx="604056" cy="972825"/>
                <a:chOff x="5707444" y="3598266"/>
                <a:chExt cx="604056" cy="972825"/>
              </a:xfrm>
            </p:grpSpPr>
            <p:sp>
              <p:nvSpPr>
                <p:cNvPr id="70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755314" y="3598266"/>
                  <a:ext cx="518225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vi-VN" sz="28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vi-VN" sz="24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7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707444" y="4109426"/>
                  <a:ext cx="604056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vi-VN" sz="24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4</a:t>
                  </a:r>
                </a:p>
              </p:txBody>
            </p:sp>
            <p:sp>
              <p:nvSpPr>
                <p:cNvPr id="72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5707444" y="4079724"/>
                  <a:ext cx="458305" cy="0"/>
                </a:xfrm>
                <a:prstGeom prst="line">
                  <a:avLst/>
                </a:prstGeom>
                <a:noFill/>
                <a:ln w="31750">
                  <a:solidFill>
                    <a:srgbClr val="F31D2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solidFill>
                      <a:srgbClr val="4A4842"/>
                    </a:solidFill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14273219" y="6904943"/>
                <a:ext cx="604056" cy="937223"/>
                <a:chOff x="6812431" y="3840824"/>
                <a:chExt cx="604056" cy="937223"/>
              </a:xfrm>
            </p:grpSpPr>
            <p:sp>
              <p:nvSpPr>
                <p:cNvPr id="7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855346" y="3840824"/>
                  <a:ext cx="518225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vi-VN" sz="28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vi-VN" sz="24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7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812431" y="4316382"/>
                  <a:ext cx="604056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vi-VN" sz="24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8</a:t>
                  </a:r>
                </a:p>
              </p:txBody>
            </p:sp>
            <p:sp>
              <p:nvSpPr>
                <p:cNvPr id="76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6855345" y="4343663"/>
                  <a:ext cx="458305" cy="0"/>
                </a:xfrm>
                <a:prstGeom prst="line">
                  <a:avLst/>
                </a:prstGeom>
                <a:noFill/>
                <a:ln w="31750">
                  <a:solidFill>
                    <a:srgbClr val="F31D2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solidFill>
                      <a:srgbClr val="4A4842"/>
                    </a:solidFill>
                  </a:endParaRPr>
                </a:p>
              </p:txBody>
            </p:sp>
          </p:grpSp>
        </p:grpSp>
      </p:grpSp>
      <p:sp>
        <p:nvSpPr>
          <p:cNvPr id="67" name="Rectangle 66"/>
          <p:cNvSpPr/>
          <p:nvPr/>
        </p:nvSpPr>
        <p:spPr>
          <a:xfrm rot="21435141">
            <a:off x="53945" y="4483749"/>
            <a:ext cx="10064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dirty="0">
                <a:solidFill>
                  <a:srgbClr val="4F95B7">
                    <a:alpha val="58000"/>
                  </a:srgbClr>
                </a:solidFill>
                <a:latin typeface="UTM Rockwell" panose="02040603050506020204" pitchFamily="18" charset="0"/>
                <a:ea typeface="Times New Roman" panose="02020603050405020304" pitchFamily="18" charset="0"/>
              </a:rPr>
              <a:t>MNT</a:t>
            </a:r>
            <a:endParaRPr lang="vi-VN" sz="10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492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78" grpId="0"/>
      <p:bldP spid="79" grpId="0"/>
      <p:bldP spid="88" grpId="0"/>
      <p:bldP spid="97" grpId="0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20">
            <a:extLst>
              <a:ext uri="{FF2B5EF4-FFF2-40B4-BE49-F238E27FC236}">
                <a16:creationId xmlns:a16="http://schemas.microsoft.com/office/drawing/2014/main" id="{AA77A599-C4AF-4163-BA66-61AE7C66B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5" b="36158"/>
          <a:stretch/>
        </p:blipFill>
        <p:spPr>
          <a:xfrm>
            <a:off x="34923" y="122725"/>
            <a:ext cx="4539209" cy="1268097"/>
          </a:xfrm>
          <a:prstGeom prst="rect">
            <a:avLst/>
          </a:prstGeom>
        </p:spPr>
      </p:pic>
      <p:grpSp>
        <p:nvGrpSpPr>
          <p:cNvPr id="37" name="Group 120"/>
          <p:cNvGrpSpPr>
            <a:grpSpLocks/>
          </p:cNvGrpSpPr>
          <p:nvPr/>
        </p:nvGrpSpPr>
        <p:grpSpPr bwMode="auto">
          <a:xfrm>
            <a:off x="7482737" y="705022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38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39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0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1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139"/>
          <p:cNvGrpSpPr>
            <a:grpSpLocks/>
          </p:cNvGrpSpPr>
          <p:nvPr/>
        </p:nvGrpSpPr>
        <p:grpSpPr bwMode="auto">
          <a:xfrm>
            <a:off x="7482737" y="2709760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43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4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5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6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7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8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9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50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9940756" y="1404470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482737" y="1418118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8425148" y="1376752"/>
            <a:ext cx="604056" cy="923780"/>
            <a:chOff x="5564343" y="3881548"/>
            <a:chExt cx="604056" cy="923780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69354" y="3324838"/>
            <a:ext cx="604056" cy="923780"/>
            <a:chOff x="5564343" y="3881548"/>
            <a:chExt cx="604056" cy="923780"/>
          </a:xfrm>
        </p:grpSpPr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5976" y="996864"/>
            <a:ext cx="6037917" cy="1438565"/>
            <a:chOff x="233209" y="806032"/>
            <a:chExt cx="5365038" cy="1438565"/>
          </a:xfrm>
        </p:grpSpPr>
        <p:sp>
          <p:nvSpPr>
            <p:cNvPr id="78" name="Text Box 4"/>
            <p:cNvSpPr txBox="1">
              <a:spLocks noChangeArrowheads="1"/>
            </p:cNvSpPr>
            <p:nvPr/>
          </p:nvSpPr>
          <p:spPr bwMode="auto">
            <a:xfrm>
              <a:off x="233209" y="880840"/>
              <a:ext cx="5254574" cy="11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 ta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 ?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969558" y="806032"/>
              <a:ext cx="628689" cy="922620"/>
              <a:chOff x="5552197" y="3882708"/>
              <a:chExt cx="628689" cy="922620"/>
            </a:xfrm>
          </p:grpSpPr>
          <p:sp>
            <p:nvSpPr>
              <p:cNvPr id="81" name="Text Box 4"/>
              <p:cNvSpPr txBox="1">
                <a:spLocks noChangeArrowheads="1"/>
              </p:cNvSpPr>
              <p:nvPr/>
            </p:nvSpPr>
            <p:spPr bwMode="auto">
              <a:xfrm>
                <a:off x="5552197" y="388270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82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83" name="Line 62"/>
              <p:cNvSpPr>
                <a:spLocks noChangeShapeType="1"/>
              </p:cNvSpPr>
              <p:nvPr/>
            </p:nvSpPr>
            <p:spPr bwMode="auto">
              <a:xfrm flipH="1" flipV="1">
                <a:off x="5722581" y="4387496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4082192" y="1320817"/>
              <a:ext cx="604056" cy="923780"/>
              <a:chOff x="5564343" y="3881548"/>
              <a:chExt cx="604056" cy="923780"/>
            </a:xfrm>
          </p:grpSpPr>
          <p:sp>
            <p:nvSpPr>
              <p:cNvPr id="85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388154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86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  <p:sp>
            <p:nvSpPr>
              <p:cNvPr id="87" name="Line 62"/>
              <p:cNvSpPr>
                <a:spLocks noChangeShapeType="1"/>
              </p:cNvSpPr>
              <p:nvPr/>
            </p:nvSpPr>
            <p:spPr bwMode="auto">
              <a:xfrm flipH="1" flipV="1">
                <a:off x="5624263" y="438460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</p:grpSp>
      <p:grpSp>
        <p:nvGrpSpPr>
          <p:cNvPr id="89" name="Group 256"/>
          <p:cNvGrpSpPr>
            <a:grpSpLocks/>
          </p:cNvGrpSpPr>
          <p:nvPr/>
        </p:nvGrpSpPr>
        <p:grpSpPr bwMode="auto">
          <a:xfrm>
            <a:off x="1680887" y="2433905"/>
            <a:ext cx="680946" cy="981075"/>
            <a:chOff x="3803" y="1824"/>
            <a:chExt cx="373" cy="618"/>
          </a:xfrm>
        </p:grpSpPr>
        <p:sp>
          <p:nvSpPr>
            <p:cNvPr id="9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92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2310640" y="2568267"/>
            <a:ext cx="766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400" b="1" dirty="0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951551" y="514108"/>
            <a:ext cx="2627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altLang="vi-VN" sz="24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24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21" name="Group 256"/>
          <p:cNvGrpSpPr>
            <a:grpSpLocks/>
          </p:cNvGrpSpPr>
          <p:nvPr/>
        </p:nvGrpSpPr>
        <p:grpSpPr bwMode="auto">
          <a:xfrm>
            <a:off x="2747869" y="2420414"/>
            <a:ext cx="1398404" cy="981076"/>
            <a:chOff x="3803" y="1824"/>
            <a:chExt cx="766" cy="618"/>
          </a:xfrm>
        </p:grpSpPr>
        <p:sp>
          <p:nvSpPr>
            <p:cNvPr id="12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7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 x 2</a:t>
              </a:r>
            </a:p>
          </p:txBody>
        </p:sp>
        <p:sp>
          <p:nvSpPr>
            <p:cNvPr id="123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7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 x 2</a:t>
              </a:r>
            </a:p>
          </p:txBody>
        </p:sp>
        <p:sp>
          <p:nvSpPr>
            <p:cNvPr id="124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72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4193256" y="2566394"/>
            <a:ext cx="766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400" b="1" dirty="0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grpSp>
        <p:nvGrpSpPr>
          <p:cNvPr id="126" name="Group 260"/>
          <p:cNvGrpSpPr>
            <a:grpSpLocks/>
          </p:cNvGrpSpPr>
          <p:nvPr/>
        </p:nvGrpSpPr>
        <p:grpSpPr bwMode="auto">
          <a:xfrm>
            <a:off x="4574132" y="2430084"/>
            <a:ext cx="680946" cy="981075"/>
            <a:chOff x="3803" y="1824"/>
            <a:chExt cx="373" cy="618"/>
          </a:xfrm>
        </p:grpSpPr>
        <p:sp>
          <p:nvSpPr>
            <p:cNvPr id="12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8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29" name="Line 263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3559782" y="2421043"/>
            <a:ext cx="570209" cy="464921"/>
          </a:xfrm>
          <a:prstGeom prst="ellipse">
            <a:avLst/>
          </a:prstGeom>
          <a:noFill/>
          <a:ln w="28575">
            <a:solidFill>
              <a:srgbClr val="F31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Oval 130"/>
          <p:cNvSpPr/>
          <p:nvPr/>
        </p:nvSpPr>
        <p:spPr>
          <a:xfrm>
            <a:off x="3618883" y="2952419"/>
            <a:ext cx="506664" cy="464921"/>
          </a:xfrm>
          <a:prstGeom prst="ellipse">
            <a:avLst/>
          </a:prstGeom>
          <a:noFill/>
          <a:ln w="28575">
            <a:solidFill>
              <a:srgbClr val="F31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168270" y="3485375"/>
            <a:ext cx="5185623" cy="1439041"/>
            <a:chOff x="1485508" y="3461563"/>
            <a:chExt cx="5185623" cy="1439041"/>
          </a:xfrm>
        </p:grpSpPr>
        <p:sp>
          <p:nvSpPr>
            <p:cNvPr id="79" name="Text Box 4"/>
            <p:cNvSpPr txBox="1">
              <a:spLocks noChangeArrowheads="1"/>
            </p:cNvSpPr>
            <p:nvPr/>
          </p:nvSpPr>
          <p:spPr bwMode="auto">
            <a:xfrm>
              <a:off x="1485508" y="3461563"/>
              <a:ext cx="5185623" cy="1126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4506582" y="3918060"/>
              <a:ext cx="615275" cy="982544"/>
              <a:chOff x="5969206" y="3882558"/>
              <a:chExt cx="615275" cy="982544"/>
            </a:xfrm>
          </p:grpSpPr>
          <p:sp>
            <p:nvSpPr>
              <p:cNvPr id="133" name="Text Box 4"/>
              <p:cNvSpPr txBox="1">
                <a:spLocks noChangeArrowheads="1"/>
              </p:cNvSpPr>
              <p:nvPr/>
            </p:nvSpPr>
            <p:spPr bwMode="auto">
              <a:xfrm>
                <a:off x="5969206" y="388255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34" name="Text Box 4"/>
              <p:cNvSpPr txBox="1">
                <a:spLocks noChangeArrowheads="1"/>
              </p:cNvSpPr>
              <p:nvPr/>
            </p:nvSpPr>
            <p:spPr bwMode="auto">
              <a:xfrm>
                <a:off x="5980425" y="4403437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135" name="Line 62"/>
              <p:cNvSpPr>
                <a:spLocks noChangeShapeType="1"/>
              </p:cNvSpPr>
              <p:nvPr/>
            </p:nvSpPr>
            <p:spPr bwMode="auto">
              <a:xfrm flipH="1" flipV="1">
                <a:off x="6053300" y="4397278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dirty="0">
                  <a:solidFill>
                    <a:srgbClr val="4A4842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482951" y="4991029"/>
            <a:ext cx="8687983" cy="1767178"/>
            <a:chOff x="2482951" y="4991029"/>
            <a:chExt cx="8687983" cy="1767178"/>
          </a:xfrm>
        </p:grpSpPr>
        <p:sp>
          <p:nvSpPr>
            <p:cNvPr id="64" name="Google Shape;500;p39">
              <a:extLst>
                <a:ext uri="{FF2B5EF4-FFF2-40B4-BE49-F238E27FC236}">
                  <a16:creationId xmlns:a16="http://schemas.microsoft.com/office/drawing/2014/main" id="{C0877591-8612-4C8E-BA13-E1791EC0F1E2}"/>
                </a:ext>
              </a:extLst>
            </p:cNvPr>
            <p:cNvSpPr/>
            <p:nvPr/>
          </p:nvSpPr>
          <p:spPr>
            <a:xfrm>
              <a:off x="2482951" y="4991029"/>
              <a:ext cx="8617157" cy="1412291"/>
            </a:xfrm>
            <a:prstGeom prst="rect">
              <a:avLst/>
            </a:prstGeom>
            <a:solidFill>
              <a:srgbClr val="7DD3F3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UTM Rockwell" panose="02040603050506020204" pitchFamily="18" charset="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5" name="Google Shape;501;p39">
              <a:extLst>
                <a:ext uri="{FF2B5EF4-FFF2-40B4-BE49-F238E27FC236}">
                  <a16:creationId xmlns:a16="http://schemas.microsoft.com/office/drawing/2014/main" id="{811C0D3F-F682-4D56-B95D-9DA5EA6165CC}"/>
                </a:ext>
              </a:extLst>
            </p:cNvPr>
            <p:cNvSpPr/>
            <p:nvPr/>
          </p:nvSpPr>
          <p:spPr>
            <a:xfrm>
              <a:off x="2553777" y="5345916"/>
              <a:ext cx="8617157" cy="1412291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495D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UTM Rockwell" panose="02040603050506020204" pitchFamily="18" charset="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37" name="Text Box 4"/>
            <p:cNvSpPr txBox="1">
              <a:spLocks noChangeArrowheads="1"/>
            </p:cNvSpPr>
            <p:nvPr/>
          </p:nvSpPr>
          <p:spPr bwMode="auto">
            <a:xfrm>
              <a:off x="2693815" y="5502670"/>
              <a:ext cx="832485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6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5034" y="4248618"/>
            <a:ext cx="1759187" cy="26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705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63" grpId="0"/>
      <p:bldP spid="125" grpId="0"/>
      <p:bldP spid="2" grpId="0" animBg="1"/>
      <p:bldP spid="13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End of the School Year: Summer Break XL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1287</Words>
  <Application>Microsoft Office PowerPoint</Application>
  <PresentationFormat>Widescreen</PresentationFormat>
  <Paragraphs>260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Odibee Sans</vt:lpstr>
      <vt:lpstr>UTM Loko</vt:lpstr>
      <vt:lpstr>UTM Rockwell</vt:lpstr>
      <vt:lpstr>UTM ViceroyJF</vt:lpstr>
      <vt:lpstr>SVN-Newton</vt:lpstr>
      <vt:lpstr>Didact Gothic</vt:lpstr>
      <vt:lpstr>Calibri</vt:lpstr>
      <vt:lpstr>OpenSans</vt:lpstr>
      <vt:lpstr>Abel</vt:lpstr>
      <vt:lpstr>UTM Futura Extra</vt:lpstr>
      <vt:lpstr>Arial</vt:lpstr>
      <vt:lpstr>Calibri Light</vt:lpstr>
      <vt:lpstr>Bellota Text</vt:lpstr>
      <vt:lpstr>UTM Avo</vt:lpstr>
      <vt:lpstr>Times New Roman</vt:lpstr>
      <vt:lpstr>Roboto Condensed</vt:lpstr>
      <vt:lpstr>Cambria Math</vt:lpstr>
      <vt:lpstr>Office 主题</vt:lpstr>
      <vt:lpstr>1_Custom Design</vt:lpstr>
      <vt:lpstr>Custom Design</vt:lpstr>
      <vt:lpstr>Office Theme</vt:lpstr>
      <vt:lpstr>1_End of the School Year: Summer Break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bang nhau</dc:title>
  <dc:subject>MangnonTeam</dc:subject>
  <dc:creator>KHuyen</dc:creator>
  <cp:keywords>MangnonTeam</cp:keywords>
  <cp:lastModifiedBy>ADMIN</cp:lastModifiedBy>
  <cp:revision>66</cp:revision>
  <dcterms:created xsi:type="dcterms:W3CDTF">2021-07-27T03:30:18Z</dcterms:created>
  <dcterms:modified xsi:type="dcterms:W3CDTF">2023-02-01T03:50:42Z</dcterms:modified>
</cp:coreProperties>
</file>