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20"/>
  </p:notesMasterIdLst>
  <p:sldIdLst>
    <p:sldId id="336" r:id="rId3"/>
    <p:sldId id="333" r:id="rId4"/>
    <p:sldId id="334" r:id="rId5"/>
    <p:sldId id="335" r:id="rId6"/>
    <p:sldId id="299" r:id="rId7"/>
    <p:sldId id="338" r:id="rId8"/>
    <p:sldId id="323" r:id="rId9"/>
    <p:sldId id="324" r:id="rId10"/>
    <p:sldId id="325" r:id="rId11"/>
    <p:sldId id="303" r:id="rId12"/>
    <p:sldId id="326" r:id="rId13"/>
    <p:sldId id="327" r:id="rId14"/>
    <p:sldId id="328" r:id="rId15"/>
    <p:sldId id="329" r:id="rId16"/>
    <p:sldId id="330" r:id="rId17"/>
    <p:sldId id="331" r:id="rId18"/>
    <p:sldId id="337" r:id="rId19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4023C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6" autoAdjust="0"/>
    <p:restoredTop sz="95958" autoAdjust="0"/>
  </p:normalViewPr>
  <p:slideViewPr>
    <p:cSldViewPr>
      <p:cViewPr varScale="1">
        <p:scale>
          <a:sx n="61" d="100"/>
          <a:sy n="61" d="100"/>
        </p:scale>
        <p:origin x="1362" y="6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Nhấn soạn thảo các kiểu văn bản trang cái</a:t>
            </a:r>
          </a:p>
          <a:p>
            <a:pPr lvl="1"/>
            <a:r>
              <a:rPr lang="en-US" noProof="0"/>
              <a:t>Mức hai</a:t>
            </a:r>
          </a:p>
          <a:p>
            <a:pPr lvl="2"/>
            <a:r>
              <a:rPr lang="en-US" noProof="0"/>
              <a:t>Mức ba</a:t>
            </a:r>
          </a:p>
          <a:p>
            <a:pPr lvl="3"/>
            <a:r>
              <a:rPr lang="en-US" noProof="0"/>
              <a:t>Mức bốn</a:t>
            </a:r>
          </a:p>
          <a:p>
            <a:pPr lvl="4"/>
            <a:r>
              <a:rPr lang="en-US" noProof="0"/>
              <a:t>Mức năm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38E9FF-D3F0-4204-8140-92645027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50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38E9FF-D3F0-4204-8140-9264502702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6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611" y="5052546"/>
            <a:ext cx="610676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8616B-5798-400E-A3A8-E7DB06B0D7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713" y="3132290"/>
            <a:ext cx="7773297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0" y="731519"/>
            <a:ext cx="69342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A8533-3DA5-48A7-B815-F369C49563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9904" y="376517"/>
            <a:ext cx="222885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1123" y="731519"/>
            <a:ext cx="5231728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84A79-8B8C-49CE-A9BA-CDCA8B8B8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611" y="5052546"/>
            <a:ext cx="610676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713" y="3132290"/>
            <a:ext cx="7773297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38250" y="731520"/>
            <a:ext cx="69342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628" y="2172648"/>
            <a:ext cx="6463888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975" y="4607511"/>
            <a:ext cx="646803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38249" y="731519"/>
            <a:ext cx="3625596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731520"/>
            <a:ext cx="3625596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2818" y="1400327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577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0" y="1399032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020" y="2209801"/>
            <a:ext cx="3939092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309" y="731520"/>
            <a:ext cx="4351842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12" y="3497802"/>
            <a:ext cx="3671048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AB596-B5D8-49CB-826F-1528DA0E78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38250" y="731520"/>
            <a:ext cx="69342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8106" y="1143000"/>
            <a:ext cx="44577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44" y="1010486"/>
            <a:ext cx="4001957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873" y="4464421"/>
            <a:ext cx="6915500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0" y="731519"/>
            <a:ext cx="69342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9904" y="376517"/>
            <a:ext cx="222885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1123" y="731519"/>
            <a:ext cx="5231728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628" y="2172648"/>
            <a:ext cx="6463888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975" y="4607511"/>
            <a:ext cx="646803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39A89-282D-40EB-9444-747B25E6E6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4C932-58D3-482C-BE76-F92354B916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38249" y="731519"/>
            <a:ext cx="3625596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731520"/>
            <a:ext cx="3625596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2818" y="1400327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577" y="731520"/>
            <a:ext cx="3625596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0" y="1399032"/>
            <a:ext cx="3625596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4276DA-71A9-472E-8160-F649A56F4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80207-8E3F-4DDB-B474-E654C98C40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CB979-B67A-4718-AAA1-6FD99AE310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020" y="2209801"/>
            <a:ext cx="3939092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309" y="731520"/>
            <a:ext cx="4351842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12" y="3497802"/>
            <a:ext cx="3671048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2F18D-9DC3-484C-9A52-C4908BEF6C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8106" y="1143000"/>
            <a:ext cx="44577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44" y="1010486"/>
            <a:ext cx="4001957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D5110-F0EA-4370-9B16-7FB4F09CCB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873" y="4464421"/>
            <a:ext cx="6915500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906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2730" y="4372168"/>
            <a:ext cx="705522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2260"/>
            <a:ext cx="69342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72201"/>
            <a:ext cx="2724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" y="6172201"/>
            <a:ext cx="3632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27500" y="6172201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F198593-0644-4809-80AE-F1E510C664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906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2730" y="4372168"/>
            <a:ext cx="705522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2260"/>
            <a:ext cx="69342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72201"/>
            <a:ext cx="2724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" y="6172201"/>
            <a:ext cx="3632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27500" y="6172201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F1C51A9-8334-4555-A8A8-C5E7268D0D7E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48.wmf"/><Relationship Id="rId18" Type="http://schemas.openxmlformats.org/officeDocument/2006/relationships/oleObject" Target="../embeddings/oleObject57.bin"/><Relationship Id="rId3" Type="http://schemas.openxmlformats.org/officeDocument/2006/relationships/image" Target="../media/image43.wmf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0.wmf"/><Relationship Id="rId2" Type="http://schemas.openxmlformats.org/officeDocument/2006/relationships/oleObject" Target="../embeddings/oleObject49.bin"/><Relationship Id="rId16" Type="http://schemas.openxmlformats.org/officeDocument/2006/relationships/oleObject" Target="../embeddings/oleObject5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5" Type="http://schemas.openxmlformats.org/officeDocument/2006/relationships/image" Target="../media/image49.wmf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51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5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63.bin"/><Relationship Id="rId17" Type="http://schemas.openxmlformats.org/officeDocument/2006/relationships/image" Target="../media/image59.wmf"/><Relationship Id="rId2" Type="http://schemas.openxmlformats.org/officeDocument/2006/relationships/oleObject" Target="../embeddings/oleObject58.bin"/><Relationship Id="rId16" Type="http://schemas.openxmlformats.org/officeDocument/2006/relationships/oleObject" Target="../embeddings/oleObject6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6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image" Target="../media/image64.wmf"/><Relationship Id="rId3" Type="http://schemas.openxmlformats.org/officeDocument/2006/relationships/image" Target="../media/image60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71.bin"/><Relationship Id="rId17" Type="http://schemas.openxmlformats.org/officeDocument/2006/relationships/image" Target="../media/image66.wmf"/><Relationship Id="rId2" Type="http://schemas.openxmlformats.org/officeDocument/2006/relationships/oleObject" Target="../embeddings/oleObject66.bin"/><Relationship Id="rId16" Type="http://schemas.openxmlformats.org/officeDocument/2006/relationships/oleObject" Target="../embeddings/oleObject7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63.wmf"/><Relationship Id="rId5" Type="http://schemas.openxmlformats.org/officeDocument/2006/relationships/image" Target="../media/image46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7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70.wmf"/><Relationship Id="rId3" Type="http://schemas.openxmlformats.org/officeDocument/2006/relationships/image" Target="../media/image47.wmf"/><Relationship Id="rId7" Type="http://schemas.openxmlformats.org/officeDocument/2006/relationships/image" Target="../media/image67.w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72.wmf"/><Relationship Id="rId2" Type="http://schemas.openxmlformats.org/officeDocument/2006/relationships/oleObject" Target="../embeddings/oleObject74.bin"/><Relationship Id="rId16" Type="http://schemas.openxmlformats.org/officeDocument/2006/relationships/oleObject" Target="../embeddings/oleObject8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69.wmf"/><Relationship Id="rId5" Type="http://schemas.openxmlformats.org/officeDocument/2006/relationships/image" Target="../media/image48.wmf"/><Relationship Id="rId15" Type="http://schemas.openxmlformats.org/officeDocument/2006/relationships/image" Target="../media/image71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68.wmf"/><Relationship Id="rId14" Type="http://schemas.openxmlformats.org/officeDocument/2006/relationships/oleObject" Target="../embeddings/oleObject8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13" Type="http://schemas.openxmlformats.org/officeDocument/2006/relationships/image" Target="../media/image75.wmf"/><Relationship Id="rId18" Type="http://schemas.openxmlformats.org/officeDocument/2006/relationships/oleObject" Target="../embeddings/oleObject90.bin"/><Relationship Id="rId3" Type="http://schemas.openxmlformats.org/officeDocument/2006/relationships/image" Target="../media/image49.wmf"/><Relationship Id="rId21" Type="http://schemas.openxmlformats.org/officeDocument/2006/relationships/oleObject" Target="../embeddings/oleObject92.bin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87.bin"/><Relationship Id="rId17" Type="http://schemas.openxmlformats.org/officeDocument/2006/relationships/image" Target="../media/image77.wmf"/><Relationship Id="rId2" Type="http://schemas.openxmlformats.org/officeDocument/2006/relationships/oleObject" Target="../embeddings/oleObject82.bin"/><Relationship Id="rId16" Type="http://schemas.openxmlformats.org/officeDocument/2006/relationships/oleObject" Target="../embeddings/oleObject89.bin"/><Relationship Id="rId20" Type="http://schemas.openxmlformats.org/officeDocument/2006/relationships/image" Target="../media/image78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4.bin"/><Relationship Id="rId11" Type="http://schemas.openxmlformats.org/officeDocument/2006/relationships/image" Target="../media/image74.wmf"/><Relationship Id="rId5" Type="http://schemas.openxmlformats.org/officeDocument/2006/relationships/image" Target="../media/image50.wmf"/><Relationship Id="rId15" Type="http://schemas.openxmlformats.org/officeDocument/2006/relationships/image" Target="../media/image76.wmf"/><Relationship Id="rId23" Type="http://schemas.openxmlformats.org/officeDocument/2006/relationships/oleObject" Target="../embeddings/oleObject93.bin"/><Relationship Id="rId10" Type="http://schemas.openxmlformats.org/officeDocument/2006/relationships/oleObject" Target="../embeddings/oleObject86.bin"/><Relationship Id="rId19" Type="http://schemas.openxmlformats.org/officeDocument/2006/relationships/oleObject" Target="../embeddings/oleObject91.bin"/><Relationship Id="rId4" Type="http://schemas.openxmlformats.org/officeDocument/2006/relationships/oleObject" Target="../embeddings/oleObject83.bin"/><Relationship Id="rId9" Type="http://schemas.openxmlformats.org/officeDocument/2006/relationships/image" Target="../media/image73.wmf"/><Relationship Id="rId14" Type="http://schemas.openxmlformats.org/officeDocument/2006/relationships/oleObject" Target="../embeddings/oleObject88.bin"/><Relationship Id="rId22" Type="http://schemas.openxmlformats.org/officeDocument/2006/relationships/image" Target="../media/image7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oleObject" Target="../embeddings/oleObject94.bin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3.wmf"/><Relationship Id="rId12" Type="http://schemas.openxmlformats.org/officeDocument/2006/relationships/oleObject" Target="../embeddings/oleObject100.bin"/><Relationship Id="rId2" Type="http://schemas.openxmlformats.org/officeDocument/2006/relationships/oleObject" Target="../embeddings/oleObject9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85.wmf"/><Relationship Id="rId5" Type="http://schemas.openxmlformats.org/officeDocument/2006/relationships/image" Target="../media/image82.wmf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6.bin"/><Relationship Id="rId9" Type="http://schemas.openxmlformats.org/officeDocument/2006/relationships/image" Target="../media/image8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7" Type="http://schemas.openxmlformats.org/officeDocument/2006/relationships/oleObject" Target="../embeddings/oleObject104.bin"/><Relationship Id="rId2" Type="http://schemas.openxmlformats.org/officeDocument/2006/relationships/oleObject" Target="../embeddings/oleObject10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03.bin"/><Relationship Id="rId5" Type="http://schemas.openxmlformats.org/officeDocument/2006/relationships/image" Target="../media/image88.wmf"/><Relationship Id="rId4" Type="http://schemas.openxmlformats.org/officeDocument/2006/relationships/oleObject" Target="../embeddings/oleObject10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file:///E:\MP3\Nhac%20thieu%20nhi\Thuong%20lam%20thay%20co%20oi%20-%20Jolie%20Quynh%20Anh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" Type="http://schemas.openxmlformats.org/officeDocument/2006/relationships/image" Target="../media/image9.wmf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23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33" Type="http://schemas.openxmlformats.org/officeDocument/2006/relationships/oleObject" Target="../embeddings/oleObject22.bin"/><Relationship Id="rId2" Type="http://schemas.openxmlformats.org/officeDocument/2006/relationships/oleObject" Target="../embeddings/oleObject5.bin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29" Type="http://schemas.openxmlformats.org/officeDocument/2006/relationships/image" Target="../media/image22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6.bin"/><Relationship Id="rId32" Type="http://schemas.openxmlformats.org/officeDocument/2006/relationships/oleObject" Target="../embeddings/oleObject21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18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7.wmf"/><Relationship Id="rId31" Type="http://schemas.openxmlformats.org/officeDocument/2006/relationships/oleObject" Target="../embeddings/oleObject20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19.bin"/><Relationship Id="rId35" Type="http://schemas.openxmlformats.org/officeDocument/2006/relationships/oleObject" Target="../embeddings/oleObject24.bin"/><Relationship Id="rId8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3.bin"/><Relationship Id="rId26" Type="http://schemas.openxmlformats.org/officeDocument/2006/relationships/oleObject" Target="../embeddings/oleObject37.bin"/><Relationship Id="rId39" Type="http://schemas.openxmlformats.org/officeDocument/2006/relationships/image" Target="../media/image41.wmf"/><Relationship Id="rId21" Type="http://schemas.openxmlformats.org/officeDocument/2006/relationships/image" Target="../media/image32.wmf"/><Relationship Id="rId34" Type="http://schemas.openxmlformats.org/officeDocument/2006/relationships/oleObject" Target="../embeddings/oleObject41.bin"/><Relationship Id="rId42" Type="http://schemas.openxmlformats.org/officeDocument/2006/relationships/oleObject" Target="../embeddings/oleObject45.bin"/><Relationship Id="rId7" Type="http://schemas.openxmlformats.org/officeDocument/2006/relationships/image" Target="../media/image25.wmf"/><Relationship Id="rId2" Type="http://schemas.openxmlformats.org/officeDocument/2006/relationships/oleObject" Target="../embeddings/oleObject25.bin"/><Relationship Id="rId16" Type="http://schemas.openxmlformats.org/officeDocument/2006/relationships/oleObject" Target="../embeddings/oleObject32.bin"/><Relationship Id="rId29" Type="http://schemas.openxmlformats.org/officeDocument/2006/relationships/image" Target="../media/image36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7.wmf"/><Relationship Id="rId24" Type="http://schemas.openxmlformats.org/officeDocument/2006/relationships/oleObject" Target="../embeddings/oleObject36.bin"/><Relationship Id="rId32" Type="http://schemas.openxmlformats.org/officeDocument/2006/relationships/oleObject" Target="../embeddings/oleObject40.bin"/><Relationship Id="rId37" Type="http://schemas.openxmlformats.org/officeDocument/2006/relationships/image" Target="../media/image40.wmf"/><Relationship Id="rId40" Type="http://schemas.openxmlformats.org/officeDocument/2006/relationships/oleObject" Target="../embeddings/oleObject44.bin"/><Relationship Id="rId45" Type="http://schemas.openxmlformats.org/officeDocument/2006/relationships/oleObject" Target="../embeddings/oleObject48.bin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28" Type="http://schemas.openxmlformats.org/officeDocument/2006/relationships/oleObject" Target="../embeddings/oleObject38.bin"/><Relationship Id="rId36" Type="http://schemas.openxmlformats.org/officeDocument/2006/relationships/oleObject" Target="../embeddings/oleObject42.bin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1.wmf"/><Relationship Id="rId31" Type="http://schemas.openxmlformats.org/officeDocument/2006/relationships/image" Target="../media/image37.wmf"/><Relationship Id="rId44" Type="http://schemas.openxmlformats.org/officeDocument/2006/relationships/oleObject" Target="../embeddings/oleObject47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Relationship Id="rId27" Type="http://schemas.openxmlformats.org/officeDocument/2006/relationships/image" Target="../media/image35.wmf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39.wmf"/><Relationship Id="rId43" Type="http://schemas.openxmlformats.org/officeDocument/2006/relationships/oleObject" Target="../embeddings/oleObject46.bin"/><Relationship Id="rId8" Type="http://schemas.openxmlformats.org/officeDocument/2006/relationships/oleObject" Target="../embeddings/oleObject28.bin"/><Relationship Id="rId3" Type="http://schemas.openxmlformats.org/officeDocument/2006/relationships/image" Target="../media/image23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0.wmf"/><Relationship Id="rId25" Type="http://schemas.openxmlformats.org/officeDocument/2006/relationships/image" Target="../media/image34.wmf"/><Relationship Id="rId33" Type="http://schemas.openxmlformats.org/officeDocument/2006/relationships/image" Target="../media/image38.wmf"/><Relationship Id="rId38" Type="http://schemas.openxmlformats.org/officeDocument/2006/relationships/oleObject" Target="../embeddings/oleObject43.bin"/><Relationship Id="rId20" Type="http://schemas.openxmlformats.org/officeDocument/2006/relationships/oleObject" Target="../embeddings/oleObject34.bin"/><Relationship Id="rId41" Type="http://schemas.openxmlformats.org/officeDocument/2006/relationships/image" Target="../media/image4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64" descr="2b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5700" y="1600200"/>
            <a:ext cx="2200586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8" y="0"/>
            <a:chExt cx="5760" cy="4320"/>
          </a:xfrm>
        </p:grpSpPr>
        <p:pic>
          <p:nvPicPr>
            <p:cNvPr id="3076" name="Picture 6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" name="Picture 7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79" name="Picture 9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0" name="Picture 10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1" name="Picture 11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2" name="Picture 12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3" name="WordArt 21"/>
          <p:cNvSpPr>
            <a:spLocks noChangeArrowheads="1" noChangeShapeType="1" noTextEdit="1"/>
          </p:cNvSpPr>
          <p:nvPr/>
        </p:nvSpPr>
        <p:spPr bwMode="auto">
          <a:xfrm>
            <a:off x="2435226" y="565296"/>
            <a:ext cx="6303988" cy="11168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5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Khởi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động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384900" y="616526"/>
            <a:ext cx="8613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b="1" u="sng" dirty="0" err="1">
                <a:solidFill>
                  <a:srgbClr val="FF0000"/>
                </a:solidFill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cs typeface="Times New Roman" pitchFamily="18" charset="0"/>
              </a:rPr>
              <a:t> 3</a:t>
            </a:r>
            <a:r>
              <a:rPr lang="en-US" sz="3600" b="1" dirty="0">
                <a:cs typeface="Times New Roman" pitchFamily="18" charset="0"/>
              </a:rPr>
              <a:t>: </a:t>
            </a:r>
            <a:r>
              <a:rPr lang="en-US" sz="3600" b="1" dirty="0" err="1">
                <a:cs typeface="Times New Roman" pitchFamily="18" charset="0"/>
              </a:rPr>
              <a:t>Quy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đồng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mẫu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số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các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phân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số</a:t>
            </a:r>
            <a:r>
              <a:rPr lang="en-US" sz="3600" b="1" dirty="0">
                <a:cs typeface="Times New Roman" pitchFamily="18" charset="0"/>
              </a:rPr>
              <a:t>:</a:t>
            </a: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60400" y="1871747"/>
            <a:ext cx="1904329" cy="1191193"/>
            <a:chOff x="624" y="1378"/>
            <a:chExt cx="1006" cy="508"/>
          </a:xfrm>
        </p:grpSpPr>
        <p:graphicFrame>
          <p:nvGraphicFramePr>
            <p:cNvPr id="1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772404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334" imgH="393529" progId="Equation.3">
                    <p:embed/>
                  </p:oleObj>
                </mc:Choice>
                <mc:Fallback>
                  <p:oleObj name="Equation" r:id="rId2" imgW="152334" imgH="393529" progId="Equation.3">
                    <p:embed/>
                    <p:pic>
                      <p:nvPicPr>
                        <p:cNvPr id="0" name="Picture 6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2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a)</a:t>
              </a:r>
            </a:p>
          </p:txBody>
        </p:sp>
        <p:graphicFrame>
          <p:nvGraphicFramePr>
            <p:cNvPr id="1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9453168"/>
                </p:ext>
              </p:extLst>
            </p:nvPr>
          </p:nvGraphicFramePr>
          <p:xfrm>
            <a:off x="1434" y="1378"/>
            <a:ext cx="19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9639" imgH="393529" progId="Equation.3">
                    <p:embed/>
                  </p:oleObj>
                </mc:Choice>
                <mc:Fallback>
                  <p:oleObj name="Equation" r:id="rId4" imgW="139639" imgH="393529" progId="Equation.3">
                    <p:embed/>
                    <p:pic>
                      <p:nvPicPr>
                        <p:cNvPr id="0" name="Picture 6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4" y="1378"/>
                          <a:ext cx="196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12"/>
          <p:cNvGrpSpPr>
            <a:grpSpLocks/>
          </p:cNvGrpSpPr>
          <p:nvPr/>
        </p:nvGrpSpPr>
        <p:grpSpPr bwMode="auto">
          <a:xfrm>
            <a:off x="4691425" y="1942091"/>
            <a:ext cx="1904329" cy="1191193"/>
            <a:chOff x="624" y="1378"/>
            <a:chExt cx="1006" cy="508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9709562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2334" imgH="393529" progId="Equation.3">
                    <p:embed/>
                  </p:oleObj>
                </mc:Choice>
                <mc:Fallback>
                  <p:oleObj name="Equation" r:id="rId6" imgW="152334" imgH="393529" progId="Equation.3">
                    <p:embed/>
                    <p:pic>
                      <p:nvPicPr>
                        <p:cNvPr id="0" name="Picture 6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33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b)</a:t>
              </a:r>
            </a:p>
          </p:txBody>
        </p:sp>
        <p:graphicFrame>
          <p:nvGraphicFramePr>
            <p:cNvPr id="2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523220"/>
                </p:ext>
              </p:extLst>
            </p:nvPr>
          </p:nvGraphicFramePr>
          <p:xfrm>
            <a:off x="1434" y="1378"/>
            <a:ext cx="19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639" imgH="393529" progId="Equation.3">
                    <p:embed/>
                  </p:oleObj>
                </mc:Choice>
                <mc:Fallback>
                  <p:oleObj name="Equation" r:id="rId8" imgW="139639" imgH="393529" progId="Equation.3">
                    <p:embed/>
                    <p:pic>
                      <p:nvPicPr>
                        <p:cNvPr id="0" name="Picture 6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4" y="1378"/>
                          <a:ext cx="196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663063" y="4267201"/>
            <a:ext cx="1989514" cy="1191193"/>
            <a:chOff x="624" y="1378"/>
            <a:chExt cx="1051" cy="508"/>
          </a:xfrm>
        </p:grpSpPr>
        <p:graphicFrame>
          <p:nvGraphicFramePr>
            <p:cNvPr id="15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7275566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52334" imgH="393529" progId="Equation.3">
                    <p:embed/>
                  </p:oleObj>
                </mc:Choice>
                <mc:Fallback>
                  <p:oleObj name="Equation" r:id="rId10" imgW="152334" imgH="393529" progId="Equation.3">
                    <p:embed/>
                    <p:pic>
                      <p:nvPicPr>
                        <p:cNvPr id="0" name="Picture 6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2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c)</a:t>
              </a:r>
            </a:p>
          </p:txBody>
        </p:sp>
        <p:graphicFrame>
          <p:nvGraphicFramePr>
            <p:cNvPr id="18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3584950"/>
                </p:ext>
              </p:extLst>
            </p:nvPr>
          </p:nvGraphicFramePr>
          <p:xfrm>
            <a:off x="1390" y="1378"/>
            <a:ext cx="285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03112" imgH="393529" progId="Equation.3">
                    <p:embed/>
                  </p:oleObj>
                </mc:Choice>
                <mc:Fallback>
                  <p:oleObj name="Equation" r:id="rId12" imgW="203112" imgH="393529" progId="Equation.3">
                    <p:embed/>
                    <p:pic>
                      <p:nvPicPr>
                        <p:cNvPr id="0" name="Picture 68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" y="1378"/>
                          <a:ext cx="285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4653566" y="4267201"/>
            <a:ext cx="2398396" cy="1191193"/>
            <a:chOff x="624" y="1378"/>
            <a:chExt cx="1267" cy="508"/>
          </a:xfrm>
        </p:grpSpPr>
        <p:graphicFrame>
          <p:nvGraphicFramePr>
            <p:cNvPr id="2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7877158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52334" imgH="393529" progId="Equation.3">
                    <p:embed/>
                  </p:oleObj>
                </mc:Choice>
                <mc:Fallback>
                  <p:oleObj name="Equation" r:id="rId14" imgW="152334" imgH="393529" progId="Equation.3">
                    <p:embed/>
                    <p:pic>
                      <p:nvPicPr>
                        <p:cNvPr id="0" name="Picture 6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1204" y="1501"/>
              <a:ext cx="130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;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33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d)</a:t>
              </a:r>
            </a:p>
          </p:txBody>
        </p:sp>
        <p:graphicFrame>
          <p:nvGraphicFramePr>
            <p:cNvPr id="2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6621987"/>
                </p:ext>
              </p:extLst>
            </p:nvPr>
          </p:nvGraphicFramePr>
          <p:xfrm>
            <a:off x="1426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52334" imgH="393529" progId="Equation.3">
                    <p:embed/>
                  </p:oleObj>
                </mc:Choice>
                <mc:Fallback>
                  <p:oleObj name="Equation" r:id="rId16" imgW="152334" imgH="393529" progId="Equation.3">
                    <p:embed/>
                    <p:pic>
                      <p:nvPicPr>
                        <p:cNvPr id="0" name="Picture 6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6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1640" y="1534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graphicFrame>
        <p:nvGraphicFramePr>
          <p:cNvPr id="3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353335"/>
              </p:ext>
            </p:extLst>
          </p:nvPr>
        </p:nvGraphicFramePr>
        <p:xfrm>
          <a:off x="7020190" y="4252914"/>
          <a:ext cx="54001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03112" imgH="393529" progId="Equation.3">
                  <p:embed/>
                </p:oleObj>
              </mc:Choice>
              <mc:Fallback>
                <p:oleObj name="Equation" r:id="rId18" imgW="203112" imgH="393529" progId="Equation.3">
                  <p:embed/>
                  <p:pic>
                    <p:nvPicPr>
                      <p:cNvPr id="0" name="Picture 6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190" y="4252914"/>
                        <a:ext cx="54001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5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384900" y="381001"/>
            <a:ext cx="8613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b="1" u="sng" dirty="0" err="1">
                <a:solidFill>
                  <a:srgbClr val="FF0000"/>
                </a:solidFill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cs typeface="Times New Roman" pitchFamily="18" charset="0"/>
              </a:rPr>
              <a:t> 3</a:t>
            </a:r>
            <a:r>
              <a:rPr lang="en-US" sz="3600" b="1" dirty="0">
                <a:cs typeface="Times New Roman" pitchFamily="18" charset="0"/>
              </a:rPr>
              <a:t>: </a:t>
            </a:r>
            <a:r>
              <a:rPr lang="en-US" sz="3600" b="1" dirty="0" err="1">
                <a:cs typeface="Times New Roman" pitchFamily="18" charset="0"/>
              </a:rPr>
              <a:t>Quy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đồng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mẫu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số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các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phân</a:t>
            </a:r>
            <a:r>
              <a:rPr lang="en-US" sz="3600" b="1" dirty="0">
                <a:cs typeface="Times New Roman" pitchFamily="18" charset="0"/>
              </a:rPr>
              <a:t> </a:t>
            </a:r>
            <a:r>
              <a:rPr lang="en-US" sz="3600" b="1" dirty="0" err="1">
                <a:cs typeface="Times New Roman" pitchFamily="18" charset="0"/>
              </a:rPr>
              <a:t>số</a:t>
            </a:r>
            <a:r>
              <a:rPr lang="en-US" sz="3600" b="1" dirty="0">
                <a:cs typeface="Times New Roman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2205" y="2963863"/>
            <a:ext cx="1568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 </a:t>
            </a:r>
            <a:r>
              <a:rPr lang="en-US" sz="3200" dirty="0" err="1"/>
              <a:t>có</a:t>
            </a:r>
            <a:r>
              <a:rPr lang="en-US" sz="3200" dirty="0"/>
              <a:t>:</a:t>
            </a:r>
          </a:p>
        </p:txBody>
      </p:sp>
      <p:graphicFrame>
        <p:nvGraphicFramePr>
          <p:cNvPr id="4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964651"/>
              </p:ext>
            </p:extLst>
          </p:nvPr>
        </p:nvGraphicFramePr>
        <p:xfrm>
          <a:off x="1993239" y="2743201"/>
          <a:ext cx="2524654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14400" imgH="393700" progId="Equation.3">
                  <p:embed/>
                </p:oleObj>
              </mc:Choice>
              <mc:Fallback>
                <p:oleObj name="Equation" r:id="rId2" imgW="914400" imgH="393700" progId="Equation.3">
                  <p:embed/>
                  <p:pic>
                    <p:nvPicPr>
                      <p:cNvPr id="0" name="Picture 4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239" y="2743201"/>
                        <a:ext cx="2524654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84877" y="3158480"/>
            <a:ext cx="57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;</a:t>
            </a:r>
          </a:p>
        </p:txBody>
      </p:sp>
      <p:graphicFrame>
        <p:nvGraphicFramePr>
          <p:cNvPr id="6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302897"/>
              </p:ext>
            </p:extLst>
          </p:nvPr>
        </p:nvGraphicFramePr>
        <p:xfrm>
          <a:off x="5597923" y="2743201"/>
          <a:ext cx="249025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309" imgH="393529" progId="Equation.3">
                  <p:embed/>
                </p:oleObj>
              </mc:Choice>
              <mc:Fallback>
                <p:oleObj name="Equation" r:id="rId4" imgW="901309" imgH="393529" progId="Equation.3">
                  <p:embed/>
                  <p:pic>
                    <p:nvPicPr>
                      <p:cNvPr id="0" name="Picture 4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923" y="2743201"/>
                        <a:ext cx="2490258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1850" y="4626039"/>
            <a:ext cx="5196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</a:rPr>
              <a:t>Vậy</a:t>
            </a:r>
            <a:r>
              <a:rPr lang="en-US" sz="3200" b="1" dirty="0">
                <a:solidFill>
                  <a:srgbClr val="0000CC"/>
                </a:solidFill>
              </a:rPr>
              <a:t> QĐMS </a:t>
            </a:r>
            <a:r>
              <a:rPr lang="en-US" sz="3200" b="1" dirty="0" err="1">
                <a:solidFill>
                  <a:srgbClr val="0000CC"/>
                </a:solidFill>
              </a:rPr>
              <a:t>của</a:t>
            </a:r>
            <a:endParaRPr lang="en-US" sz="3200" b="1" dirty="0">
              <a:solidFill>
                <a:srgbClr val="0000CC"/>
              </a:solidFill>
            </a:endParaRPr>
          </a:p>
        </p:txBody>
      </p: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5601555" y="4402332"/>
            <a:ext cx="1387549" cy="1191193"/>
            <a:chOff x="898" y="1378"/>
            <a:chExt cx="733" cy="508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704830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2334" imgH="393529" progId="Equation.3">
                    <p:embed/>
                  </p:oleObj>
                </mc:Choice>
                <mc:Fallback>
                  <p:oleObj name="Equation" r:id="rId6" imgW="152334" imgH="393529" progId="Equation.3">
                    <p:embed/>
                    <p:pic>
                      <p:nvPicPr>
                        <p:cNvPr id="0" name="Picture 5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1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8776175"/>
                </p:ext>
              </p:extLst>
            </p:nvPr>
          </p:nvGraphicFramePr>
          <p:xfrm>
            <a:off x="1434" y="1378"/>
            <a:ext cx="197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639" imgH="393529" progId="Equation.3">
                    <p:embed/>
                  </p:oleObj>
                </mc:Choice>
                <mc:Fallback>
                  <p:oleObj name="Equation" r:id="rId8" imgW="139639" imgH="393529" progId="Equation.3">
                    <p:embed/>
                    <p:pic>
                      <p:nvPicPr>
                        <p:cNvPr id="0" name="Picture 5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4" y="1378"/>
                          <a:ext cx="197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7022010" y="4611024"/>
            <a:ext cx="1239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được</a:t>
            </a:r>
            <a:endParaRPr lang="en-US" sz="2800" b="1" dirty="0">
              <a:solidFill>
                <a:srgbClr val="0000CC"/>
              </a:solidFill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8064214" y="4322831"/>
            <a:ext cx="1669601" cy="1191193"/>
            <a:chOff x="845" y="1378"/>
            <a:chExt cx="882" cy="508"/>
          </a:xfrm>
        </p:grpSpPr>
        <p:graphicFrame>
          <p:nvGraphicFramePr>
            <p:cNvPr id="1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567856"/>
                </p:ext>
              </p:extLst>
            </p:nvPr>
          </p:nvGraphicFramePr>
          <p:xfrm>
            <a:off x="845" y="1378"/>
            <a:ext cx="321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28501" imgH="393529" progId="Equation.3">
                    <p:embed/>
                  </p:oleObj>
                </mc:Choice>
                <mc:Fallback>
                  <p:oleObj name="Equation" r:id="rId10" imgW="228501" imgH="393529" progId="Equation.3">
                    <p:embed/>
                    <p:pic>
                      <p:nvPicPr>
                        <p:cNvPr id="0" name="Picture 5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5" y="1378"/>
                          <a:ext cx="321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137" y="1501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16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1331014"/>
                </p:ext>
              </p:extLst>
            </p:nvPr>
          </p:nvGraphicFramePr>
          <p:xfrm>
            <a:off x="1407" y="1378"/>
            <a:ext cx="320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28501" imgH="393529" progId="Equation.3">
                    <p:embed/>
                  </p:oleObj>
                </mc:Choice>
                <mc:Fallback>
                  <p:oleObj name="Equation" r:id="rId12" imgW="228501" imgH="393529" progId="Equation.3">
                    <p:embed/>
                    <p:pic>
                      <p:nvPicPr>
                        <p:cNvPr id="0" name="Picture 5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7" y="1378"/>
                          <a:ext cx="320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2"/>
          <p:cNvGrpSpPr>
            <a:grpSpLocks/>
          </p:cNvGrpSpPr>
          <p:nvPr/>
        </p:nvGrpSpPr>
        <p:grpSpPr bwMode="auto">
          <a:xfrm>
            <a:off x="572205" y="1290863"/>
            <a:ext cx="1904329" cy="1191193"/>
            <a:chOff x="624" y="1378"/>
            <a:chExt cx="1006" cy="508"/>
          </a:xfrm>
        </p:grpSpPr>
        <p:graphicFrame>
          <p:nvGraphicFramePr>
            <p:cNvPr id="1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3357332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52334" imgH="393529" progId="Equation.3">
                    <p:embed/>
                  </p:oleObj>
                </mc:Choice>
                <mc:Fallback>
                  <p:oleObj name="Equation" r:id="rId14" imgW="152334" imgH="393529" progId="Equation.3">
                    <p:embed/>
                    <p:pic>
                      <p:nvPicPr>
                        <p:cNvPr id="0" name="Picture 5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2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a)</a:t>
              </a:r>
            </a:p>
          </p:txBody>
        </p:sp>
        <p:graphicFrame>
          <p:nvGraphicFramePr>
            <p:cNvPr id="2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3191541"/>
                </p:ext>
              </p:extLst>
            </p:nvPr>
          </p:nvGraphicFramePr>
          <p:xfrm>
            <a:off x="1434" y="1378"/>
            <a:ext cx="19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39639" imgH="393529" progId="Equation.3">
                    <p:embed/>
                  </p:oleObj>
                </mc:Choice>
                <mc:Fallback>
                  <p:oleObj name="Equation" r:id="rId16" imgW="139639" imgH="393529" progId="Equation.3">
                    <p:embed/>
                    <p:pic>
                      <p:nvPicPr>
                        <p:cNvPr id="0" name="Picture 5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4" y="1378"/>
                          <a:ext cx="196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Rectangle 21"/>
          <p:cNvSpPr/>
          <p:nvPr/>
        </p:nvSpPr>
        <p:spPr>
          <a:xfrm>
            <a:off x="3200400" y="1535668"/>
            <a:ext cx="1935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cs typeface="Times New Roman" pitchFamily="18" charset="0"/>
              </a:rPr>
              <a:t>Mẫu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số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chung</a:t>
            </a:r>
            <a:r>
              <a:rPr lang="en-US" b="1" dirty="0">
                <a:cs typeface="Times New Roman" pitchFamily="18" charset="0"/>
              </a:rPr>
              <a:t>: 24</a:t>
            </a:r>
            <a:endParaRPr lang="vi-VN" dirty="0"/>
          </a:p>
        </p:txBody>
      </p:sp>
      <p:sp>
        <p:nvSpPr>
          <p:cNvPr id="23" name="Rectangle 22"/>
          <p:cNvSpPr/>
          <p:nvPr/>
        </p:nvSpPr>
        <p:spPr>
          <a:xfrm>
            <a:off x="1447800" y="2297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8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27702" y="22860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3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4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023877" y="474605"/>
            <a:ext cx="1904329" cy="1191193"/>
            <a:chOff x="624" y="1378"/>
            <a:chExt cx="1006" cy="508"/>
          </a:xfrm>
        </p:grpSpPr>
        <p:graphicFrame>
          <p:nvGraphicFramePr>
            <p:cNvPr id="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2032893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334" imgH="393529" progId="Equation.3">
                    <p:embed/>
                  </p:oleObj>
                </mc:Choice>
                <mc:Fallback>
                  <p:oleObj name="Equation" r:id="rId2" imgW="152334" imgH="393529" progId="Equation.3">
                    <p:embed/>
                    <p:pic>
                      <p:nvPicPr>
                        <p:cNvPr id="0" name="Picture 4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33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b)</a:t>
              </a:r>
            </a:p>
          </p:txBody>
        </p:sp>
        <p:graphicFrame>
          <p:nvGraphicFramePr>
            <p:cNvPr id="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9925238"/>
                </p:ext>
              </p:extLst>
            </p:nvPr>
          </p:nvGraphicFramePr>
          <p:xfrm>
            <a:off x="1434" y="1378"/>
            <a:ext cx="19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9639" imgH="393529" progId="Equation.3">
                    <p:embed/>
                  </p:oleObj>
                </mc:Choice>
                <mc:Fallback>
                  <p:oleObj name="Equation" r:id="rId4" imgW="139639" imgH="393529" progId="Equation.3">
                    <p:embed/>
                    <p:pic>
                      <p:nvPicPr>
                        <p:cNvPr id="0" name="Picture 4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4" y="1378"/>
                          <a:ext cx="196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722565" y="2336981"/>
            <a:ext cx="1568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 </a:t>
            </a:r>
            <a:r>
              <a:rPr lang="en-US" sz="3200" dirty="0" err="1"/>
              <a:t>có</a:t>
            </a:r>
            <a:r>
              <a:rPr lang="en-US" sz="3200" dirty="0"/>
              <a:t>:</a:t>
            </a:r>
          </a:p>
        </p:txBody>
      </p:sp>
      <p:graphicFrame>
        <p:nvGraphicFramePr>
          <p:cNvPr id="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437265"/>
              </p:ext>
            </p:extLst>
          </p:nvPr>
        </p:nvGraphicFramePr>
        <p:xfrm>
          <a:off x="2126401" y="2116319"/>
          <a:ext cx="255905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26698" imgH="393529" progId="Equation.3">
                  <p:embed/>
                </p:oleObj>
              </mc:Choice>
              <mc:Fallback>
                <p:oleObj name="Equation" r:id="rId6" imgW="926698" imgH="393529" progId="Equation.3">
                  <p:embed/>
                  <p:pic>
                    <p:nvPicPr>
                      <p:cNvPr id="0" name="Picture 4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6401" y="2116319"/>
                        <a:ext cx="2559050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35237" y="2531598"/>
            <a:ext cx="57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;</a:t>
            </a:r>
          </a:p>
        </p:txBody>
      </p:sp>
      <p:graphicFrame>
        <p:nvGraphicFramePr>
          <p:cNvPr id="11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871957"/>
              </p:ext>
            </p:extLst>
          </p:nvPr>
        </p:nvGraphicFramePr>
        <p:xfrm>
          <a:off x="5731085" y="2116319"/>
          <a:ext cx="2524654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14400" imgH="393700" progId="Equation.3">
                  <p:embed/>
                </p:oleObj>
              </mc:Choice>
              <mc:Fallback>
                <p:oleObj name="Equation" r:id="rId8" imgW="914400" imgH="393700" progId="Equation.3">
                  <p:embed/>
                  <p:pic>
                    <p:nvPicPr>
                      <p:cNvPr id="0" name="Picture 4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1085" y="2116319"/>
                        <a:ext cx="2524654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92091" y="4705540"/>
            <a:ext cx="5196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</a:rPr>
              <a:t>Vậy</a:t>
            </a:r>
            <a:r>
              <a:rPr lang="en-US" sz="3200" b="1" dirty="0">
                <a:solidFill>
                  <a:srgbClr val="0000CC"/>
                </a:solidFill>
              </a:rPr>
              <a:t> QQĐMS </a:t>
            </a:r>
            <a:r>
              <a:rPr lang="en-US" sz="3200" b="1" dirty="0" err="1">
                <a:solidFill>
                  <a:srgbClr val="0000CC"/>
                </a:solidFill>
              </a:rPr>
              <a:t>của</a:t>
            </a:r>
            <a:endParaRPr lang="en-US" sz="3200" b="1" dirty="0">
              <a:solidFill>
                <a:srgbClr val="0000CC"/>
              </a:solidFill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61804" y="4402332"/>
            <a:ext cx="1427301" cy="1245125"/>
            <a:chOff x="877" y="1378"/>
            <a:chExt cx="754" cy="531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851373"/>
                </p:ext>
              </p:extLst>
            </p:nvPr>
          </p:nvGraphicFramePr>
          <p:xfrm>
            <a:off x="877" y="1401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52334" imgH="393529" progId="Equation.3">
                    <p:embed/>
                  </p:oleObj>
                </mc:Choice>
                <mc:Fallback>
                  <p:oleObj name="Equation" r:id="rId10" imgW="152334" imgH="393529" progId="Equation.3">
                    <p:embed/>
                    <p:pic>
                      <p:nvPicPr>
                        <p:cNvPr id="0" name="Picture 4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7" y="1401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16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8335013"/>
                </p:ext>
              </p:extLst>
            </p:nvPr>
          </p:nvGraphicFramePr>
          <p:xfrm>
            <a:off x="1434" y="1378"/>
            <a:ext cx="197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39639" imgH="393529" progId="Equation.3">
                    <p:embed/>
                  </p:oleObj>
                </mc:Choice>
                <mc:Fallback>
                  <p:oleObj name="Equation" r:id="rId12" imgW="139639" imgH="393529" progId="Equation.3">
                    <p:embed/>
                    <p:pic>
                      <p:nvPicPr>
                        <p:cNvPr id="0" name="Picture 4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4" y="1378"/>
                          <a:ext cx="197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16"/>
          <p:cNvSpPr txBox="1"/>
          <p:nvPr/>
        </p:nvSpPr>
        <p:spPr>
          <a:xfrm>
            <a:off x="7022010" y="4611024"/>
            <a:ext cx="1239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được</a:t>
            </a:r>
            <a:endParaRPr lang="en-US" sz="2800" b="1" dirty="0">
              <a:solidFill>
                <a:srgbClr val="0000CC"/>
              </a:solidFill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8064214" y="4322831"/>
            <a:ext cx="1669601" cy="1191193"/>
            <a:chOff x="845" y="1378"/>
            <a:chExt cx="882" cy="508"/>
          </a:xfrm>
        </p:grpSpPr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2001452"/>
                </p:ext>
              </p:extLst>
            </p:nvPr>
          </p:nvGraphicFramePr>
          <p:xfrm>
            <a:off x="845" y="1378"/>
            <a:ext cx="321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28501" imgH="393529" progId="Equation.3">
                    <p:embed/>
                  </p:oleObj>
                </mc:Choice>
                <mc:Fallback>
                  <p:oleObj name="Equation" r:id="rId14" imgW="228501" imgH="393529" progId="Equation.3">
                    <p:embed/>
                    <p:pic>
                      <p:nvPicPr>
                        <p:cNvPr id="0" name="Picture 4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5" y="1378"/>
                          <a:ext cx="321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1137" y="1501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2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611401"/>
                </p:ext>
              </p:extLst>
            </p:nvPr>
          </p:nvGraphicFramePr>
          <p:xfrm>
            <a:off x="1407" y="1378"/>
            <a:ext cx="320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28501" imgH="393529" progId="Equation.3">
                    <p:embed/>
                  </p:oleObj>
                </mc:Choice>
                <mc:Fallback>
                  <p:oleObj name="Equation" r:id="rId16" imgW="228501" imgH="393529" progId="Equation.3">
                    <p:embed/>
                    <p:pic>
                      <p:nvPicPr>
                        <p:cNvPr id="0" name="Picture 4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7" y="1378"/>
                          <a:ext cx="320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Rectangle 21"/>
          <p:cNvSpPr/>
          <p:nvPr/>
        </p:nvSpPr>
        <p:spPr>
          <a:xfrm>
            <a:off x="3627455" y="621268"/>
            <a:ext cx="1935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cs typeface="Times New Roman" pitchFamily="18" charset="0"/>
              </a:rPr>
              <a:t>Mẫu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số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chung</a:t>
            </a:r>
            <a:r>
              <a:rPr lang="en-US" b="1" dirty="0">
                <a:cs typeface="Times New Roman" pitchFamily="18" charset="0"/>
              </a:rPr>
              <a:t>: 45</a:t>
            </a:r>
            <a:endParaRPr lang="vi-VN" dirty="0"/>
          </a:p>
        </p:txBody>
      </p:sp>
      <p:sp>
        <p:nvSpPr>
          <p:cNvPr id="23" name="Rectangle 22"/>
          <p:cNvSpPr/>
          <p:nvPr/>
        </p:nvSpPr>
        <p:spPr>
          <a:xfrm>
            <a:off x="1874855" y="13832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9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54757" y="13716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5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85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73621" y="727154"/>
            <a:ext cx="1989514" cy="1191193"/>
            <a:chOff x="624" y="1378"/>
            <a:chExt cx="1051" cy="508"/>
          </a:xfrm>
        </p:grpSpPr>
        <p:graphicFrame>
          <p:nvGraphicFramePr>
            <p:cNvPr id="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8760727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334" imgH="393529" progId="Equation.3">
                    <p:embed/>
                  </p:oleObj>
                </mc:Choice>
                <mc:Fallback>
                  <p:oleObj name="Equation" r:id="rId2" imgW="152334" imgH="393529" progId="Equation.3">
                    <p:embed/>
                    <p:pic>
                      <p:nvPicPr>
                        <p:cNvPr id="0" name="Picture 4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2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c)</a:t>
              </a:r>
            </a:p>
          </p:txBody>
        </p:sp>
        <p:graphicFrame>
          <p:nvGraphicFramePr>
            <p:cNvPr id="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902768"/>
                </p:ext>
              </p:extLst>
            </p:nvPr>
          </p:nvGraphicFramePr>
          <p:xfrm>
            <a:off x="1390" y="1378"/>
            <a:ext cx="285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03112" imgH="393529" progId="Equation.3">
                    <p:embed/>
                  </p:oleObj>
                </mc:Choice>
                <mc:Fallback>
                  <p:oleObj name="Equation" r:id="rId4" imgW="203112" imgH="393529" progId="Equation.3">
                    <p:embed/>
                    <p:pic>
                      <p:nvPicPr>
                        <p:cNvPr id="0" name="Picture 4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" y="1378"/>
                          <a:ext cx="285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494814" y="3196747"/>
            <a:ext cx="1568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 </a:t>
            </a:r>
            <a:r>
              <a:rPr lang="en-US" sz="3200" dirty="0" err="1"/>
              <a:t>có</a:t>
            </a:r>
            <a:r>
              <a:rPr lang="en-US" sz="3200" dirty="0"/>
              <a:t>:</a:t>
            </a:r>
          </a:p>
        </p:txBody>
      </p:sp>
      <p:graphicFrame>
        <p:nvGraphicFramePr>
          <p:cNvPr id="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569586"/>
              </p:ext>
            </p:extLst>
          </p:nvPr>
        </p:nvGraphicFramePr>
        <p:xfrm>
          <a:off x="1898650" y="2976085"/>
          <a:ext cx="255905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26698" imgH="393529" progId="Equation.3">
                  <p:embed/>
                </p:oleObj>
              </mc:Choice>
              <mc:Fallback>
                <p:oleObj name="Equation" r:id="rId6" imgW="926698" imgH="393529" progId="Equation.3">
                  <p:embed/>
                  <p:pic>
                    <p:nvPicPr>
                      <p:cNvPr id="0" name="Picture 4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2976085"/>
                        <a:ext cx="2559050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907486" y="3391364"/>
            <a:ext cx="57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;</a:t>
            </a:r>
          </a:p>
        </p:txBody>
      </p:sp>
      <p:graphicFrame>
        <p:nvGraphicFramePr>
          <p:cNvPr id="11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207202"/>
              </p:ext>
            </p:extLst>
          </p:nvPr>
        </p:nvGraphicFramePr>
        <p:xfrm>
          <a:off x="5345113" y="2976564"/>
          <a:ext cx="3249354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28254" imgH="393529" progId="Equation.3">
                  <p:embed/>
                </p:oleObj>
              </mc:Choice>
              <mc:Fallback>
                <p:oleObj name="Equation" r:id="rId8" imgW="1028254" imgH="393529" progId="Equation.3">
                  <p:embed/>
                  <p:pic>
                    <p:nvPicPr>
                      <p:cNvPr id="0" name="Picture 4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2976564"/>
                        <a:ext cx="3249354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74357" y="4906275"/>
            <a:ext cx="5196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</a:rPr>
              <a:t>Vậy</a:t>
            </a:r>
            <a:r>
              <a:rPr lang="en-US" sz="3200" b="1" dirty="0">
                <a:solidFill>
                  <a:srgbClr val="0000CC"/>
                </a:solidFill>
              </a:rPr>
              <a:t> QQĐMS </a:t>
            </a:r>
            <a:r>
              <a:rPr lang="en-US" sz="3200" b="1" dirty="0" err="1">
                <a:solidFill>
                  <a:srgbClr val="0000CC"/>
                </a:solidFill>
              </a:rPr>
              <a:t>của</a:t>
            </a:r>
            <a:endParaRPr lang="en-US" sz="3200" b="1" dirty="0">
              <a:solidFill>
                <a:srgbClr val="0000CC"/>
              </a:solidFill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484412" y="4635216"/>
            <a:ext cx="1512485" cy="1245125"/>
            <a:chOff x="877" y="1378"/>
            <a:chExt cx="799" cy="531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1151317"/>
                </p:ext>
              </p:extLst>
            </p:nvPr>
          </p:nvGraphicFramePr>
          <p:xfrm>
            <a:off x="877" y="1401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52334" imgH="393529" progId="Equation.3">
                    <p:embed/>
                  </p:oleObj>
                </mc:Choice>
                <mc:Fallback>
                  <p:oleObj name="Equation" r:id="rId10" imgW="152334" imgH="393529" progId="Equation.3">
                    <p:embed/>
                    <p:pic>
                      <p:nvPicPr>
                        <p:cNvPr id="0" name="Picture 4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7" y="1401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104" y="1467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16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028576"/>
                </p:ext>
              </p:extLst>
            </p:nvPr>
          </p:nvGraphicFramePr>
          <p:xfrm>
            <a:off x="1389" y="1378"/>
            <a:ext cx="287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03112" imgH="393529" progId="Equation.3">
                    <p:embed/>
                  </p:oleObj>
                </mc:Choice>
                <mc:Fallback>
                  <p:oleObj name="Equation" r:id="rId12" imgW="203112" imgH="393529" progId="Equation.3">
                    <p:embed/>
                    <p:pic>
                      <p:nvPicPr>
                        <p:cNvPr id="0" name="Picture 4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9" y="1378"/>
                          <a:ext cx="287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16"/>
          <p:cNvSpPr txBox="1"/>
          <p:nvPr/>
        </p:nvSpPr>
        <p:spPr>
          <a:xfrm>
            <a:off x="6944619" y="4843908"/>
            <a:ext cx="1239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được</a:t>
            </a:r>
            <a:endParaRPr lang="en-US" sz="2800" b="1" dirty="0">
              <a:solidFill>
                <a:srgbClr val="0000CC"/>
              </a:solidFill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8003859" y="4555715"/>
            <a:ext cx="1635528" cy="1191193"/>
            <a:chOff x="854" y="1378"/>
            <a:chExt cx="864" cy="508"/>
          </a:xfrm>
        </p:grpSpPr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3234840"/>
                </p:ext>
              </p:extLst>
            </p:nvPr>
          </p:nvGraphicFramePr>
          <p:xfrm>
            <a:off x="854" y="1378"/>
            <a:ext cx="303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15713" imgH="393359" progId="Equation.3">
                    <p:embed/>
                  </p:oleObj>
                </mc:Choice>
                <mc:Fallback>
                  <p:oleObj name="Equation" r:id="rId14" imgW="215713" imgH="393359" progId="Equation.3">
                    <p:embed/>
                    <p:pic>
                      <p:nvPicPr>
                        <p:cNvPr id="0" name="Picture 4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4" y="1378"/>
                          <a:ext cx="303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1137" y="1501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2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9094200"/>
                </p:ext>
              </p:extLst>
            </p:nvPr>
          </p:nvGraphicFramePr>
          <p:xfrm>
            <a:off x="1416" y="1378"/>
            <a:ext cx="302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15713" imgH="393359" progId="Equation.3">
                    <p:embed/>
                  </p:oleObj>
                </mc:Choice>
                <mc:Fallback>
                  <p:oleObj name="Equation" r:id="rId16" imgW="215713" imgH="393359" progId="Equation.3">
                    <p:embed/>
                    <p:pic>
                      <p:nvPicPr>
                        <p:cNvPr id="0" name="Picture 4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6" y="1378"/>
                          <a:ext cx="302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Rectangle 21"/>
          <p:cNvSpPr/>
          <p:nvPr/>
        </p:nvSpPr>
        <p:spPr>
          <a:xfrm>
            <a:off x="3505200" y="990600"/>
            <a:ext cx="1935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cs typeface="Times New Roman" pitchFamily="18" charset="0"/>
              </a:rPr>
              <a:t>Mẫu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số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chung</a:t>
            </a:r>
            <a:r>
              <a:rPr lang="en-US" b="1" dirty="0">
                <a:cs typeface="Times New Roman" pitchFamily="18" charset="0"/>
              </a:rPr>
              <a:t>: 36</a:t>
            </a:r>
            <a:endParaRPr lang="vi-VN" dirty="0"/>
          </a:p>
        </p:txBody>
      </p:sp>
      <p:sp>
        <p:nvSpPr>
          <p:cNvPr id="23" name="Rectangle 22"/>
          <p:cNvSpPr/>
          <p:nvPr/>
        </p:nvSpPr>
        <p:spPr>
          <a:xfrm>
            <a:off x="1676400" y="1676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24118" y="17409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3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308818" y="304800"/>
            <a:ext cx="2398396" cy="1191193"/>
            <a:chOff x="624" y="1378"/>
            <a:chExt cx="1267" cy="508"/>
          </a:xfrm>
        </p:grpSpPr>
        <p:graphicFrame>
          <p:nvGraphicFramePr>
            <p:cNvPr id="1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0593749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334" imgH="393529" progId="Equation.3">
                    <p:embed/>
                  </p:oleObj>
                </mc:Choice>
                <mc:Fallback>
                  <p:oleObj name="Equation" r:id="rId2" imgW="152334" imgH="393529" progId="Equation.3">
                    <p:embed/>
                    <p:pic>
                      <p:nvPicPr>
                        <p:cNvPr id="0" name="Picture 7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204" y="1501"/>
              <a:ext cx="130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;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624" y="1488"/>
              <a:ext cx="233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d)</a:t>
              </a:r>
            </a:p>
          </p:txBody>
        </p:sp>
        <p:graphicFrame>
          <p:nvGraphicFramePr>
            <p:cNvPr id="14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5019702"/>
                </p:ext>
              </p:extLst>
            </p:nvPr>
          </p:nvGraphicFramePr>
          <p:xfrm>
            <a:off x="1426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52334" imgH="393529" progId="Equation.3">
                    <p:embed/>
                  </p:oleObj>
                </mc:Choice>
                <mc:Fallback>
                  <p:oleObj name="Equation" r:id="rId4" imgW="152334" imgH="393529" progId="Equation.3">
                    <p:embed/>
                    <p:pic>
                      <p:nvPicPr>
                        <p:cNvPr id="0" name="Picture 7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6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640" y="1534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394284"/>
              </p:ext>
            </p:extLst>
          </p:nvPr>
        </p:nvGraphicFramePr>
        <p:xfrm>
          <a:off x="2675442" y="290514"/>
          <a:ext cx="54001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3112" imgH="393529" progId="Equation.3">
                  <p:embed/>
                </p:oleObj>
              </mc:Choice>
              <mc:Fallback>
                <p:oleObj name="Equation" r:id="rId6" imgW="203112" imgH="393529" progId="Equation.3">
                  <p:embed/>
                  <p:pic>
                    <p:nvPicPr>
                      <p:cNvPr id="0" name="Picture 7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442" y="290514"/>
                        <a:ext cx="54001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48991" y="1973263"/>
            <a:ext cx="1568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 </a:t>
            </a:r>
            <a:r>
              <a:rPr lang="en-US" sz="3200" dirty="0" err="1"/>
              <a:t>có</a:t>
            </a:r>
            <a:r>
              <a:rPr lang="en-US" sz="3200" dirty="0"/>
              <a:t>:</a:t>
            </a:r>
          </a:p>
        </p:txBody>
      </p:sp>
      <p:graphicFrame>
        <p:nvGraphicFramePr>
          <p:cNvPr id="1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272478"/>
              </p:ext>
            </p:extLst>
          </p:nvPr>
        </p:nvGraphicFramePr>
        <p:xfrm>
          <a:off x="1669918" y="1752601"/>
          <a:ext cx="2522934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14400" imgH="393700" progId="Equation.3">
                  <p:embed/>
                </p:oleObj>
              </mc:Choice>
              <mc:Fallback>
                <p:oleObj name="Equation" r:id="rId8" imgW="914400" imgH="393700" progId="Equation.3">
                  <p:embed/>
                  <p:pic>
                    <p:nvPicPr>
                      <p:cNvPr id="0" name="Picture 7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9918" y="1752601"/>
                        <a:ext cx="2522934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661664" y="2167880"/>
            <a:ext cx="57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;</a:t>
            </a:r>
          </a:p>
        </p:txBody>
      </p:sp>
      <p:graphicFrame>
        <p:nvGraphicFramePr>
          <p:cNvPr id="20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430940"/>
              </p:ext>
            </p:extLst>
          </p:nvPr>
        </p:nvGraphicFramePr>
        <p:xfrm>
          <a:off x="5279761" y="1752601"/>
          <a:ext cx="2887531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14400" imgH="393700" progId="Equation.3">
                  <p:embed/>
                </p:oleObj>
              </mc:Choice>
              <mc:Fallback>
                <p:oleObj name="Equation" r:id="rId10" imgW="914400" imgH="393700" progId="Equation.3">
                  <p:embed/>
                  <p:pic>
                    <p:nvPicPr>
                      <p:cNvPr id="0" name="Picture 7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9761" y="1752601"/>
                        <a:ext cx="2887531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06810" y="3254055"/>
            <a:ext cx="226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Giữ</a:t>
            </a:r>
            <a:r>
              <a:rPr lang="en-US" sz="3200" dirty="0"/>
              <a:t> </a:t>
            </a:r>
            <a:r>
              <a:rPr lang="en-US" sz="3200" dirty="0" err="1"/>
              <a:t>nguyên</a:t>
            </a:r>
            <a:r>
              <a:rPr lang="en-US" sz="3200" dirty="0"/>
              <a:t>  </a:t>
            </a:r>
          </a:p>
        </p:txBody>
      </p:sp>
      <p:graphicFrame>
        <p:nvGraphicFramePr>
          <p:cNvPr id="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409990"/>
              </p:ext>
            </p:extLst>
          </p:nvPr>
        </p:nvGraphicFramePr>
        <p:xfrm>
          <a:off x="2514600" y="3112151"/>
          <a:ext cx="54001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112" imgH="393529" progId="Equation.3">
                  <p:embed/>
                </p:oleObj>
              </mc:Choice>
              <mc:Fallback>
                <p:oleObj name="Equation" r:id="rId12" imgW="203112" imgH="393529" progId="Equation.3">
                  <p:embed/>
                  <p:pic>
                    <p:nvPicPr>
                      <p:cNvPr id="0" name="Picture 7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112151"/>
                        <a:ext cx="54001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577661" y="4559015"/>
            <a:ext cx="5196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</a:rPr>
              <a:t>Vậy</a:t>
            </a:r>
            <a:r>
              <a:rPr lang="en-US" sz="3200" b="1" dirty="0">
                <a:solidFill>
                  <a:srgbClr val="0000CC"/>
                </a:solidFill>
              </a:rPr>
              <a:t> QQĐMS </a:t>
            </a:r>
            <a:r>
              <a:rPr lang="en-US" sz="3200" b="1" dirty="0" err="1">
                <a:solidFill>
                  <a:srgbClr val="0000CC"/>
                </a:solidFill>
              </a:rPr>
              <a:t>của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58815" y="4642872"/>
            <a:ext cx="1239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được</a:t>
            </a:r>
            <a:endParaRPr lang="en-US" sz="2800" b="1" dirty="0">
              <a:solidFill>
                <a:srgbClr val="0000CC"/>
              </a:solidFill>
            </a:endParaRPr>
          </a:p>
        </p:txBody>
      </p:sp>
      <p:grpSp>
        <p:nvGrpSpPr>
          <p:cNvPr id="36" name="Group 12"/>
          <p:cNvGrpSpPr>
            <a:grpSpLocks/>
          </p:cNvGrpSpPr>
          <p:nvPr/>
        </p:nvGrpSpPr>
        <p:grpSpPr bwMode="auto">
          <a:xfrm>
            <a:off x="719593" y="5327580"/>
            <a:ext cx="1945976" cy="1191193"/>
            <a:chOff x="863" y="1378"/>
            <a:chExt cx="1028" cy="508"/>
          </a:xfrm>
        </p:grpSpPr>
        <p:graphicFrame>
          <p:nvGraphicFramePr>
            <p:cNvPr id="37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6789928"/>
                </p:ext>
              </p:extLst>
            </p:nvPr>
          </p:nvGraphicFramePr>
          <p:xfrm>
            <a:off x="863" y="1378"/>
            <a:ext cx="285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03112" imgH="393529" progId="Equation.3">
                    <p:embed/>
                  </p:oleObj>
                </mc:Choice>
                <mc:Fallback>
                  <p:oleObj name="Equation" r:id="rId14" imgW="203112" imgH="393529" progId="Equation.3">
                    <p:embed/>
                    <p:pic>
                      <p:nvPicPr>
                        <p:cNvPr id="0" name="Picture 7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3" y="1378"/>
                          <a:ext cx="285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1204" y="1501"/>
              <a:ext cx="130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;</a:t>
              </a:r>
            </a:p>
          </p:txBody>
        </p:sp>
        <p:graphicFrame>
          <p:nvGraphicFramePr>
            <p:cNvPr id="3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2466336"/>
                </p:ext>
              </p:extLst>
            </p:nvPr>
          </p:nvGraphicFramePr>
          <p:xfrm>
            <a:off x="1390" y="1378"/>
            <a:ext cx="28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03112" imgH="393529" progId="Equation.3">
                    <p:embed/>
                  </p:oleObj>
                </mc:Choice>
                <mc:Fallback>
                  <p:oleObj name="Equation" r:id="rId16" imgW="203112" imgH="393529" progId="Equation.3">
                    <p:embed/>
                    <p:pic>
                      <p:nvPicPr>
                        <p:cNvPr id="0" name="Picture 7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" y="1378"/>
                          <a:ext cx="286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Text Box 9"/>
            <p:cNvSpPr txBox="1">
              <a:spLocks noChangeArrowheads="1"/>
            </p:cNvSpPr>
            <p:nvPr/>
          </p:nvSpPr>
          <p:spPr bwMode="auto">
            <a:xfrm>
              <a:off x="1640" y="1534"/>
              <a:ext cx="25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graphicFrame>
        <p:nvGraphicFramePr>
          <p:cNvPr id="4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003698"/>
              </p:ext>
            </p:extLst>
          </p:nvPr>
        </p:nvGraphicFramePr>
        <p:xfrm>
          <a:off x="2720341" y="5326690"/>
          <a:ext cx="54001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03112" imgH="393529" progId="Equation.3">
                  <p:embed/>
                </p:oleObj>
              </mc:Choice>
              <mc:Fallback>
                <p:oleObj name="Equation" r:id="rId18" imgW="203112" imgH="393529" progId="Equation.3">
                  <p:embed/>
                  <p:pic>
                    <p:nvPicPr>
                      <p:cNvPr id="0" name="Picture 7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341" y="5326690"/>
                        <a:ext cx="54001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oup 12"/>
          <p:cNvGrpSpPr>
            <a:grpSpLocks/>
          </p:cNvGrpSpPr>
          <p:nvPr/>
        </p:nvGrpSpPr>
        <p:grpSpPr bwMode="auto">
          <a:xfrm>
            <a:off x="5852336" y="4302776"/>
            <a:ext cx="1595200" cy="1191193"/>
            <a:chOff x="898" y="1378"/>
            <a:chExt cx="1057" cy="508"/>
          </a:xfrm>
        </p:grpSpPr>
        <p:graphicFrame>
          <p:nvGraphicFramePr>
            <p:cNvPr id="43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9090363"/>
                </p:ext>
              </p:extLst>
            </p:nvPr>
          </p:nvGraphicFramePr>
          <p:xfrm>
            <a:off x="898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152334" imgH="393529" progId="Equation.3">
                    <p:embed/>
                  </p:oleObj>
                </mc:Choice>
                <mc:Fallback>
                  <p:oleObj name="Equation" r:id="rId19" imgW="152334" imgH="393529" progId="Equation.3">
                    <p:embed/>
                    <p:pic>
                      <p:nvPicPr>
                        <p:cNvPr id="0" name="Picture 7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1204" y="1501"/>
              <a:ext cx="130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>
                  <a:solidFill>
                    <a:srgbClr val="0000FF"/>
                  </a:solidFill>
                </a:rPr>
                <a:t>;</a:t>
              </a:r>
            </a:p>
          </p:txBody>
        </p:sp>
        <p:graphicFrame>
          <p:nvGraphicFramePr>
            <p:cNvPr id="46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8583072"/>
                </p:ext>
              </p:extLst>
            </p:nvPr>
          </p:nvGraphicFramePr>
          <p:xfrm>
            <a:off x="1426" y="1378"/>
            <a:ext cx="214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152334" imgH="393529" progId="Equation.3">
                    <p:embed/>
                  </p:oleObj>
                </mc:Choice>
                <mc:Fallback>
                  <p:oleObj name="Equation" r:id="rId21" imgW="152334" imgH="393529" progId="Equation.3">
                    <p:embed/>
                    <p:pic>
                      <p:nvPicPr>
                        <p:cNvPr id="0" name="Picture 7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6" y="1378"/>
                          <a:ext cx="214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1640" y="1534"/>
              <a:ext cx="315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2400" dirty="0" err="1">
                  <a:solidFill>
                    <a:srgbClr val="0000FF"/>
                  </a:solidFill>
                </a:rPr>
                <a:t>và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graphicFrame>
        <p:nvGraphicFramePr>
          <p:cNvPr id="4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060423"/>
              </p:ext>
            </p:extLst>
          </p:nvPr>
        </p:nvGraphicFramePr>
        <p:xfrm>
          <a:off x="7504121" y="4310172"/>
          <a:ext cx="54001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03112" imgH="393529" progId="Equation.3">
                  <p:embed/>
                </p:oleObj>
              </mc:Choice>
              <mc:Fallback>
                <p:oleObj name="Equation" r:id="rId23" imgW="203112" imgH="393529" progId="Equation.3">
                  <p:embed/>
                  <p:pic>
                    <p:nvPicPr>
                      <p:cNvPr id="0" name="Picture 7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4121" y="4310172"/>
                        <a:ext cx="54001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3322655" y="697468"/>
            <a:ext cx="1935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cs typeface="Times New Roman" pitchFamily="18" charset="0"/>
              </a:rPr>
              <a:t>Mẫu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số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chung</a:t>
            </a:r>
            <a:r>
              <a:rPr lang="en-US" b="1" dirty="0">
                <a:cs typeface="Times New Roman" pitchFamily="18" charset="0"/>
              </a:rPr>
              <a:t>: 12</a:t>
            </a:r>
            <a:endParaRPr lang="vi-VN" dirty="0"/>
          </a:p>
        </p:txBody>
      </p:sp>
      <p:sp>
        <p:nvSpPr>
          <p:cNvPr id="30" name="Rectangle 29"/>
          <p:cNvSpPr/>
          <p:nvPr/>
        </p:nvSpPr>
        <p:spPr>
          <a:xfrm>
            <a:off x="1295400" y="1295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6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175302" y="128373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4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200400" y="12192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1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3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23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247650" y="-183354"/>
            <a:ext cx="56959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029674"/>
              </p:ext>
            </p:extLst>
          </p:nvPr>
        </p:nvGraphicFramePr>
        <p:xfrm>
          <a:off x="6041629" y="0"/>
          <a:ext cx="393832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393529" progId="Equation.3">
                  <p:embed/>
                </p:oleObj>
              </mc:Choice>
              <mc:Fallback>
                <p:oleObj name="Equation" r:id="rId2" imgW="152334" imgH="393529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1629" y="0"/>
                        <a:ext cx="393832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6509522" y="-160231"/>
            <a:ext cx="32313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660400" y="769533"/>
            <a:ext cx="32313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36231" y="2186004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a)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397822" y="2131616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2573345" y="2131616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3865781" y="2131616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51064" y="224039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5912655" y="2186003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7088178" y="2186003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8380614" y="2186003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88501" y="3997880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c)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817905" y="5181600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1309721" y="3884978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2099204" y="5201462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5137952" y="3884979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d)</a:t>
            </a:r>
          </a:p>
        </p:txBody>
      </p:sp>
      <p:sp>
        <p:nvSpPr>
          <p:cNvPr id="24" name="5-Point Star 23"/>
          <p:cNvSpPr/>
          <p:nvPr/>
        </p:nvSpPr>
        <p:spPr>
          <a:xfrm>
            <a:off x="8751273" y="3836152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6781136" y="5373691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2735154" y="3880903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3401994" y="5181600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7450961" y="3826012"/>
            <a:ext cx="872739" cy="83596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6024333" y="3826012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8169082" y="5369112"/>
            <a:ext cx="872739" cy="83596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3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22" grpId="0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247650" y="-183354"/>
            <a:ext cx="56959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645696"/>
              </p:ext>
            </p:extLst>
          </p:nvPr>
        </p:nvGraphicFramePr>
        <p:xfrm>
          <a:off x="6041629" y="0"/>
          <a:ext cx="393832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393529" progId="Equation.3">
                  <p:embed/>
                </p:oleObj>
              </mc:Choice>
              <mc:Fallback>
                <p:oleObj name="Equation" r:id="rId2" imgW="152334" imgH="393529" progId="Equation.3">
                  <p:embed/>
                  <p:pic>
                    <p:nvPicPr>
                      <p:cNvPr id="0" name="Picture 3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1629" y="0"/>
                        <a:ext cx="393832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6509522" y="-160231"/>
            <a:ext cx="32313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284931" y="612756"/>
            <a:ext cx="32313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71617" y="1781233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a)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973860" y="1726845"/>
            <a:ext cx="652113" cy="60919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1883805" y="1726845"/>
            <a:ext cx="652113" cy="60919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2837208" y="1707465"/>
            <a:ext cx="652113" cy="60919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160063"/>
              </p:ext>
            </p:extLst>
          </p:nvPr>
        </p:nvGraphicFramePr>
        <p:xfrm>
          <a:off x="3692292" y="1465171"/>
          <a:ext cx="361156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Picture 3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292" y="1465171"/>
                        <a:ext cx="361156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877234" y="1726845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16" name="5-Point Star 15"/>
          <p:cNvSpPr/>
          <p:nvPr/>
        </p:nvSpPr>
        <p:spPr>
          <a:xfrm>
            <a:off x="5636784" y="1781233"/>
            <a:ext cx="645557" cy="554811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6656837" y="1781233"/>
            <a:ext cx="645557" cy="554811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7676890" y="1781233"/>
            <a:ext cx="645557" cy="554811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264268"/>
              </p:ext>
            </p:extLst>
          </p:nvPr>
        </p:nvGraphicFramePr>
        <p:xfrm>
          <a:off x="8681508" y="1465264"/>
          <a:ext cx="393833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334" imgH="393529" progId="Equation.3">
                  <p:embed/>
                </p:oleObj>
              </mc:Choice>
              <mc:Fallback>
                <p:oleObj name="Equation" r:id="rId6" imgW="152334" imgH="393529" progId="Equation.3">
                  <p:embed/>
                  <p:pic>
                    <p:nvPicPr>
                      <p:cNvPr id="0" name="Picture 3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1508" y="1465264"/>
                        <a:ext cx="393833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214933" y="3139866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c)</a:t>
            </a:r>
          </a:p>
        </p:txBody>
      </p:sp>
      <p:sp>
        <p:nvSpPr>
          <p:cNvPr id="21" name="5-Point Star 20"/>
          <p:cNvSpPr/>
          <p:nvPr/>
        </p:nvSpPr>
        <p:spPr>
          <a:xfrm>
            <a:off x="585035" y="3952469"/>
            <a:ext cx="726322" cy="62946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1019488" y="2991669"/>
            <a:ext cx="726322" cy="62946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2120970" y="2991669"/>
            <a:ext cx="726322" cy="629462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02939"/>
              </p:ext>
            </p:extLst>
          </p:nvPr>
        </p:nvGraphicFramePr>
        <p:xfrm>
          <a:off x="3646860" y="2850449"/>
          <a:ext cx="418062" cy="1161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Picture 3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860" y="2850449"/>
                        <a:ext cx="418062" cy="11610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4758388" y="3050862"/>
            <a:ext cx="549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d)</a:t>
            </a:r>
          </a:p>
        </p:txBody>
      </p:sp>
      <p:sp>
        <p:nvSpPr>
          <p:cNvPr id="32" name="5-Point Star 31"/>
          <p:cNvSpPr/>
          <p:nvPr/>
        </p:nvSpPr>
        <p:spPr>
          <a:xfrm>
            <a:off x="7886741" y="3050727"/>
            <a:ext cx="757361" cy="570405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6279823" y="4011527"/>
            <a:ext cx="757361" cy="570405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Point Star 33"/>
          <p:cNvSpPr/>
          <p:nvPr/>
        </p:nvSpPr>
        <p:spPr>
          <a:xfrm>
            <a:off x="6898646" y="2991896"/>
            <a:ext cx="757361" cy="570405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Point Star 34"/>
          <p:cNvSpPr/>
          <p:nvPr/>
        </p:nvSpPr>
        <p:spPr>
          <a:xfrm>
            <a:off x="5779399" y="2991896"/>
            <a:ext cx="757361" cy="570405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5-Point Star 35"/>
          <p:cNvSpPr/>
          <p:nvPr/>
        </p:nvSpPr>
        <p:spPr>
          <a:xfrm>
            <a:off x="7334107" y="4011526"/>
            <a:ext cx="757361" cy="570405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5-Point Star 37"/>
          <p:cNvSpPr/>
          <p:nvPr/>
        </p:nvSpPr>
        <p:spPr>
          <a:xfrm>
            <a:off x="1578781" y="3952469"/>
            <a:ext cx="726322" cy="62946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5-Point Star 38"/>
          <p:cNvSpPr/>
          <p:nvPr/>
        </p:nvSpPr>
        <p:spPr>
          <a:xfrm>
            <a:off x="2572527" y="3952469"/>
            <a:ext cx="726322" cy="62946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34374"/>
              </p:ext>
            </p:extLst>
          </p:nvPr>
        </p:nvGraphicFramePr>
        <p:xfrm>
          <a:off x="8929159" y="3051175"/>
          <a:ext cx="361156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9639" imgH="393529" progId="Equation.3">
                  <p:embed/>
                </p:oleObj>
              </mc:Choice>
              <mc:Fallback>
                <p:oleObj name="Equation" r:id="rId10" imgW="139639" imgH="393529" progId="Equation.3">
                  <p:embed/>
                  <p:pic>
                    <p:nvPicPr>
                      <p:cNvPr id="0" name="Picture 3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159" y="3051175"/>
                        <a:ext cx="361156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497391" y="5306939"/>
            <a:ext cx="6159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Vậy</a:t>
            </a:r>
            <a:r>
              <a:rPr lang="en-US" sz="3200" b="1" dirty="0"/>
              <a:t> </a:t>
            </a:r>
            <a:r>
              <a:rPr lang="en-US" sz="3200" b="1" dirty="0" err="1"/>
              <a:t>nhóm</a:t>
            </a:r>
            <a:r>
              <a:rPr lang="en-US" sz="3200" b="1" dirty="0"/>
              <a:t> </a:t>
            </a:r>
            <a:r>
              <a:rPr lang="en-US" sz="3200" b="1" dirty="0" err="1"/>
              <a:t>ngôi</a:t>
            </a:r>
            <a:r>
              <a:rPr lang="en-US" sz="3200" b="1" dirty="0"/>
              <a:t> </a:t>
            </a:r>
            <a:r>
              <a:rPr lang="en-US" sz="3200" b="1" dirty="0" err="1"/>
              <a:t>sao</a:t>
            </a:r>
            <a:r>
              <a:rPr lang="en-US" sz="3200" b="1" dirty="0"/>
              <a:t> ở </a:t>
            </a:r>
            <a:r>
              <a:rPr lang="en-US" sz="3200" b="1" dirty="0" err="1"/>
              <a:t>phần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b="1" dirty="0"/>
              <a:t> </a:t>
            </a:r>
            <a:r>
              <a:rPr lang="en-US" sz="3200" b="1" dirty="0" err="1"/>
              <a:t>có</a:t>
            </a:r>
            <a:endParaRPr lang="en-US" sz="3200" b="1" dirty="0"/>
          </a:p>
        </p:txBody>
      </p:sp>
      <p:graphicFrame>
        <p:nvGraphicFramePr>
          <p:cNvPr id="4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583082"/>
              </p:ext>
            </p:extLst>
          </p:nvPr>
        </p:nvGraphicFramePr>
        <p:xfrm>
          <a:off x="6782698" y="5243119"/>
          <a:ext cx="393833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334" imgH="393529" progId="Equation.3">
                  <p:embed/>
                </p:oleObj>
              </mc:Choice>
              <mc:Fallback>
                <p:oleObj name="Equation" r:id="rId12" imgW="152334" imgH="393529" progId="Equation.3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2698" y="5243119"/>
                        <a:ext cx="393833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 Box 34"/>
          <p:cNvSpPr txBox="1">
            <a:spLocks noChangeArrowheads="1"/>
          </p:cNvSpPr>
          <p:nvPr/>
        </p:nvSpPr>
        <p:spPr bwMode="auto">
          <a:xfrm>
            <a:off x="7334107" y="4977735"/>
            <a:ext cx="32313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673740" y="5868400"/>
            <a:ext cx="32313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739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5" grpId="0"/>
      <p:bldP spid="16" grpId="0" animBg="1"/>
      <p:bldP spid="17" grpId="0" animBg="1"/>
      <p:bldP spid="18" grpId="0" animBg="1"/>
      <p:bldP spid="20" grpId="0"/>
      <p:bldP spid="21" grpId="0" animBg="1"/>
      <p:bldP spid="22" grpId="0" animBg="1"/>
      <p:bldP spid="24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1" grpId="0"/>
      <p:bldP spid="44" grpId="0"/>
      <p:bldP spid="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4891090" y="3321050"/>
          <a:ext cx="12382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90" y="3321050"/>
                        <a:ext cx="123825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4891090" y="3321050"/>
          <a:ext cx="12382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90" y="3321050"/>
                        <a:ext cx="123825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7"/>
          <p:cNvGraphicFramePr>
            <a:graphicFrameLocks noChangeAspect="1"/>
          </p:cNvGraphicFramePr>
          <p:nvPr/>
        </p:nvGraphicFramePr>
        <p:xfrm>
          <a:off x="4891090" y="3321050"/>
          <a:ext cx="12382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90" y="3321050"/>
                        <a:ext cx="123825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8"/>
          <p:cNvGraphicFramePr>
            <a:graphicFrameLocks noChangeAspect="1"/>
          </p:cNvGraphicFramePr>
          <p:nvPr/>
        </p:nvGraphicFramePr>
        <p:xfrm>
          <a:off x="4891090" y="3321050"/>
          <a:ext cx="12382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90" y="3321050"/>
                        <a:ext cx="123825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28320" y="1371600"/>
            <a:ext cx="897731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-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Về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nhà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các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em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hoàn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thành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các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bài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tập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còn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lại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vào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vở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.</a:t>
            </a:r>
          </a:p>
          <a:p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-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Chuẩn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bị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bài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sau:So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sánh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hai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phân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số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cùng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mẫu</a:t>
            </a:r>
            <a:r>
              <a:rPr lang="en-US" sz="3600" dirty="0">
                <a:solidFill>
                  <a:prstClr val="black"/>
                </a:solidFill>
                <a:latin typeface="Arial" charset="0"/>
                <a:cs typeface="+mn-cs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charset="0"/>
                <a:cs typeface="+mn-cs"/>
              </a:rPr>
              <a:t>số</a:t>
            </a:r>
            <a:endParaRPr lang="en-US" sz="36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5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"/>
          <p:cNvSpPr txBox="1">
            <a:spLocks noChangeArrowheads="1"/>
          </p:cNvSpPr>
          <p:nvPr/>
        </p:nvSpPr>
        <p:spPr bwMode="auto">
          <a:xfrm>
            <a:off x="15479" y="152401"/>
            <a:ext cx="94107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8103" y="3505200"/>
            <a:ext cx="942789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-Lấy tử số và mẫu số của phân số thứ hai nhân với mẫu số của phân số thứ nhất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8102" y="1992313"/>
            <a:ext cx="91630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-Lấy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tử số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và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mẫu số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của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phân số thứ nhất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nhân với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mẫu số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của phân số thứ 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37835" y="304800"/>
            <a:ext cx="94107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Khi quy đồng mẫu số hai phân số, trong đó mẫu số của một trong hai phân số là MSC ta làm như thế nào?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381794" y="1809750"/>
            <a:ext cx="577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Xác định MSC.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381794" y="2667001"/>
            <a:ext cx="836162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Tìm thương của MSC và mẫu số của phân số kia.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76887" y="4038600"/>
            <a:ext cx="94107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thương tìm được nhân với tử số và mẫu số của phân số kia. Giữ nguyên phân số có MSC.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8"/>
          <p:cNvSpPr txBox="1">
            <a:spLocks noChangeArrowheads="1"/>
          </p:cNvSpPr>
          <p:nvPr/>
        </p:nvSpPr>
        <p:spPr bwMode="auto">
          <a:xfrm>
            <a:off x="577850" y="381001"/>
            <a:ext cx="9080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Khi rút gọn phân số có thể làm như  thế nào?</a:t>
            </a:r>
          </a:p>
        </p:txBody>
      </p:sp>
      <p:sp>
        <p:nvSpPr>
          <p:cNvPr id="3" name="Text Box 29"/>
          <p:cNvSpPr txBox="1">
            <a:spLocks noChangeArrowheads="1"/>
          </p:cNvSpPr>
          <p:nvPr/>
        </p:nvSpPr>
        <p:spPr bwMode="auto">
          <a:xfrm>
            <a:off x="201216" y="1905001"/>
            <a:ext cx="9493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</a:rPr>
              <a:t>* Xét xem tử số và mẫu số cùng chia hết cho số tự nhiên nào lớn hơn 1.</a:t>
            </a:r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201216" y="3657601"/>
            <a:ext cx="905814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.VnArial Narrow" pitchFamily="34" charset="0"/>
              </a:rPr>
              <a:t>* </a:t>
            </a:r>
            <a:r>
              <a:rPr lang="en-US" sz="4000" b="1">
                <a:latin typeface="Times New Roman" pitchFamily="18" charset="0"/>
              </a:rPr>
              <a:t>Chia tử số và mẫu số cho số đó.</a:t>
            </a:r>
          </a:p>
        </p:txBody>
      </p:sp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352558" y="4724401"/>
            <a:ext cx="955344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</a:rPr>
              <a:t> Cứ làm như thế cho đến khi nhận được phân số tối giản.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82550" y="-2467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550" y="-2467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82550" y="-2467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82550" y="-181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82550" y="-2467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82550" y="-2467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6" name="Thuong lam thay co oi - Jolie Quynh Anh.mp3">
            <a:hlinkClick r:id="" action="ppaction://media"/>
          </p:cNvPr>
          <p:cNvSpPr>
            <a:spLocks noRot="1" noChangeAspect="1"/>
          </p:cNvSpPr>
          <p:nvPr>
            <a:audioFile r:link="rId1"/>
          </p:nvPr>
        </p:nvSpPr>
        <p:spPr bwMode="auto">
          <a:xfrm>
            <a:off x="-725752" y="6440488"/>
            <a:ext cx="66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84" name="WordArt 21"/>
          <p:cNvSpPr>
            <a:spLocks noChangeArrowheads="1" noChangeShapeType="1" noTextEdit="1"/>
          </p:cNvSpPr>
          <p:nvPr/>
        </p:nvSpPr>
        <p:spPr bwMode="auto">
          <a:xfrm>
            <a:off x="2435226" y="565296"/>
            <a:ext cx="5035549" cy="11168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3085" name="WordArt 23"/>
          <p:cNvSpPr>
            <a:spLocks noChangeArrowheads="1" noChangeShapeType="1" noTextEdit="1"/>
          </p:cNvSpPr>
          <p:nvPr/>
        </p:nvSpPr>
        <p:spPr bwMode="auto">
          <a:xfrm>
            <a:off x="742951" y="2057400"/>
            <a:ext cx="8750299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</p:txBody>
      </p:sp>
      <p:sp>
        <p:nvSpPr>
          <p:cNvPr id="11" name="WordArt 21"/>
          <p:cNvSpPr>
            <a:spLocks noChangeArrowheads="1" noChangeShapeType="1" noTextEdit="1"/>
          </p:cNvSpPr>
          <p:nvPr/>
        </p:nvSpPr>
        <p:spPr bwMode="auto">
          <a:xfrm>
            <a:off x="2604580" y="4055668"/>
            <a:ext cx="5035549" cy="11168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(SGK –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trang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118)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42900" y="0"/>
            <a:ext cx="9410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Hai ngày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3206270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084" grpId="0"/>
      <p:bldP spid="308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E02180-FB59-602F-929D-7EA66517DEC4}"/>
              </a:ext>
            </a:extLst>
          </p:cNvPr>
          <p:cNvSpPr txBox="1"/>
          <p:nvPr/>
        </p:nvSpPr>
        <p:spPr>
          <a:xfrm>
            <a:off x="920552" y="764704"/>
            <a:ext cx="849694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YÊU CẦU CẦN ĐẠT</a:t>
            </a:r>
          </a:p>
          <a:p>
            <a:pPr algn="ctr"/>
            <a:endParaRPr lang="en-US" sz="3200" b="1" dirty="0"/>
          </a:p>
          <a:p>
            <a:pPr marL="742950" lvl="1" indent="-285750" algn="just">
              <a:buFont typeface=".VnTime" panose="020B7200000000000000" pitchFamily="34" charset="0"/>
              <a:buChar char="-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.VnTime" panose="020B7200000000000000" pitchFamily="34" charset="0"/>
              <a:buChar char="-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8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632520" y="1124744"/>
            <a:ext cx="5255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1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837600"/>
              </p:ext>
            </p:extLst>
          </p:nvPr>
        </p:nvGraphicFramePr>
        <p:xfrm>
          <a:off x="1856656" y="2690049"/>
          <a:ext cx="66040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5713" imgH="393359" progId="Equation.3">
                  <p:embed/>
                </p:oleObj>
              </mc:Choice>
              <mc:Fallback>
                <p:oleObj name="Equation" r:id="rId3" imgW="215713" imgH="393359" progId="Equation.3">
                  <p:embed/>
                  <p:pic>
                    <p:nvPicPr>
                      <p:cNvPr id="0" name="Picture 2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6656" y="2690049"/>
                        <a:ext cx="660400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573676"/>
              </p:ext>
            </p:extLst>
          </p:nvPr>
        </p:nvGraphicFramePr>
        <p:xfrm>
          <a:off x="2654639" y="2677349"/>
          <a:ext cx="70167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501" imgH="393529" progId="Equation.3">
                  <p:embed/>
                </p:oleObj>
              </mc:Choice>
              <mc:Fallback>
                <p:oleObj name="Equation" r:id="rId5" imgW="228501" imgH="393529" progId="Equation.3">
                  <p:embed/>
                  <p:pic>
                    <p:nvPicPr>
                      <p:cNvPr id="0" name="Picture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639" y="2677349"/>
                        <a:ext cx="701675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491689" y="3073810"/>
            <a:ext cx="90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289243" y="3073810"/>
            <a:ext cx="90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218597" y="3079438"/>
            <a:ext cx="90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graphicFrame>
        <p:nvGraphicFramePr>
          <p:cNvPr id="1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834713"/>
              </p:ext>
            </p:extLst>
          </p:nvPr>
        </p:nvGraphicFramePr>
        <p:xfrm>
          <a:off x="3558821" y="2667000"/>
          <a:ext cx="70167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8501" imgH="393529" progId="Equation.3">
                  <p:embed/>
                </p:oleObj>
              </mc:Choice>
              <mc:Fallback>
                <p:oleObj name="Equation" r:id="rId7" imgW="228501" imgH="393529" progId="Equation.3">
                  <p:embed/>
                  <p:pic>
                    <p:nvPicPr>
                      <p:cNvPr id="0" name="Picture 2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821" y="2667000"/>
                        <a:ext cx="701675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597712"/>
              </p:ext>
            </p:extLst>
          </p:nvPr>
        </p:nvGraphicFramePr>
        <p:xfrm>
          <a:off x="4483167" y="2677349"/>
          <a:ext cx="66212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713" imgH="393359" progId="Equation.3">
                  <p:embed/>
                </p:oleObj>
              </mc:Choice>
              <mc:Fallback>
                <p:oleObj name="Equation" r:id="rId9" imgW="215713" imgH="393359" progId="Equation.3">
                  <p:embed/>
                  <p:pic>
                    <p:nvPicPr>
                      <p:cNvPr id="0" name="Picture 2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67" y="2677349"/>
                        <a:ext cx="662120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54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904280"/>
              </p:ext>
            </p:extLst>
          </p:nvPr>
        </p:nvGraphicFramePr>
        <p:xfrm>
          <a:off x="597076" y="1320382"/>
          <a:ext cx="78125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713" imgH="393359" progId="Equation.DSMT4">
                  <p:embed/>
                </p:oleObj>
              </mc:Choice>
              <mc:Fallback>
                <p:oleObj name="Equation" r:id="rId2" imgW="215713" imgH="393359" progId="Equation.DSMT4">
                  <p:embed/>
                  <p:pic>
                    <p:nvPicPr>
                      <p:cNvPr id="0" name="Picture 9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76" y="1320382"/>
                        <a:ext cx="781253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663949"/>
              </p:ext>
            </p:extLst>
          </p:nvPr>
        </p:nvGraphicFramePr>
        <p:xfrm>
          <a:off x="1855656" y="1304926"/>
          <a:ext cx="133455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3529" imgH="393529" progId="Equation.3">
                  <p:embed/>
                </p:oleObj>
              </mc:Choice>
              <mc:Fallback>
                <p:oleObj name="Equation" r:id="rId4" imgW="393529" imgH="393529" progId="Equation.3">
                  <p:embed/>
                  <p:pic>
                    <p:nvPicPr>
                      <p:cNvPr id="0" name="Picture 9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656" y="1304926"/>
                        <a:ext cx="1334558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617904"/>
              </p:ext>
            </p:extLst>
          </p:nvPr>
        </p:nvGraphicFramePr>
        <p:xfrm>
          <a:off x="3704432" y="1357663"/>
          <a:ext cx="423069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334" imgH="393529" progId="Equation.3">
                  <p:embed/>
                </p:oleObj>
              </mc:Choice>
              <mc:Fallback>
                <p:oleObj name="Equation" r:id="rId6" imgW="152334" imgH="393529" progId="Equation.3">
                  <p:embed/>
                  <p:pic>
                    <p:nvPicPr>
                      <p:cNvPr id="0" name="Picture 9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4432" y="1357663"/>
                        <a:ext cx="423069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118171"/>
              </p:ext>
            </p:extLst>
          </p:nvPr>
        </p:nvGraphicFramePr>
        <p:xfrm>
          <a:off x="5168750" y="1371952"/>
          <a:ext cx="63288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8501" imgH="393529" progId="Equation.3">
                  <p:embed/>
                </p:oleObj>
              </mc:Choice>
              <mc:Fallback>
                <p:oleObj name="Equation" r:id="rId8" imgW="228501" imgH="393529" progId="Equation.3">
                  <p:embed/>
                  <p:pic>
                    <p:nvPicPr>
                      <p:cNvPr id="0" name="Picture 9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750" y="1371952"/>
                        <a:ext cx="632883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158067"/>
              </p:ext>
            </p:extLst>
          </p:nvPr>
        </p:nvGraphicFramePr>
        <p:xfrm>
          <a:off x="6280523" y="1357663"/>
          <a:ext cx="12915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80835" imgH="393529" progId="Equation.3">
                  <p:embed/>
                </p:oleObj>
              </mc:Choice>
              <mc:Fallback>
                <p:oleObj name="Equation" r:id="rId10" imgW="380835" imgH="393529" progId="Equation.3">
                  <p:embed/>
                  <p:pic>
                    <p:nvPicPr>
                      <p:cNvPr id="0" name="Picture 9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0523" y="1357663"/>
                        <a:ext cx="1291563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85906"/>
              </p:ext>
            </p:extLst>
          </p:nvPr>
        </p:nvGraphicFramePr>
        <p:xfrm>
          <a:off x="8232697" y="1409643"/>
          <a:ext cx="423069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334" imgH="393529" progId="Equation.3">
                  <p:embed/>
                </p:oleObj>
              </mc:Choice>
              <mc:Fallback>
                <p:oleObj name="Equation" r:id="rId12" imgW="152334" imgH="393529" progId="Equation.3">
                  <p:embed/>
                  <p:pic>
                    <p:nvPicPr>
                      <p:cNvPr id="0" name="Picture 9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697" y="1409643"/>
                        <a:ext cx="423069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216820"/>
              </p:ext>
            </p:extLst>
          </p:nvPr>
        </p:nvGraphicFramePr>
        <p:xfrm>
          <a:off x="612580" y="3879851"/>
          <a:ext cx="739454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8501" imgH="393529" progId="Equation.3">
                  <p:embed/>
                </p:oleObj>
              </mc:Choice>
              <mc:Fallback>
                <p:oleObj name="Equation" r:id="rId14" imgW="228501" imgH="393529" progId="Equation.3">
                  <p:embed/>
                  <p:pic>
                    <p:nvPicPr>
                      <p:cNvPr id="0" name="Picture 9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0" y="3879851"/>
                        <a:ext cx="739454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096736"/>
              </p:ext>
            </p:extLst>
          </p:nvPr>
        </p:nvGraphicFramePr>
        <p:xfrm>
          <a:off x="1976096" y="3865562"/>
          <a:ext cx="1508257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44307" imgH="393529" progId="Equation.3">
                  <p:embed/>
                </p:oleObj>
              </mc:Choice>
              <mc:Fallback>
                <p:oleObj name="Equation" r:id="rId16" imgW="444307" imgH="393529" progId="Equation.3">
                  <p:embed/>
                  <p:pic>
                    <p:nvPicPr>
                      <p:cNvPr id="0" name="Picture 9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096" y="3865562"/>
                        <a:ext cx="1508257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367381"/>
              </p:ext>
            </p:extLst>
          </p:nvPr>
        </p:nvGraphicFramePr>
        <p:xfrm>
          <a:off x="4051884" y="3917542"/>
          <a:ext cx="423069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52334" imgH="393529" progId="Equation.3">
                  <p:embed/>
                </p:oleObj>
              </mc:Choice>
              <mc:Fallback>
                <p:oleObj name="Equation" r:id="rId18" imgW="152334" imgH="393529" progId="Equation.3">
                  <p:embed/>
                  <p:pic>
                    <p:nvPicPr>
                      <p:cNvPr id="0" name="Picture 9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884" y="3917542"/>
                        <a:ext cx="423069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56395"/>
              </p:ext>
            </p:extLst>
          </p:nvPr>
        </p:nvGraphicFramePr>
        <p:xfrm>
          <a:off x="5236820" y="3886201"/>
          <a:ext cx="596767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15713" imgH="393359" progId="Equation.3">
                  <p:embed/>
                </p:oleObj>
              </mc:Choice>
              <mc:Fallback>
                <p:oleObj name="Equation" r:id="rId20" imgW="215713" imgH="393359" progId="Equation.3">
                  <p:embed/>
                  <p:pic>
                    <p:nvPicPr>
                      <p:cNvPr id="0" name="Picture 9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6820" y="3886201"/>
                        <a:ext cx="596767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739092"/>
              </p:ext>
            </p:extLst>
          </p:nvPr>
        </p:nvGraphicFramePr>
        <p:xfrm>
          <a:off x="6476529" y="3872477"/>
          <a:ext cx="1508257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444307" imgH="393529" progId="Equation.3">
                  <p:embed/>
                </p:oleObj>
              </mc:Choice>
              <mc:Fallback>
                <p:oleObj name="Equation" r:id="rId22" imgW="444307" imgH="393529" progId="Equation.3">
                  <p:embed/>
                  <p:pic>
                    <p:nvPicPr>
                      <p:cNvPr id="0" name="Picture 9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6529" y="3872477"/>
                        <a:ext cx="1508257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515509"/>
              </p:ext>
            </p:extLst>
          </p:nvPr>
        </p:nvGraphicFramePr>
        <p:xfrm>
          <a:off x="8552317" y="3924456"/>
          <a:ext cx="423069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52334" imgH="393529" progId="Equation.3">
                  <p:embed/>
                </p:oleObj>
              </mc:Choice>
              <mc:Fallback>
                <p:oleObj name="Equation" r:id="rId24" imgW="152334" imgH="393529" progId="Equation.3">
                  <p:embed/>
                  <p:pic>
                    <p:nvPicPr>
                      <p:cNvPr id="0" name="Picture 9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2317" y="3924456"/>
                        <a:ext cx="423069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597075" y="390518"/>
            <a:ext cx="52553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507770"/>
              </p:ext>
            </p:extLst>
          </p:nvPr>
        </p:nvGraphicFramePr>
        <p:xfrm>
          <a:off x="1367352" y="1746187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26720" imgH="114120" progId="Equation.DSMT4">
                  <p:embed/>
                </p:oleObj>
              </mc:Choice>
              <mc:Fallback>
                <p:oleObj name="Equation" r:id="rId26" imgW="126720" imgH="114120" progId="Equation.DSMT4">
                  <p:embed/>
                  <p:pic>
                    <p:nvPicPr>
                      <p:cNvPr id="0" name="Picture 9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7352" y="1746187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344347"/>
              </p:ext>
            </p:extLst>
          </p:nvPr>
        </p:nvGraphicFramePr>
        <p:xfrm>
          <a:off x="3202643" y="1806621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6720" imgH="114120" progId="Equation.DSMT4">
                  <p:embed/>
                </p:oleObj>
              </mc:Choice>
              <mc:Fallback>
                <p:oleObj name="Equation" r:id="rId28" imgW="126720" imgH="114120" progId="Equation.DSMT4">
                  <p:embed/>
                  <p:pic>
                    <p:nvPicPr>
                      <p:cNvPr id="0" name="Picture 9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643" y="1806621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13999"/>
              </p:ext>
            </p:extLst>
          </p:nvPr>
        </p:nvGraphicFramePr>
        <p:xfrm>
          <a:off x="5826936" y="1806621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26720" imgH="114120" progId="Equation.DSMT4">
                  <p:embed/>
                </p:oleObj>
              </mc:Choice>
              <mc:Fallback>
                <p:oleObj name="Equation" r:id="rId30" imgW="126720" imgH="114120" progId="Equation.DSMT4">
                  <p:embed/>
                  <p:pic>
                    <p:nvPicPr>
                      <p:cNvPr id="0" name="Picture 9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936" y="1806621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915311"/>
              </p:ext>
            </p:extLst>
          </p:nvPr>
        </p:nvGraphicFramePr>
        <p:xfrm>
          <a:off x="7594600" y="1828800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26720" imgH="114120" progId="Equation.DSMT4">
                  <p:embed/>
                </p:oleObj>
              </mc:Choice>
              <mc:Fallback>
                <p:oleObj name="Equation" r:id="rId31" imgW="126720" imgH="114120" progId="Equation.DSMT4">
                  <p:embed/>
                  <p:pic>
                    <p:nvPicPr>
                      <p:cNvPr id="0" name="Picture 9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4600" y="1828800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117754"/>
              </p:ext>
            </p:extLst>
          </p:nvPr>
        </p:nvGraphicFramePr>
        <p:xfrm>
          <a:off x="1403350" y="4312062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26720" imgH="114120" progId="Equation.DSMT4">
                  <p:embed/>
                </p:oleObj>
              </mc:Choice>
              <mc:Fallback>
                <p:oleObj name="Equation" r:id="rId32" imgW="126720" imgH="114120" progId="Equation.DSMT4">
                  <p:embed/>
                  <p:pic>
                    <p:nvPicPr>
                      <p:cNvPr id="0" name="Picture 9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312062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87759"/>
              </p:ext>
            </p:extLst>
          </p:nvPr>
        </p:nvGraphicFramePr>
        <p:xfrm>
          <a:off x="3467100" y="4346015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26720" imgH="114120" progId="Equation.DSMT4">
                  <p:embed/>
                </p:oleObj>
              </mc:Choice>
              <mc:Fallback>
                <p:oleObj name="Equation" r:id="rId33" imgW="126720" imgH="114120" progId="Equation.DSMT4">
                  <p:embed/>
                  <p:pic>
                    <p:nvPicPr>
                      <p:cNvPr id="0" name="Picture 9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4346015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16479"/>
              </p:ext>
            </p:extLst>
          </p:nvPr>
        </p:nvGraphicFramePr>
        <p:xfrm>
          <a:off x="5943600" y="4343400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26720" imgH="114120" progId="Equation.DSMT4">
                  <p:embed/>
                </p:oleObj>
              </mc:Choice>
              <mc:Fallback>
                <p:oleObj name="Equation" r:id="rId34" imgW="126720" imgH="114120" progId="Equation.DSMT4">
                  <p:embed/>
                  <p:pic>
                    <p:nvPicPr>
                      <p:cNvPr id="0" name="Picture 9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343400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967350"/>
              </p:ext>
            </p:extLst>
          </p:nvPr>
        </p:nvGraphicFramePr>
        <p:xfrm>
          <a:off x="7924800" y="4343400"/>
          <a:ext cx="495300" cy="42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26720" imgH="114120" progId="Equation.DSMT4">
                  <p:embed/>
                </p:oleObj>
              </mc:Choice>
              <mc:Fallback>
                <p:oleObj name="Equation" r:id="rId35" imgW="126720" imgH="114120" progId="Equation.DSMT4">
                  <p:embed/>
                  <p:pic>
                    <p:nvPicPr>
                      <p:cNvPr id="0" name="Picture 9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343400"/>
                        <a:ext cx="495300" cy="42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661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247650" y="-183353"/>
            <a:ext cx="881362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spcBef>
                <a:spcPts val="360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189854"/>
              </p:ext>
            </p:extLst>
          </p:nvPr>
        </p:nvGraphicFramePr>
        <p:xfrm>
          <a:off x="2370380" y="1015629"/>
          <a:ext cx="591608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501" imgH="393529" progId="Equation.3">
                  <p:embed/>
                </p:oleObj>
              </mc:Choice>
              <mc:Fallback>
                <p:oleObj name="Equation" r:id="rId2" imgW="228501" imgH="393529" progId="Equation.3">
                  <p:embed/>
                  <p:pic>
                    <p:nvPicPr>
                      <p:cNvPr id="0" name="Picture 12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380" y="1015629"/>
                        <a:ext cx="591608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43247"/>
              </p:ext>
            </p:extLst>
          </p:nvPr>
        </p:nvGraphicFramePr>
        <p:xfrm>
          <a:off x="3775263" y="840902"/>
          <a:ext cx="62256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112" imgH="393529" progId="Equation.3">
                  <p:embed/>
                </p:oleObj>
              </mc:Choice>
              <mc:Fallback>
                <p:oleObj name="Equation" r:id="rId4" imgW="203112" imgH="393529" progId="Equation.3">
                  <p:embed/>
                  <p:pic>
                    <p:nvPicPr>
                      <p:cNvPr id="0" name="Picture 12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263" y="840902"/>
                        <a:ext cx="622565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738566"/>
              </p:ext>
            </p:extLst>
          </p:nvPr>
        </p:nvGraphicFramePr>
        <p:xfrm>
          <a:off x="4650207" y="851145"/>
          <a:ext cx="70167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393529" progId="Equation.3">
                  <p:embed/>
                </p:oleObj>
              </mc:Choice>
              <mc:Fallback>
                <p:oleObj name="Equation" r:id="rId6" imgW="228501" imgH="393529" progId="Equation.3">
                  <p:embed/>
                  <p:pic>
                    <p:nvPicPr>
                      <p:cNvPr id="0" name="Picture 12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0207" y="851145"/>
                        <a:ext cx="701675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87257" y="1247606"/>
            <a:ext cx="90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214165" y="1253234"/>
            <a:ext cx="90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917531"/>
              </p:ext>
            </p:extLst>
          </p:nvPr>
        </p:nvGraphicFramePr>
        <p:xfrm>
          <a:off x="5574165" y="841197"/>
          <a:ext cx="66212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713" imgH="393359" progId="Equation.3">
                  <p:embed/>
                </p:oleObj>
              </mc:Choice>
              <mc:Fallback>
                <p:oleObj name="Equation" r:id="rId8" imgW="215713" imgH="393359" progId="Equation.3">
                  <p:embed/>
                  <p:pic>
                    <p:nvPicPr>
                      <p:cNvPr id="0" name="Picture 12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4165" y="841197"/>
                        <a:ext cx="662120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750728"/>
              </p:ext>
            </p:extLst>
          </p:nvPr>
        </p:nvGraphicFramePr>
        <p:xfrm>
          <a:off x="6478735" y="851145"/>
          <a:ext cx="66212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5713" imgH="393359" progId="Equation.3">
                  <p:embed/>
                </p:oleObj>
              </mc:Choice>
              <mc:Fallback>
                <p:oleObj name="Equation" r:id="rId10" imgW="215713" imgH="393359" progId="Equation.3">
                  <p:embed/>
                  <p:pic>
                    <p:nvPicPr>
                      <p:cNvPr id="0" name="Picture 12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735" y="851145"/>
                        <a:ext cx="662120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46004" y="1241571"/>
            <a:ext cx="90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242" y="2514601"/>
            <a:ext cx="1568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 </a:t>
            </a:r>
            <a:r>
              <a:rPr lang="en-US" sz="3200" dirty="0" err="1"/>
              <a:t>có</a:t>
            </a:r>
            <a:r>
              <a:rPr lang="en-US" sz="3200" dirty="0"/>
              <a:t>:</a:t>
            </a:r>
          </a:p>
        </p:txBody>
      </p:sp>
      <p:graphicFrame>
        <p:nvGraphicFramePr>
          <p:cNvPr id="1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340036"/>
              </p:ext>
            </p:extLst>
          </p:nvPr>
        </p:nvGraphicFramePr>
        <p:xfrm>
          <a:off x="1312410" y="2362200"/>
          <a:ext cx="62256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112" imgH="393529" progId="Equation.3">
                  <p:embed/>
                </p:oleObj>
              </mc:Choice>
              <mc:Fallback>
                <p:oleObj name="Equation" r:id="rId12" imgW="203112" imgH="393529" progId="Equation.3">
                  <p:embed/>
                  <p:pic>
                    <p:nvPicPr>
                      <p:cNvPr id="0" name="Picture 12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410" y="2362200"/>
                        <a:ext cx="622565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881959" y="2575663"/>
            <a:ext cx="4144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phân</a:t>
            </a:r>
            <a:r>
              <a:rPr lang="en-US" sz="3200" dirty="0"/>
              <a:t> </a:t>
            </a:r>
            <a:r>
              <a:rPr lang="en-US" sz="3200" dirty="0" err="1"/>
              <a:t>số</a:t>
            </a:r>
            <a:r>
              <a:rPr lang="en-US" sz="3200" dirty="0"/>
              <a:t> </a:t>
            </a:r>
            <a:r>
              <a:rPr lang="en-US" sz="3200" dirty="0" err="1"/>
              <a:t>tối</a:t>
            </a:r>
            <a:r>
              <a:rPr lang="en-US" sz="3200" dirty="0"/>
              <a:t> </a:t>
            </a:r>
            <a:r>
              <a:rPr lang="en-US" sz="3200" dirty="0" err="1"/>
              <a:t>giản</a:t>
            </a:r>
            <a:endParaRPr lang="en-US" sz="3200" dirty="0"/>
          </a:p>
        </p:txBody>
      </p:sp>
      <p:graphicFrame>
        <p:nvGraphicFramePr>
          <p:cNvPr id="15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699866"/>
              </p:ext>
            </p:extLst>
          </p:nvPr>
        </p:nvGraphicFramePr>
        <p:xfrm>
          <a:off x="5666714" y="2338389"/>
          <a:ext cx="63288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8501" imgH="393529" progId="Equation.3">
                  <p:embed/>
                </p:oleObj>
              </mc:Choice>
              <mc:Fallback>
                <p:oleObj name="Equation" r:id="rId14" imgW="228501" imgH="393529" progId="Equation.3">
                  <p:embed/>
                  <p:pic>
                    <p:nvPicPr>
                      <p:cNvPr id="0" name="Picture 12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6714" y="2338389"/>
                        <a:ext cx="632883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095182"/>
              </p:ext>
            </p:extLst>
          </p:nvPr>
        </p:nvGraphicFramePr>
        <p:xfrm>
          <a:off x="6778113" y="2323055"/>
          <a:ext cx="12915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80835" imgH="393529" progId="Equation.3">
                  <p:embed/>
                </p:oleObj>
              </mc:Choice>
              <mc:Fallback>
                <p:oleObj name="Equation" r:id="rId16" imgW="380835" imgH="393529" progId="Equation.3">
                  <p:embed/>
                  <p:pic>
                    <p:nvPicPr>
                      <p:cNvPr id="0" name="Picture 12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113" y="2323055"/>
                        <a:ext cx="1291563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233330"/>
              </p:ext>
            </p:extLst>
          </p:nvPr>
        </p:nvGraphicFramePr>
        <p:xfrm>
          <a:off x="8606252" y="2375034"/>
          <a:ext cx="423069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52334" imgH="393529" progId="Equation.3">
                  <p:embed/>
                </p:oleObj>
              </mc:Choice>
              <mc:Fallback>
                <p:oleObj name="Equation" r:id="rId18" imgW="152334" imgH="393529" progId="Equation.3">
                  <p:embed/>
                  <p:pic>
                    <p:nvPicPr>
                      <p:cNvPr id="0" name="Picture 12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6252" y="2375034"/>
                        <a:ext cx="423069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294297"/>
              </p:ext>
            </p:extLst>
          </p:nvPr>
        </p:nvGraphicFramePr>
        <p:xfrm>
          <a:off x="408020" y="3918063"/>
          <a:ext cx="596767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15713" imgH="393359" progId="Equation.3">
                  <p:embed/>
                </p:oleObj>
              </mc:Choice>
              <mc:Fallback>
                <p:oleObj name="Equation" r:id="rId20" imgW="215713" imgH="393359" progId="Equation.3">
                  <p:embed/>
                  <p:pic>
                    <p:nvPicPr>
                      <p:cNvPr id="0" name="Picture 12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020" y="3918063"/>
                        <a:ext cx="596767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92005"/>
              </p:ext>
            </p:extLst>
          </p:nvPr>
        </p:nvGraphicFramePr>
        <p:xfrm>
          <a:off x="1502752" y="3903365"/>
          <a:ext cx="12915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80835" imgH="393529" progId="Equation.3">
                  <p:embed/>
                </p:oleObj>
              </mc:Choice>
              <mc:Fallback>
                <p:oleObj name="Equation" r:id="rId22" imgW="380835" imgH="393529" progId="Equation.3">
                  <p:embed/>
                  <p:pic>
                    <p:nvPicPr>
                      <p:cNvPr id="0" name="Picture 12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2752" y="3903365"/>
                        <a:ext cx="1291563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273705"/>
              </p:ext>
            </p:extLst>
          </p:nvPr>
        </p:nvGraphicFramePr>
        <p:xfrm>
          <a:off x="3330891" y="3955344"/>
          <a:ext cx="423069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52334" imgH="393529" progId="Equation.3">
                  <p:embed/>
                </p:oleObj>
              </mc:Choice>
              <mc:Fallback>
                <p:oleObj name="Equation" r:id="rId24" imgW="152334" imgH="393529" progId="Equation.3">
                  <p:embed/>
                  <p:pic>
                    <p:nvPicPr>
                      <p:cNvPr id="0" name="Picture 12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891" y="3955344"/>
                        <a:ext cx="423069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311357"/>
              </p:ext>
            </p:extLst>
          </p:nvPr>
        </p:nvGraphicFramePr>
        <p:xfrm>
          <a:off x="4754561" y="3918063"/>
          <a:ext cx="596767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15713" imgH="393359" progId="Equation.3">
                  <p:embed/>
                </p:oleObj>
              </mc:Choice>
              <mc:Fallback>
                <p:oleObj name="Equation" r:id="rId26" imgW="215713" imgH="393359" progId="Equation.3">
                  <p:embed/>
                  <p:pic>
                    <p:nvPicPr>
                      <p:cNvPr id="0" name="Picture 12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1" y="3918063"/>
                        <a:ext cx="596767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598868"/>
              </p:ext>
            </p:extLst>
          </p:nvPr>
        </p:nvGraphicFramePr>
        <p:xfrm>
          <a:off x="5849293" y="3903365"/>
          <a:ext cx="12915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380835" imgH="393529" progId="Equation.3">
                  <p:embed/>
                </p:oleObj>
              </mc:Choice>
              <mc:Fallback>
                <p:oleObj name="Equation" r:id="rId28" imgW="380835" imgH="393529" progId="Equation.3">
                  <p:embed/>
                  <p:pic>
                    <p:nvPicPr>
                      <p:cNvPr id="0" name="Picture 12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293" y="3903365"/>
                        <a:ext cx="1291563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952550"/>
              </p:ext>
            </p:extLst>
          </p:nvPr>
        </p:nvGraphicFramePr>
        <p:xfrm>
          <a:off x="7606639" y="3956051"/>
          <a:ext cx="564092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03112" imgH="393529" progId="Equation.3">
                  <p:embed/>
                </p:oleObj>
              </mc:Choice>
              <mc:Fallback>
                <p:oleObj name="Equation" r:id="rId30" imgW="203112" imgH="393529" progId="Equation.3">
                  <p:embed/>
                  <p:pic>
                    <p:nvPicPr>
                      <p:cNvPr id="0" name="Picture 12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6639" y="3956051"/>
                        <a:ext cx="564092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62315" y="5562677"/>
            <a:ext cx="3187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</a:rPr>
              <a:t>Vậy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các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phân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số</a:t>
            </a:r>
            <a:endParaRPr lang="en-US" sz="3200" dirty="0">
              <a:solidFill>
                <a:srgbClr val="0000CC"/>
              </a:solidFill>
            </a:endParaRPr>
          </a:p>
        </p:txBody>
      </p:sp>
      <p:graphicFrame>
        <p:nvGraphicFramePr>
          <p:cNvPr id="3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335792"/>
              </p:ext>
            </p:extLst>
          </p:nvPr>
        </p:nvGraphicFramePr>
        <p:xfrm>
          <a:off x="3696152" y="5322593"/>
          <a:ext cx="70167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28501" imgH="393529" progId="Equation.3">
                  <p:embed/>
                </p:oleObj>
              </mc:Choice>
              <mc:Fallback>
                <p:oleObj name="Equation" r:id="rId32" imgW="228501" imgH="393529" progId="Equation.3">
                  <p:embed/>
                  <p:pic>
                    <p:nvPicPr>
                      <p:cNvPr id="0" name="Picture 12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6152" y="5322593"/>
                        <a:ext cx="701675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91949" y="5713019"/>
            <a:ext cx="90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32482" y="5591581"/>
            <a:ext cx="1234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và</a:t>
            </a:r>
            <a:endParaRPr lang="en-US" sz="3200" dirty="0">
              <a:solidFill>
                <a:srgbClr val="0000CC"/>
              </a:solidFill>
            </a:endParaRPr>
          </a:p>
        </p:txBody>
      </p:sp>
      <p:graphicFrame>
        <p:nvGraphicFramePr>
          <p:cNvPr id="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744627"/>
              </p:ext>
            </p:extLst>
          </p:nvPr>
        </p:nvGraphicFramePr>
        <p:xfrm>
          <a:off x="5263161" y="5307895"/>
          <a:ext cx="66212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15713" imgH="393359" progId="Equation.3">
                  <p:embed/>
                </p:oleObj>
              </mc:Choice>
              <mc:Fallback>
                <p:oleObj name="Equation" r:id="rId34" imgW="215713" imgH="393359" progId="Equation.3">
                  <p:embed/>
                  <p:pic>
                    <p:nvPicPr>
                      <p:cNvPr id="0" name="Picture 12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3161" y="5307895"/>
                        <a:ext cx="662120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6112918" y="5562676"/>
            <a:ext cx="1234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</a:rPr>
              <a:t>bằng</a:t>
            </a:r>
            <a:endParaRPr lang="en-US" sz="3200" dirty="0">
              <a:solidFill>
                <a:srgbClr val="0000CC"/>
              </a:solidFill>
            </a:endParaRPr>
          </a:p>
        </p:txBody>
      </p:sp>
      <p:graphicFrame>
        <p:nvGraphicFramePr>
          <p:cNvPr id="37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576933"/>
              </p:ext>
            </p:extLst>
          </p:nvPr>
        </p:nvGraphicFramePr>
        <p:xfrm>
          <a:off x="7212360" y="5321007"/>
          <a:ext cx="423069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52334" imgH="393529" progId="Equation.3">
                  <p:embed/>
                </p:oleObj>
              </mc:Choice>
              <mc:Fallback>
                <p:oleObj name="Equation" r:id="rId36" imgW="152334" imgH="393529" progId="Equation.3">
                  <p:embed/>
                  <p:pic>
                    <p:nvPicPr>
                      <p:cNvPr id="0" name="Picture 12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360" y="5321007"/>
                        <a:ext cx="423069" cy="129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734877"/>
              </p:ext>
            </p:extLst>
          </p:nvPr>
        </p:nvGraphicFramePr>
        <p:xfrm>
          <a:off x="6250212" y="2849321"/>
          <a:ext cx="479821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26720" imgH="114120" progId="Equation.DSMT4">
                  <p:embed/>
                </p:oleObj>
              </mc:Choice>
              <mc:Fallback>
                <p:oleObj name="Equation" r:id="rId38" imgW="126720" imgH="114120" progId="Equation.DSMT4">
                  <p:embed/>
                  <p:pic>
                    <p:nvPicPr>
                      <p:cNvPr id="0" name="Picture 12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0212" y="2849321"/>
                        <a:ext cx="479821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35902"/>
              </p:ext>
            </p:extLst>
          </p:nvPr>
        </p:nvGraphicFramePr>
        <p:xfrm>
          <a:off x="8007350" y="2836067"/>
          <a:ext cx="479821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26720" imgH="114120" progId="Equation.DSMT4">
                  <p:embed/>
                </p:oleObj>
              </mc:Choice>
              <mc:Fallback>
                <p:oleObj name="Equation" r:id="rId40" imgW="126720" imgH="114120" progId="Equation.DSMT4">
                  <p:embed/>
                  <p:pic>
                    <p:nvPicPr>
                      <p:cNvPr id="0" name="Picture 1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7350" y="2836067"/>
                        <a:ext cx="479821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42271"/>
              </p:ext>
            </p:extLst>
          </p:nvPr>
        </p:nvGraphicFramePr>
        <p:xfrm>
          <a:off x="990600" y="4410187"/>
          <a:ext cx="479821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26720" imgH="114120" progId="Equation.DSMT4">
                  <p:embed/>
                </p:oleObj>
              </mc:Choice>
              <mc:Fallback>
                <p:oleObj name="Equation" r:id="rId42" imgW="126720" imgH="114120" progId="Equation.DSMT4">
                  <p:embed/>
                  <p:pic>
                    <p:nvPicPr>
                      <p:cNvPr id="0" name="Picture 12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10187"/>
                        <a:ext cx="479821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42271"/>
              </p:ext>
            </p:extLst>
          </p:nvPr>
        </p:nvGraphicFramePr>
        <p:xfrm>
          <a:off x="2806700" y="4410187"/>
          <a:ext cx="479821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26720" imgH="114120" progId="Equation.DSMT4">
                  <p:embed/>
                </p:oleObj>
              </mc:Choice>
              <mc:Fallback>
                <p:oleObj name="Equation" r:id="rId43" imgW="126720" imgH="114120" progId="Equation.DSMT4">
                  <p:embed/>
                  <p:pic>
                    <p:nvPicPr>
                      <p:cNvPr id="0" name="Picture 12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4410187"/>
                        <a:ext cx="479821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231549"/>
              </p:ext>
            </p:extLst>
          </p:nvPr>
        </p:nvGraphicFramePr>
        <p:xfrm>
          <a:off x="5395307" y="4410187"/>
          <a:ext cx="479821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26720" imgH="114120" progId="Equation.DSMT4">
                  <p:embed/>
                </p:oleObj>
              </mc:Choice>
              <mc:Fallback>
                <p:oleObj name="Equation" r:id="rId44" imgW="126720" imgH="114120" progId="Equation.DSMT4">
                  <p:embed/>
                  <p:pic>
                    <p:nvPicPr>
                      <p:cNvPr id="0" name="Picture 12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307" y="4410187"/>
                        <a:ext cx="479821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231549"/>
              </p:ext>
            </p:extLst>
          </p:nvPr>
        </p:nvGraphicFramePr>
        <p:xfrm>
          <a:off x="7141789" y="4419601"/>
          <a:ext cx="479821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26720" imgH="114120" progId="Equation.DSMT4">
                  <p:embed/>
                </p:oleObj>
              </mc:Choice>
              <mc:Fallback>
                <p:oleObj name="Equation" r:id="rId45" imgW="126720" imgH="114120" progId="Equation.DSMT4">
                  <p:embed/>
                  <p:pic>
                    <p:nvPicPr>
                      <p:cNvPr id="0" name="Picture 12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1789" y="4419601"/>
                        <a:ext cx="479821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391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0" grpId="0"/>
      <p:bldP spid="11" grpId="0"/>
      <p:bldP spid="14" grpId="0"/>
      <p:bldP spid="30" grpId="0"/>
      <p:bldP spid="32" grpId="0"/>
      <p:bldP spid="34" grpId="0"/>
      <p:bldP spid="36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497</Words>
  <Application>Microsoft Office PowerPoint</Application>
  <PresentationFormat>A4 Paper (210x297 mm)</PresentationFormat>
  <Paragraphs>115</Paragraphs>
  <Slides>17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.VnArial Narrow</vt:lpstr>
      <vt:lpstr>.VnTime</vt:lpstr>
      <vt:lpstr>Arial</vt:lpstr>
      <vt:lpstr>Calibri</vt:lpstr>
      <vt:lpstr>Georgia</vt:lpstr>
      <vt:lpstr>Times New Roman</vt:lpstr>
      <vt:lpstr>Trebuchet MS</vt:lpstr>
      <vt:lpstr>Slipstream</vt:lpstr>
      <vt:lpstr>1_Slipstream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For You And 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n¨m, ngµy 14 th¸ng 2 n¨m 2008</dc:title>
  <dc:creator>HAI NA</dc:creator>
  <cp:lastModifiedBy>ADMIN</cp:lastModifiedBy>
  <cp:revision>147</cp:revision>
  <dcterms:created xsi:type="dcterms:W3CDTF">2009-11-28T21:21:06Z</dcterms:created>
  <dcterms:modified xsi:type="dcterms:W3CDTF">2023-02-12T00:19:52Z</dcterms:modified>
</cp:coreProperties>
</file>