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70" r:id="rId4"/>
    <p:sldId id="264" r:id="rId5"/>
    <p:sldId id="292" r:id="rId6"/>
    <p:sldId id="293" r:id="rId7"/>
    <p:sldId id="261" r:id="rId8"/>
    <p:sldId id="258" r:id="rId9"/>
    <p:sldId id="25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3" r:id="rId22"/>
    <p:sldId id="282" r:id="rId23"/>
    <p:sldId id="283" r:id="rId24"/>
    <p:sldId id="284" r:id="rId25"/>
    <p:sldId id="267" r:id="rId26"/>
    <p:sldId id="286" r:id="rId27"/>
    <p:sldId id="288" r:id="rId28"/>
    <p:sldId id="285" r:id="rId29"/>
    <p:sldId id="290" r:id="rId30"/>
    <p:sldId id="289" r:id="rId31"/>
    <p:sldId id="291" r:id="rId32"/>
    <p:sldId id="265" r:id="rId33"/>
    <p:sldId id="266" r:id="rId34"/>
  </p:sldIdLst>
  <p:sldSz cx="12192000" cy="6858000"/>
  <p:notesSz cx="6858000" cy="9144000"/>
  <p:embeddedFontLst>
    <p:embeddedFont>
      <p:font typeface="#9Slide07 HoneyCream" panose="020B0604020202020204" charset="0"/>
      <p:regular r:id="rId35"/>
    </p:embeddedFont>
    <p:embeddedFont>
      <p:font typeface="#9Slide07 SVNMomento" panose="00000500000000000000" charset="0"/>
      <p:regular r:id="rId36"/>
    </p:embeddedFont>
    <p:embeddedFont>
      <p:font typeface="raustila" panose="020B0604020202020204" charset="0"/>
      <p:regular r:id="rId37"/>
    </p:embeddedFont>
    <p:embeddedFont>
      <p:font typeface="#9Slide07 IcielCadena" panose="020B0604020202020204" charset="0"/>
      <p:bold r:id="rId38"/>
    </p:embeddedFont>
    <p:embeddedFont>
      <p:font typeface="#9Slide06 Atorak Typeface" panose="020B0604020202020204" charset="0"/>
      <p:regular r:id="rId39"/>
    </p:embeddedFont>
    <p:embeddedFont>
      <p:font typeface="Ink Free" panose="03080402000500000000" pitchFamily="66" charset="0"/>
      <p:regular r:id="rId40"/>
    </p:embeddedFont>
    <p:embeddedFont>
      <p:font typeface="UTM Showcard" panose="02040603050506020204" pitchFamily="18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EF1B-45BE-4542-A682-3BFE78B5A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ADCC1-7157-4A5A-9DD9-25CFB118B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6E77-1BDD-4798-B31C-3586AA9F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E8A9-0529-490F-8315-BE8B7866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E77DE-64D5-40A5-B8FC-6A1432F1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6C38B-93DB-4584-8215-EFA7A5F82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249" y="4913833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374-A13E-45C3-A02E-4CB0E300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C279B-D066-4B81-94F9-1A1758337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44F3-32DD-48A9-9F29-DB2D9874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4A02E-C901-4AA8-AEEF-21A11F57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224DE-7360-4325-962C-997E84A0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38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D8EC2C-2EAC-48B2-BB59-B6B1B6F01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E4773-A9D2-4A1F-92C7-EB1FE9172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B0F5-061D-438B-86DF-22669210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E877F-7917-4F6D-B9D5-ABC0D5BB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0D6D-467B-4C8B-B43E-51D21A79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369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011-3F89-4B53-809B-59118501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D174-5892-4B35-BD85-64C6FDBC0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4FB5-8728-4903-AD65-EA3C0D8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FE45-5B9A-4C3B-9A46-B862F07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CF021-21BA-488E-8B5F-ABC503FD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73C44-6DC7-423D-8D66-7C082BA45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551" y="-2592753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B6A0-C5B3-42F7-927A-5D150B6B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E487D-A2B5-47E1-AF27-17A1B3E7D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CF962-1F9D-4013-BED7-212B88D3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24DC3-0C60-428A-A888-1D14D5FB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C84B6-FF9B-44E6-B567-0EADE6DB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2C9B1-6300-4937-A8DA-EC546ED34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490" y="-2188715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A24-A2AE-48D1-A05F-03ADDEC7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16152-4869-4A99-9B69-4F5F85D2B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13E61-1174-4662-899E-C49CFA663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14F88-5BA1-477A-908B-6B9DDAB4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421F5-40BA-4387-AABE-5B04095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73B42-8202-4B8B-8955-73E31DF6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AA2D6-95AB-470E-B582-309B5D68FC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612" y="5341959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5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DDBC-41AB-4283-8175-9A2DA01E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BC6E2-179E-4C07-8E36-2BFF6B3E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DC704-9A10-4999-8112-921BCFD7C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A12EC-2E5E-4A3A-8E46-FD5A6FF4E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C8119-5F79-4EB5-ADDF-BF766FF21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459B9-986F-4851-A246-FE984748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533BF-A2C7-479E-B70E-88AED66E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8EC0C-BEFF-46AB-ACBC-C8B3123D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826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3D791-57A0-4B10-8F6B-1D63672C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DE168-3769-4BF7-A009-1A8C0832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FCDB4-427F-4CC4-9A2E-2E42C711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E8559-A801-4E17-889B-A91B97DF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150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AD0C2-79AA-4D60-BDEE-8FA363D4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B1232-2EF7-4F51-9B16-BB7D0E26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68789-5D3B-4FC5-A041-4E17854D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750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2952-2D28-40A3-9A67-C3A73824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4139-C526-467A-B5C1-59B35953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83DE-0FF7-4F28-BDE2-64EF9D6C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49602-C00C-4777-B1E7-AA7B5CF3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05D59-4F66-4B71-AC7A-114D64F1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CA91F-8BB4-4369-B36F-9B4D211C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131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9B71-C84D-492F-9534-6FAB66C7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E9C7D-1567-44DE-8A62-9C312A508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FE7AC-F1B2-4B33-8C50-26BF0636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5F87F-3509-4045-B348-E0BD4BDC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29F21-7F1A-44A7-8EBA-AB1A3C5E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3D327-B08D-46CF-AD3F-B2316E96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675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D028B-93D2-4FD6-A881-281EA96D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D60E3-7CDD-45F5-A9AF-6190AE2A8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9EF6-6DCA-42DF-B072-DEDE5DB5B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DA5B-C6FA-4A84-A939-A6FA233047AB}" type="datetimeFigureOut">
              <a:rPr lang="id-ID" smtClean="0"/>
              <a:t>16/03/2023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54CE6-3EDC-428B-8109-795E039A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DA489-27D9-4169-9576-FB3AA620A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6FEFD-E683-444A-8CEB-D27CA932E61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105" y="-2028780"/>
            <a:ext cx="1406552" cy="2393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0C641-C9C3-4B74-945C-637A9ED594F4}"/>
              </a:ext>
            </a:extLst>
          </p:cNvPr>
          <p:cNvSpPr txBox="1"/>
          <p:nvPr userDrawn="1"/>
        </p:nvSpPr>
        <p:spPr>
          <a:xfrm rot="243094">
            <a:off x="11235283" y="70558"/>
            <a:ext cx="4273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#9Slide06 Atorak Typeface" pitchFamily="2" charset="0"/>
              </a:rPr>
              <a:t>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#9Slide06 Atorak Typeface" pitchFamily="2" charset="0"/>
              </a:rPr>
              <a:t> MNT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#9Slide06 Atorak Typefac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B15B59-A92C-4684-BD21-83D9C8E2E9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75" y="-3212963"/>
            <a:ext cx="1802776" cy="306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F357E-1FFA-4066-B8D5-ADB83DD4C1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00" y="642264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7D271DA-A234-472D-87A5-308715E30030}"/>
              </a:ext>
            </a:extLst>
          </p:cNvPr>
          <p:cNvSpPr txBox="1"/>
          <p:nvPr userDrawn="1"/>
        </p:nvSpPr>
        <p:spPr>
          <a:xfrm>
            <a:off x="3368043" y="74585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D60651-BDE6-4C4E-9041-194EC297D542}"/>
              </a:ext>
            </a:extLst>
          </p:cNvPr>
          <p:cNvSpPr txBox="1">
            <a:spLocks/>
          </p:cNvSpPr>
          <p:nvPr userDrawn="1"/>
        </p:nvSpPr>
        <p:spPr>
          <a:xfrm>
            <a:off x="-254924" y="602894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4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4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0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crdownload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crdownload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5B0BF0-9181-4F15-B5B2-44F65120D41F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5CD02E-8272-47C3-8327-D80BB9CED95C}"/>
              </a:ext>
            </a:extLst>
          </p:cNvPr>
          <p:cNvSpPr/>
          <p:nvPr/>
        </p:nvSpPr>
        <p:spPr>
          <a:xfrm>
            <a:off x="246382" y="150667"/>
            <a:ext cx="11702941" cy="6629961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1" h="6629961">
                <a:moveTo>
                  <a:pt x="11500141" y="6629961"/>
                </a:moveTo>
                <a:cubicBezTo>
                  <a:pt x="11314916" y="5731973"/>
                  <a:pt x="11129691" y="4833985"/>
                  <a:pt x="11162516" y="4055573"/>
                </a:cubicBezTo>
                <a:cubicBezTo>
                  <a:pt x="11195341" y="3277161"/>
                  <a:pt x="11668954" y="2562053"/>
                  <a:pt x="11697089" y="1959487"/>
                </a:cubicBezTo>
                <a:cubicBezTo>
                  <a:pt x="11725224" y="1356921"/>
                  <a:pt x="11659575" y="695739"/>
                  <a:pt x="11331329" y="440176"/>
                </a:cubicBezTo>
                <a:cubicBezTo>
                  <a:pt x="11003083" y="184613"/>
                  <a:pt x="10370037" y="489413"/>
                  <a:pt x="9727612" y="426108"/>
                </a:cubicBezTo>
                <a:cubicBezTo>
                  <a:pt x="9085187" y="362803"/>
                  <a:pt x="8241126" y="39246"/>
                  <a:pt x="7476781" y="60348"/>
                </a:cubicBezTo>
                <a:cubicBezTo>
                  <a:pt x="6712436" y="81450"/>
                  <a:pt x="5844929" y="473001"/>
                  <a:pt x="5141544" y="552718"/>
                </a:cubicBezTo>
                <a:cubicBezTo>
                  <a:pt x="4438159" y="632435"/>
                  <a:pt x="3929378" y="630090"/>
                  <a:pt x="3256473" y="538650"/>
                </a:cubicBezTo>
                <a:cubicBezTo>
                  <a:pt x="2583568" y="447210"/>
                  <a:pt x="1643377" y="-49848"/>
                  <a:pt x="1104116" y="4078"/>
                </a:cubicBezTo>
                <a:cubicBezTo>
                  <a:pt x="564854" y="58004"/>
                  <a:pt x="142824" y="447210"/>
                  <a:pt x="20904" y="862207"/>
                </a:cubicBezTo>
                <a:cubicBezTo>
                  <a:pt x="-101016" y="1277204"/>
                  <a:pt x="349150" y="2083751"/>
                  <a:pt x="372596" y="2494059"/>
                </a:cubicBezTo>
                <a:cubicBezTo>
                  <a:pt x="396042" y="2904367"/>
                  <a:pt x="278811" y="3114210"/>
                  <a:pt x="161581" y="3324053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8064F8C-F645-4C14-B3EA-A8B34630029D}"/>
              </a:ext>
            </a:extLst>
          </p:cNvPr>
          <p:cNvSpPr/>
          <p:nvPr/>
        </p:nvSpPr>
        <p:spPr>
          <a:xfrm flipH="1" flipV="1">
            <a:off x="-757190" y="-1817856"/>
            <a:ext cx="5249590" cy="333767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316330 w 5249590"/>
              <a:gd name="connsiteY0" fmla="*/ 3166740 h 3421391"/>
              <a:gd name="connsiteX1" fmla="*/ 367130 w 5249590"/>
              <a:gd name="connsiteY1" fmla="*/ 2624873 h 3421391"/>
              <a:gd name="connsiteX2" fmla="*/ 180863 w 5249590"/>
              <a:gd name="connsiteY2" fmla="*/ 2133807 h 3421391"/>
              <a:gd name="connsiteX3" fmla="*/ 587263 w 5249590"/>
              <a:gd name="connsiteY3" fmla="*/ 1727407 h 3421391"/>
              <a:gd name="connsiteX4" fmla="*/ 1298463 w 5249590"/>
              <a:gd name="connsiteY4" fmla="*/ 1862873 h 3421391"/>
              <a:gd name="connsiteX5" fmla="*/ 2399130 w 5249590"/>
              <a:gd name="connsiteY5" fmla="*/ 762206 h 3421391"/>
              <a:gd name="connsiteX6" fmla="*/ 3178064 w 5249590"/>
              <a:gd name="connsiteY6" fmla="*/ 762206 h 3421391"/>
              <a:gd name="connsiteX7" fmla="*/ 4363398 w 5249590"/>
              <a:gd name="connsiteY7" fmla="*/ 206 h 3421391"/>
              <a:gd name="connsiteX8" fmla="*/ 4888330 w 5249590"/>
              <a:gd name="connsiteY8" fmla="*/ 711406 h 3421391"/>
              <a:gd name="connsiteX9" fmla="*/ 4871397 w 5249590"/>
              <a:gd name="connsiteY9" fmla="*/ 3234473 h 3421391"/>
              <a:gd name="connsiteX10" fmla="*/ 316330 w 5249590"/>
              <a:gd name="connsiteY10" fmla="*/ 3166740 h 3421391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466864 w 5249590"/>
              <a:gd name="connsiteY5" fmla="*/ 643768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072 h 3336723"/>
              <a:gd name="connsiteX1" fmla="*/ 367130 w 5249590"/>
              <a:gd name="connsiteY1" fmla="*/ 2540205 h 3336723"/>
              <a:gd name="connsiteX2" fmla="*/ 180863 w 5249590"/>
              <a:gd name="connsiteY2" fmla="*/ 2049139 h 3336723"/>
              <a:gd name="connsiteX3" fmla="*/ 587263 w 5249590"/>
              <a:gd name="connsiteY3" fmla="*/ 1642739 h 3336723"/>
              <a:gd name="connsiteX4" fmla="*/ 1298463 w 5249590"/>
              <a:gd name="connsiteY4" fmla="*/ 1778205 h 3336723"/>
              <a:gd name="connsiteX5" fmla="*/ 2466864 w 5249590"/>
              <a:gd name="connsiteY5" fmla="*/ 643671 h 3336723"/>
              <a:gd name="connsiteX6" fmla="*/ 3432064 w 5249590"/>
              <a:gd name="connsiteY6" fmla="*/ 559005 h 3336723"/>
              <a:gd name="connsiteX7" fmla="*/ 4549665 w 5249590"/>
              <a:gd name="connsiteY7" fmla="*/ 204 h 3336723"/>
              <a:gd name="connsiteX8" fmla="*/ 4888330 w 5249590"/>
              <a:gd name="connsiteY8" fmla="*/ 626738 h 3336723"/>
              <a:gd name="connsiteX9" fmla="*/ 4871397 w 5249590"/>
              <a:gd name="connsiteY9" fmla="*/ 3149805 h 3336723"/>
              <a:gd name="connsiteX10" fmla="*/ 316330 w 5249590"/>
              <a:gd name="connsiteY10" fmla="*/ 3082072 h 3336723"/>
              <a:gd name="connsiteX0" fmla="*/ 316330 w 5249590"/>
              <a:gd name="connsiteY0" fmla="*/ 3082058 h 3336709"/>
              <a:gd name="connsiteX1" fmla="*/ 367130 w 5249590"/>
              <a:gd name="connsiteY1" fmla="*/ 2540191 h 3336709"/>
              <a:gd name="connsiteX2" fmla="*/ 180863 w 5249590"/>
              <a:gd name="connsiteY2" fmla="*/ 2049125 h 3336709"/>
              <a:gd name="connsiteX3" fmla="*/ 587263 w 5249590"/>
              <a:gd name="connsiteY3" fmla="*/ 1642725 h 3336709"/>
              <a:gd name="connsiteX4" fmla="*/ 1298463 w 5249590"/>
              <a:gd name="connsiteY4" fmla="*/ 1778191 h 3336709"/>
              <a:gd name="connsiteX5" fmla="*/ 2466864 w 5249590"/>
              <a:gd name="connsiteY5" fmla="*/ 643657 h 3336709"/>
              <a:gd name="connsiteX6" fmla="*/ 3432064 w 5249590"/>
              <a:gd name="connsiteY6" fmla="*/ 558991 h 3336709"/>
              <a:gd name="connsiteX7" fmla="*/ 4549665 w 5249590"/>
              <a:gd name="connsiteY7" fmla="*/ 190 h 3336709"/>
              <a:gd name="connsiteX8" fmla="*/ 4888330 w 5249590"/>
              <a:gd name="connsiteY8" fmla="*/ 626724 h 3336709"/>
              <a:gd name="connsiteX9" fmla="*/ 4871397 w 5249590"/>
              <a:gd name="connsiteY9" fmla="*/ 3149791 h 3336709"/>
              <a:gd name="connsiteX10" fmla="*/ 316330 w 5249590"/>
              <a:gd name="connsiteY10" fmla="*/ 3082058 h 3336709"/>
              <a:gd name="connsiteX0" fmla="*/ 316330 w 5249590"/>
              <a:gd name="connsiteY0" fmla="*/ 3082988 h 3337639"/>
              <a:gd name="connsiteX1" fmla="*/ 367130 w 5249590"/>
              <a:gd name="connsiteY1" fmla="*/ 2541121 h 3337639"/>
              <a:gd name="connsiteX2" fmla="*/ 180863 w 5249590"/>
              <a:gd name="connsiteY2" fmla="*/ 2050055 h 3337639"/>
              <a:gd name="connsiteX3" fmla="*/ 587263 w 5249590"/>
              <a:gd name="connsiteY3" fmla="*/ 1643655 h 3337639"/>
              <a:gd name="connsiteX4" fmla="*/ 1298463 w 5249590"/>
              <a:gd name="connsiteY4" fmla="*/ 1779121 h 3337639"/>
              <a:gd name="connsiteX5" fmla="*/ 2466864 w 5249590"/>
              <a:gd name="connsiteY5" fmla="*/ 644587 h 3337639"/>
              <a:gd name="connsiteX6" fmla="*/ 3432064 w 5249590"/>
              <a:gd name="connsiteY6" fmla="*/ 559921 h 3337639"/>
              <a:gd name="connsiteX7" fmla="*/ 4549665 w 5249590"/>
              <a:gd name="connsiteY7" fmla="*/ 1120 h 3337639"/>
              <a:gd name="connsiteX8" fmla="*/ 4888330 w 5249590"/>
              <a:gd name="connsiteY8" fmla="*/ 627654 h 3337639"/>
              <a:gd name="connsiteX9" fmla="*/ 4871397 w 5249590"/>
              <a:gd name="connsiteY9" fmla="*/ 3150721 h 3337639"/>
              <a:gd name="connsiteX10" fmla="*/ 316330 w 5249590"/>
              <a:gd name="connsiteY10" fmla="*/ 3082988 h 3337639"/>
              <a:gd name="connsiteX0" fmla="*/ 316330 w 5249590"/>
              <a:gd name="connsiteY0" fmla="*/ 3082763 h 3337414"/>
              <a:gd name="connsiteX1" fmla="*/ 367130 w 5249590"/>
              <a:gd name="connsiteY1" fmla="*/ 2540896 h 3337414"/>
              <a:gd name="connsiteX2" fmla="*/ 180863 w 5249590"/>
              <a:gd name="connsiteY2" fmla="*/ 2049830 h 3337414"/>
              <a:gd name="connsiteX3" fmla="*/ 587263 w 5249590"/>
              <a:gd name="connsiteY3" fmla="*/ 1643430 h 3337414"/>
              <a:gd name="connsiteX4" fmla="*/ 1298463 w 5249590"/>
              <a:gd name="connsiteY4" fmla="*/ 1778896 h 3337414"/>
              <a:gd name="connsiteX5" fmla="*/ 2466864 w 5249590"/>
              <a:gd name="connsiteY5" fmla="*/ 644362 h 3337414"/>
              <a:gd name="connsiteX6" fmla="*/ 3432064 w 5249590"/>
              <a:gd name="connsiteY6" fmla="*/ 559696 h 3337414"/>
              <a:gd name="connsiteX7" fmla="*/ 4549665 w 5249590"/>
              <a:gd name="connsiteY7" fmla="*/ 895 h 3337414"/>
              <a:gd name="connsiteX8" fmla="*/ 4888330 w 5249590"/>
              <a:gd name="connsiteY8" fmla="*/ 627429 h 3337414"/>
              <a:gd name="connsiteX9" fmla="*/ 4871397 w 5249590"/>
              <a:gd name="connsiteY9" fmla="*/ 3150496 h 3337414"/>
              <a:gd name="connsiteX10" fmla="*/ 316330 w 5249590"/>
              <a:gd name="connsiteY10" fmla="*/ 3082763 h 3337414"/>
              <a:gd name="connsiteX0" fmla="*/ 316330 w 5249590"/>
              <a:gd name="connsiteY0" fmla="*/ 3083097 h 3337748"/>
              <a:gd name="connsiteX1" fmla="*/ 367130 w 5249590"/>
              <a:gd name="connsiteY1" fmla="*/ 2541230 h 3337748"/>
              <a:gd name="connsiteX2" fmla="*/ 180863 w 5249590"/>
              <a:gd name="connsiteY2" fmla="*/ 2050164 h 3337748"/>
              <a:gd name="connsiteX3" fmla="*/ 587263 w 5249590"/>
              <a:gd name="connsiteY3" fmla="*/ 1643764 h 3337748"/>
              <a:gd name="connsiteX4" fmla="*/ 1298463 w 5249590"/>
              <a:gd name="connsiteY4" fmla="*/ 1779230 h 3337748"/>
              <a:gd name="connsiteX5" fmla="*/ 2449931 w 5249590"/>
              <a:gd name="connsiteY5" fmla="*/ 729362 h 3337748"/>
              <a:gd name="connsiteX6" fmla="*/ 3432064 w 5249590"/>
              <a:gd name="connsiteY6" fmla="*/ 560030 h 3337748"/>
              <a:gd name="connsiteX7" fmla="*/ 4549665 w 5249590"/>
              <a:gd name="connsiteY7" fmla="*/ 1229 h 3337748"/>
              <a:gd name="connsiteX8" fmla="*/ 4888330 w 5249590"/>
              <a:gd name="connsiteY8" fmla="*/ 627763 h 3337748"/>
              <a:gd name="connsiteX9" fmla="*/ 4871397 w 5249590"/>
              <a:gd name="connsiteY9" fmla="*/ 3150830 h 3337748"/>
              <a:gd name="connsiteX10" fmla="*/ 316330 w 5249590"/>
              <a:gd name="connsiteY10" fmla="*/ 3083097 h 3337748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337670">
                <a:moveTo>
                  <a:pt x="316330" y="3083019"/>
                </a:moveTo>
                <a:cubicBezTo>
                  <a:pt x="-434381" y="2981419"/>
                  <a:pt x="389708" y="2713307"/>
                  <a:pt x="367130" y="2541152"/>
                </a:cubicBezTo>
                <a:cubicBezTo>
                  <a:pt x="344552" y="2368997"/>
                  <a:pt x="144174" y="2199664"/>
                  <a:pt x="180863" y="2050086"/>
                </a:cubicBezTo>
                <a:cubicBezTo>
                  <a:pt x="217552" y="1900508"/>
                  <a:pt x="282462" y="1604175"/>
                  <a:pt x="587263" y="1643686"/>
                </a:cubicBezTo>
                <a:cubicBezTo>
                  <a:pt x="892064" y="1683197"/>
                  <a:pt x="1013418" y="1965419"/>
                  <a:pt x="1298463" y="1779152"/>
                </a:cubicBezTo>
                <a:cubicBezTo>
                  <a:pt x="1583508" y="1592885"/>
                  <a:pt x="1670997" y="746218"/>
                  <a:pt x="2297531" y="526084"/>
                </a:cubicBezTo>
                <a:cubicBezTo>
                  <a:pt x="2924065" y="305950"/>
                  <a:pt x="3056708" y="647441"/>
                  <a:pt x="3432064" y="559952"/>
                </a:cubicBezTo>
                <a:cubicBezTo>
                  <a:pt x="3807420" y="472463"/>
                  <a:pt x="4154554" y="-27071"/>
                  <a:pt x="4549665" y="1151"/>
                </a:cubicBezTo>
                <a:cubicBezTo>
                  <a:pt x="4944776" y="29373"/>
                  <a:pt x="4744397" y="162018"/>
                  <a:pt x="4888330" y="627685"/>
                </a:cubicBezTo>
                <a:cubicBezTo>
                  <a:pt x="5032263" y="1093352"/>
                  <a:pt x="5633397" y="2741530"/>
                  <a:pt x="4871397" y="3150752"/>
                </a:cubicBezTo>
                <a:cubicBezTo>
                  <a:pt x="4109397" y="3559974"/>
                  <a:pt x="1067041" y="3184619"/>
                  <a:pt x="316330" y="308301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7284D3-A2B8-4F83-817F-7F224E4F41D2}"/>
              </a:ext>
            </a:extLst>
          </p:cNvPr>
          <p:cNvSpPr/>
          <p:nvPr/>
        </p:nvSpPr>
        <p:spPr>
          <a:xfrm flipH="1" flipV="1">
            <a:off x="-1334385" y="-1858418"/>
            <a:ext cx="5606393" cy="342192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291519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1920">
                <a:moveTo>
                  <a:pt x="208719" y="3166628"/>
                </a:moveTo>
                <a:cubicBezTo>
                  <a:pt x="-466927" y="3062206"/>
                  <a:pt x="714366" y="2782805"/>
                  <a:pt x="709907" y="2607827"/>
                </a:cubicBezTo>
                <a:cubicBezTo>
                  <a:pt x="705448" y="2432849"/>
                  <a:pt x="220342" y="2263517"/>
                  <a:pt x="181966" y="2116762"/>
                </a:cubicBezTo>
                <a:cubicBezTo>
                  <a:pt x="143590" y="1970007"/>
                  <a:pt x="311504" y="1769629"/>
                  <a:pt x="479652" y="1727295"/>
                </a:cubicBezTo>
                <a:cubicBezTo>
                  <a:pt x="647800" y="1684962"/>
                  <a:pt x="922524" y="2023628"/>
                  <a:pt x="1190852" y="1862761"/>
                </a:cubicBezTo>
                <a:cubicBezTo>
                  <a:pt x="1459180" y="1701894"/>
                  <a:pt x="1592591" y="931427"/>
                  <a:pt x="2089621" y="762094"/>
                </a:cubicBezTo>
                <a:cubicBezTo>
                  <a:pt x="2586651" y="592761"/>
                  <a:pt x="2786977" y="872161"/>
                  <a:pt x="3148005" y="745161"/>
                </a:cubicBezTo>
                <a:cubicBezTo>
                  <a:pt x="3509033" y="618161"/>
                  <a:pt x="3983668" y="5738"/>
                  <a:pt x="4255787" y="94"/>
                </a:cubicBezTo>
                <a:cubicBezTo>
                  <a:pt x="4527906" y="-5550"/>
                  <a:pt x="4636786" y="245627"/>
                  <a:pt x="4780719" y="711294"/>
                </a:cubicBezTo>
                <a:cubicBezTo>
                  <a:pt x="4924652" y="1176961"/>
                  <a:pt x="5525786" y="2825139"/>
                  <a:pt x="4763786" y="3234361"/>
                </a:cubicBezTo>
                <a:cubicBezTo>
                  <a:pt x="4001786" y="3643583"/>
                  <a:pt x="884365" y="3271050"/>
                  <a:pt x="208719" y="3166628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7BC125-784D-4DF1-BFE0-EA54C987F5B4}"/>
              </a:ext>
            </a:extLst>
          </p:cNvPr>
          <p:cNvSpPr/>
          <p:nvPr/>
        </p:nvSpPr>
        <p:spPr>
          <a:xfrm>
            <a:off x="311219" y="3391677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53464EC-F1D7-4D30-BC3D-B8BDF66C4A9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388D06-CFD4-4B22-AF54-09B945A24C07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916BCA-0EBC-47BC-A5EF-6F68539BFE7E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7DA2C6-036B-4E3E-84E5-B6874C7FDE75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9A133-CC7F-4D34-978E-B8014A377137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9E21FA-F60A-4C92-9A81-E20A43708D22}"/>
              </a:ext>
            </a:extLst>
          </p:cNvPr>
          <p:cNvSpPr/>
          <p:nvPr/>
        </p:nvSpPr>
        <p:spPr>
          <a:xfrm>
            <a:off x="11815677" y="10624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1052B1-8B4C-4A8A-88C5-2A93BC78BD2E}"/>
              </a:ext>
            </a:extLst>
          </p:cNvPr>
          <p:cNvSpPr/>
          <p:nvPr/>
        </p:nvSpPr>
        <p:spPr>
          <a:xfrm>
            <a:off x="11476585" y="340055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E7A0882-767D-4C65-9DCF-E3AA6B48F865}"/>
              </a:ext>
            </a:extLst>
          </p:cNvPr>
          <p:cNvSpPr/>
          <p:nvPr/>
        </p:nvSpPr>
        <p:spPr>
          <a:xfrm>
            <a:off x="7945783" y="4529102"/>
            <a:ext cx="5249590" cy="3422848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422848">
                <a:moveTo>
                  <a:pt x="316330" y="3168197"/>
                </a:moveTo>
                <a:cubicBezTo>
                  <a:pt x="-434381" y="3066597"/>
                  <a:pt x="389708" y="2798485"/>
                  <a:pt x="367130" y="2626330"/>
                </a:cubicBezTo>
                <a:cubicBezTo>
                  <a:pt x="344552" y="2454175"/>
                  <a:pt x="144174" y="2284842"/>
                  <a:pt x="180863" y="2135264"/>
                </a:cubicBezTo>
                <a:cubicBezTo>
                  <a:pt x="217552" y="1985686"/>
                  <a:pt x="282462" y="1689353"/>
                  <a:pt x="587263" y="1728864"/>
                </a:cubicBezTo>
                <a:cubicBezTo>
                  <a:pt x="892064" y="1768375"/>
                  <a:pt x="996485" y="2025197"/>
                  <a:pt x="1298463" y="1864330"/>
                </a:cubicBezTo>
                <a:cubicBezTo>
                  <a:pt x="1600441" y="1703463"/>
                  <a:pt x="1766952" y="964041"/>
                  <a:pt x="2399130" y="763663"/>
                </a:cubicBezTo>
                <a:cubicBezTo>
                  <a:pt x="3031308" y="563285"/>
                  <a:pt x="3036952" y="992263"/>
                  <a:pt x="3364330" y="865263"/>
                </a:cubicBezTo>
                <a:cubicBezTo>
                  <a:pt x="3691708" y="738263"/>
                  <a:pt x="3821532" y="-40670"/>
                  <a:pt x="4363398" y="1663"/>
                </a:cubicBezTo>
                <a:cubicBezTo>
                  <a:pt x="4905264" y="43996"/>
                  <a:pt x="4744397" y="247196"/>
                  <a:pt x="4888330" y="712863"/>
                </a:cubicBezTo>
                <a:cubicBezTo>
                  <a:pt x="5032263" y="1178530"/>
                  <a:pt x="5633397" y="2826708"/>
                  <a:pt x="4871397" y="3235930"/>
                </a:cubicBezTo>
                <a:cubicBezTo>
                  <a:pt x="4109397" y="3645152"/>
                  <a:pt x="1067041" y="3269797"/>
                  <a:pt x="316330" y="3168197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B628584-9BCD-45FD-9F44-40E2B24DFAB4}"/>
              </a:ext>
            </a:extLst>
          </p:cNvPr>
          <p:cNvSpPr/>
          <p:nvPr/>
        </p:nvSpPr>
        <p:spPr>
          <a:xfrm>
            <a:off x="7588980" y="4663194"/>
            <a:ext cx="5606393" cy="3423489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3489">
                <a:moveTo>
                  <a:pt x="208719" y="3168197"/>
                </a:moveTo>
                <a:cubicBezTo>
                  <a:pt x="-466927" y="3063775"/>
                  <a:pt x="714366" y="2784374"/>
                  <a:pt x="709907" y="2609396"/>
                </a:cubicBezTo>
                <a:cubicBezTo>
                  <a:pt x="705448" y="2434418"/>
                  <a:pt x="220342" y="2265086"/>
                  <a:pt x="181966" y="2118331"/>
                </a:cubicBezTo>
                <a:cubicBezTo>
                  <a:pt x="143590" y="1971576"/>
                  <a:pt x="311504" y="1771198"/>
                  <a:pt x="479652" y="1728864"/>
                </a:cubicBezTo>
                <a:cubicBezTo>
                  <a:pt x="647800" y="1686531"/>
                  <a:pt x="888874" y="2025197"/>
                  <a:pt x="1190852" y="1864330"/>
                </a:cubicBezTo>
                <a:cubicBezTo>
                  <a:pt x="1492830" y="1703463"/>
                  <a:pt x="1659341" y="964041"/>
                  <a:pt x="2291519" y="763663"/>
                </a:cubicBezTo>
                <a:cubicBezTo>
                  <a:pt x="2923697" y="563285"/>
                  <a:pt x="2929341" y="992263"/>
                  <a:pt x="3256719" y="865263"/>
                </a:cubicBezTo>
                <a:cubicBezTo>
                  <a:pt x="3584097" y="738263"/>
                  <a:pt x="3713921" y="-40670"/>
                  <a:pt x="4255787" y="1663"/>
                </a:cubicBezTo>
                <a:cubicBezTo>
                  <a:pt x="4797653" y="43996"/>
                  <a:pt x="4636786" y="247196"/>
                  <a:pt x="4780719" y="712863"/>
                </a:cubicBezTo>
                <a:cubicBezTo>
                  <a:pt x="4924652" y="1178530"/>
                  <a:pt x="5525786" y="2826708"/>
                  <a:pt x="4763786" y="3235930"/>
                </a:cubicBezTo>
                <a:cubicBezTo>
                  <a:pt x="4001786" y="3645152"/>
                  <a:pt x="884365" y="3272619"/>
                  <a:pt x="208719" y="3168197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23678B-79F2-4CD0-8435-5431E51962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409" y="-354801"/>
            <a:ext cx="1121083" cy="39591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4771A0-AE46-4F50-840E-FA3ADACEB8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72504" y="209626"/>
            <a:ext cx="796596" cy="28131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500C637-13F8-43E8-A640-48AC856B033D}"/>
              </a:ext>
            </a:extLst>
          </p:cNvPr>
          <p:cNvSpPr txBox="1"/>
          <p:nvPr/>
        </p:nvSpPr>
        <p:spPr>
          <a:xfrm rot="733865">
            <a:off x="1200893" y="49103"/>
            <a:ext cx="636262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b="1" dirty="0" err="1">
                <a:solidFill>
                  <a:prstClr val="white">
                    <a:alpha val="38000"/>
                  </a:prstClr>
                </a:solidFill>
                <a:latin typeface="#9Slide06 Atorak Typeface" pitchFamily="2" charset="0"/>
              </a:rPr>
              <a:t>Nhiệt</a:t>
            </a:r>
            <a:r>
              <a:rPr kumimoji="0" lang="id-ID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8000"/>
                  </a:prstClr>
                </a:solidFill>
                <a:effectLst/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8666AC-FD72-4167-93E7-876BA99E104B}"/>
              </a:ext>
            </a:extLst>
          </p:cNvPr>
          <p:cNvSpPr txBox="1"/>
          <p:nvPr/>
        </p:nvSpPr>
        <p:spPr>
          <a:xfrm rot="578978">
            <a:off x="1835287" y="515863"/>
            <a:ext cx="480576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noProof="0" dirty="0" err="1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Nhiệt</a:t>
            </a:r>
            <a:r>
              <a:rPr kumimoji="0" lang="id-ID" sz="23900" b="0" i="0" u="none" strike="noStrike" kern="1200" cap="none" spc="0" normalizeH="0" baseline="0" noProof="0" dirty="0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425564-B24B-4BCC-B376-FC00E44A2E4D}"/>
              </a:ext>
            </a:extLst>
          </p:cNvPr>
          <p:cNvSpPr/>
          <p:nvPr/>
        </p:nvSpPr>
        <p:spPr>
          <a:xfrm>
            <a:off x="516408" y="6314969"/>
            <a:ext cx="11630432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485219-7BBF-4A11-9A17-F997CEC5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360104" y="4696481"/>
            <a:ext cx="1176207" cy="1958573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9CC1AF2-39C7-4608-B93D-05B18ABC4969}"/>
              </a:ext>
            </a:extLst>
          </p:cNvPr>
          <p:cNvSpPr/>
          <p:nvPr/>
        </p:nvSpPr>
        <p:spPr>
          <a:xfrm>
            <a:off x="3127690" y="52431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30287E-D4F1-48EA-9AF8-1E7C7DA56BC3}"/>
              </a:ext>
            </a:extLst>
          </p:cNvPr>
          <p:cNvSpPr/>
          <p:nvPr/>
        </p:nvSpPr>
        <p:spPr>
          <a:xfrm>
            <a:off x="7207145" y="5775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B9BD3FC-431F-4316-B9F9-CC39AEC1BF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 flipV="1">
            <a:off x="9329154" y="-1525234"/>
            <a:ext cx="1121083" cy="3978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BB5F11-D9F9-429E-937A-872A60D1F7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11174233" y="-19360"/>
            <a:ext cx="1120438" cy="39568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A5346B-F6C4-4E48-A9E5-ED150F32D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64" y="3563433"/>
            <a:ext cx="3068273" cy="38370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28168C-2060-4520-A865-FEA99454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9849764" y="5578557"/>
            <a:ext cx="720814" cy="120027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D581010-AA2F-4977-8083-B667628DB920}"/>
              </a:ext>
            </a:extLst>
          </p:cNvPr>
          <p:cNvSpPr/>
          <p:nvPr/>
        </p:nvSpPr>
        <p:spPr>
          <a:xfrm>
            <a:off x="8223031" y="63538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3112BB4-9662-4936-B59C-1BB04188493D}"/>
              </a:ext>
            </a:extLst>
          </p:cNvPr>
          <p:cNvSpPr/>
          <p:nvPr/>
        </p:nvSpPr>
        <p:spPr>
          <a:xfrm>
            <a:off x="869357" y="3735002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159B0-2978-4486-998F-798DD3FA549C}"/>
              </a:ext>
            </a:extLst>
          </p:cNvPr>
          <p:cNvSpPr txBox="1"/>
          <p:nvPr/>
        </p:nvSpPr>
        <p:spPr>
          <a:xfrm>
            <a:off x="3092723" y="4007382"/>
            <a:ext cx="9088602" cy="1200329"/>
          </a:xfrm>
          <a:custGeom>
            <a:avLst/>
            <a:gdLst>
              <a:gd name="connsiteX0" fmla="*/ 0 w 3943514"/>
              <a:gd name="connsiteY0" fmla="*/ 0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0 w 3943514"/>
              <a:gd name="connsiteY4" fmla="*/ 0 h 2308324"/>
              <a:gd name="connsiteX0" fmla="*/ 788276 w 3943514"/>
              <a:gd name="connsiteY0" fmla="*/ 388883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788276 w 3943514"/>
              <a:gd name="connsiteY4" fmla="*/ 388883 h 2308324"/>
              <a:gd name="connsiteX0" fmla="*/ 788276 w 3943514"/>
              <a:gd name="connsiteY0" fmla="*/ 0 h 1919441"/>
              <a:gd name="connsiteX1" fmla="*/ 3417997 w 3943514"/>
              <a:gd name="connsiteY1" fmla="*/ 147144 h 1919441"/>
              <a:gd name="connsiteX2" fmla="*/ 3943514 w 3943514"/>
              <a:gd name="connsiteY2" fmla="*/ 1919441 h 1919441"/>
              <a:gd name="connsiteX3" fmla="*/ 0 w 3943514"/>
              <a:gd name="connsiteY3" fmla="*/ 1919441 h 1919441"/>
              <a:gd name="connsiteX4" fmla="*/ 788276 w 3943514"/>
              <a:gd name="connsiteY4" fmla="*/ 0 h 1919441"/>
              <a:gd name="connsiteX0" fmla="*/ 788276 w 3417997"/>
              <a:gd name="connsiteY0" fmla="*/ 0 h 1919441"/>
              <a:gd name="connsiteX1" fmla="*/ 3417997 w 3417997"/>
              <a:gd name="connsiteY1" fmla="*/ 147144 h 1919441"/>
              <a:gd name="connsiteX2" fmla="*/ 3060645 w 3417997"/>
              <a:gd name="connsiteY2" fmla="*/ 1635661 h 1919441"/>
              <a:gd name="connsiteX3" fmla="*/ 0 w 3417997"/>
              <a:gd name="connsiteY3" fmla="*/ 1919441 h 1919441"/>
              <a:gd name="connsiteX4" fmla="*/ 788276 w 3417997"/>
              <a:gd name="connsiteY4" fmla="*/ 0 h 19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997" h="1919441">
                <a:moveTo>
                  <a:pt x="788276" y="0"/>
                </a:moveTo>
                <a:lnTo>
                  <a:pt x="3417997" y="147144"/>
                </a:lnTo>
                <a:lnTo>
                  <a:pt x="3060645" y="1635661"/>
                </a:lnTo>
                <a:lnTo>
                  <a:pt x="0" y="1919441"/>
                </a:lnTo>
                <a:lnTo>
                  <a:pt x="78827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</a:rPr>
              <a:t>CẦN CHO SỰ SỐNG</a:t>
            </a:r>
            <a:r>
              <a:rPr kumimoji="0" lang="id-ID" sz="72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C16AD-ADC9-4A18-81AD-E6BFB8D351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98" y="2359316"/>
            <a:ext cx="1975476" cy="197547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6D6B1D92-45C7-4AE9-BB04-0D4CD3A5D41E}"/>
              </a:ext>
            </a:extLst>
          </p:cNvPr>
          <p:cNvSpPr/>
          <p:nvPr/>
        </p:nvSpPr>
        <p:spPr>
          <a:xfrm>
            <a:off x="11144092" y="144833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7FA3DD-60DC-497A-8147-612E2BB49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57" y="2197807"/>
            <a:ext cx="2016246" cy="4117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60FFDB-8794-4FDA-92D1-62ACA785E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214276" y="4874718"/>
            <a:ext cx="998826" cy="16632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055B45-547C-49C7-B38F-C5FB4998BB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" y="5099511"/>
            <a:ext cx="874370" cy="14881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ADB0C9A-781D-4CD3-9482-E28641DD343B}"/>
              </a:ext>
            </a:extLst>
          </p:cNvPr>
          <p:cNvSpPr txBox="1"/>
          <p:nvPr/>
        </p:nvSpPr>
        <p:spPr>
          <a:xfrm>
            <a:off x="7499511" y="1262039"/>
            <a:ext cx="3485491" cy="707886"/>
          </a:xfrm>
          <a:custGeom>
            <a:avLst/>
            <a:gdLst>
              <a:gd name="connsiteX0" fmla="*/ 0 w 3132565"/>
              <a:gd name="connsiteY0" fmla="*/ 0 h 707886"/>
              <a:gd name="connsiteX1" fmla="*/ 3132565 w 3132565"/>
              <a:gd name="connsiteY1" fmla="*/ 0 h 707886"/>
              <a:gd name="connsiteX2" fmla="*/ 3132565 w 3132565"/>
              <a:gd name="connsiteY2" fmla="*/ 707886 h 707886"/>
              <a:gd name="connsiteX3" fmla="*/ 0 w 3132565"/>
              <a:gd name="connsiteY3" fmla="*/ 707886 h 707886"/>
              <a:gd name="connsiteX4" fmla="*/ 0 w 3132565"/>
              <a:gd name="connsiteY4" fmla="*/ 0 h 707886"/>
              <a:gd name="connsiteX0" fmla="*/ 561474 w 3132565"/>
              <a:gd name="connsiteY0" fmla="*/ 0 h 820181"/>
              <a:gd name="connsiteX1" fmla="*/ 3132565 w 3132565"/>
              <a:gd name="connsiteY1" fmla="*/ 112295 h 820181"/>
              <a:gd name="connsiteX2" fmla="*/ 3132565 w 3132565"/>
              <a:gd name="connsiteY2" fmla="*/ 820181 h 820181"/>
              <a:gd name="connsiteX3" fmla="*/ 0 w 3132565"/>
              <a:gd name="connsiteY3" fmla="*/ 820181 h 820181"/>
              <a:gd name="connsiteX4" fmla="*/ 561474 w 3132565"/>
              <a:gd name="connsiteY4" fmla="*/ 0 h 820181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3132565 w 3485491"/>
              <a:gd name="connsiteY2" fmla="*/ 8843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2779639 w 3485491"/>
              <a:gd name="connsiteY2" fmla="*/ 5795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5491" h="884349">
                <a:moveTo>
                  <a:pt x="561474" y="64168"/>
                </a:moveTo>
                <a:lnTo>
                  <a:pt x="3485491" y="0"/>
                </a:lnTo>
                <a:lnTo>
                  <a:pt x="2779639" y="579549"/>
                </a:lnTo>
                <a:lnTo>
                  <a:pt x="0" y="884349"/>
                </a:lnTo>
                <a:lnTo>
                  <a:pt x="561474" y="6416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#9Slide07 IcielCadena" panose="02000503000000020004" pitchFamily="2" charset="0"/>
              </a:rPr>
              <a:t>KHOA HỌC 4</a:t>
            </a:r>
          </a:p>
        </p:txBody>
      </p:sp>
    </p:spTree>
    <p:extLst>
      <p:ext uri="{BB962C8B-B14F-4D97-AF65-F5344CB8AC3E}">
        <p14:creationId xmlns:p14="http://schemas.microsoft.com/office/powerpoint/2010/main" val="2006143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0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8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24" grpId="0" animBg="1"/>
      <p:bldP spid="25" grpId="0" animBg="1"/>
      <p:bldP spid="52" grpId="0"/>
      <p:bldP spid="51" grpId="0"/>
      <p:bldP spid="51" grpId="1"/>
      <p:bldP spid="22" grpId="0" animBg="1"/>
      <p:bldP spid="2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EC130-9CA1-418D-9F60-D9B0A06C5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3" b="95438" l="3711" r="95215">
                        <a14:foregroundMark x1="6348" y1="30086" x2="13477" y2="15166"/>
                        <a14:foregroundMark x1="18164" y1="15166" x2="10449" y2="3453"/>
                        <a14:foregroundMark x1="3711" y1="33909" x2="3711" y2="33909"/>
                        <a14:foregroundMark x1="23242" y1="20345" x2="23242" y2="20345"/>
                        <a14:foregroundMark x1="7813" y1="17756" x2="7813" y2="17756"/>
                        <a14:foregroundMark x1="43848" y1="89766" x2="46875" y2="71640"/>
                        <a14:foregroundMark x1="41309" y1="92972" x2="50488" y2="92972"/>
                        <a14:foregroundMark x1="43848" y1="94945" x2="43848" y2="94945"/>
                        <a14:foregroundMark x1="72656" y1="95561" x2="81836" y2="70284"/>
                        <a14:foregroundMark x1="91113" y1="91739" x2="89551" y2="77435"/>
                        <a14:foregroundMark x1="95215" y1="63748" x2="95215" y2="54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04" y="1520130"/>
            <a:ext cx="4849208" cy="38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875679" y="849689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630719" y="892984"/>
            <a:ext cx="6895434" cy="4984865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908736" y="2766365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B9D168-F825-4265-837E-72DD7832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5" y="618568"/>
            <a:ext cx="5470357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1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77587A-9BE0-4D1E-99AD-9A360F78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372889" y="2010540"/>
            <a:ext cx="1996788" cy="3324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47A461-C2FA-4261-A5B6-B029FBC1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3246607" y="2481783"/>
            <a:ext cx="1695657" cy="2823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97DD4E-0E99-434E-BC56-2EC0B5331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5270402" y="3172811"/>
            <a:ext cx="1223690" cy="20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9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F7660-75A6-4CE6-8E7D-D8963F331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4079" l="9978" r="89912">
                        <a14:foregroundMark x1="43640" y1="90789" x2="52522" y2="94079"/>
                        <a14:foregroundMark x1="52522" y1="94079" x2="52522" y2="94079"/>
                        <a14:foregroundMark x1="37610" y1="85197" x2="37390" y2="91447"/>
                        <a14:foregroundMark x1="36623" y1="84868" x2="36623" y2="88706"/>
                        <a14:foregroundMark x1="58004" y1="85417" x2="58882" y2="8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09" y="139889"/>
            <a:ext cx="6133278" cy="61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2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E31-E1E8-42ED-9958-AA0EE1A5C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00" l="10000" r="90000">
                        <a14:foregroundMark x1="46429" y1="97800" x2="46714" y2="89600"/>
                        <a14:foregroundMark x1="50143" y1="98600" x2="50143" y2="91800"/>
                        <a14:foregroundMark x1="58143" y1="93400" x2="75680" y2="94583"/>
                        <a14:foregroundMark x1="53286" y1="90800" x2="68286" y2="90800"/>
                        <a14:foregroundMark x1="58143" y1="83000" x2="67857" y2="87600"/>
                        <a14:foregroundMark x1="42571" y1="83200" x2="44571" y2="86800"/>
                        <a14:foregroundMark x1="57714" y1="76400" x2="57429" y2="84200"/>
                        <a14:backgroundMark x1="7429" y1="76000" x2="28286" y2="79200"/>
                        <a14:backgroundMark x1="28286" y1="79200" x2="29857" y2="78000"/>
                        <a14:backgroundMark x1="79286" y1="72800" x2="79857" y2="86800"/>
                        <a14:backgroundMark x1="75429" y1="74600" x2="73857" y2="83800"/>
                        <a14:backgroundMark x1="27013" y1="96227" x2="27911" y2="96137"/>
                        <a14:backgroundMark x1="58286" y1="98617" x2="58286" y2="99800"/>
                        <a14:backgroundMark x1="31571" y1="59400" x2="31571" y2="59400"/>
                        <a14:backgroundMark x1="12000" y1="94000" x2="15000" y2="91400"/>
                        <a14:backgroundMark x1="22429" y1="88800" x2="26714" y2="91400"/>
                        <a14:backgroundMark x1="28000" y1="86800" x2="31714" y2="92000"/>
                        <a14:backgroundMark x1="13857" y1="97800" x2="23857" y2="98000"/>
                        <a14:backgroundMark x1="12000" y1="72000" x2="19571" y2="82200"/>
                        <a14:backgroundMark x1="82143" y1="97800" x2="77143" y2="97800"/>
                        <a14:backgroundMark x1="74286" y1="99800" x2="67429" y2="99200"/>
                        <a14:backgroundMark x1="63429" y1="99200" x2="54571" y2="98600"/>
                        <a14:backgroundMark x1="33429" y1="99000" x2="37286" y2="99000"/>
                        <a14:backgroundMark x1="14714" y1="95800" x2="20571" y2="95400"/>
                        <a14:backgroundMark x1="14714" y1="93400" x2="15714" y2="94000"/>
                        <a14:backgroundMark x1="27857" y1="94400" x2="32429" y2="98400"/>
                        <a14:backgroundMark x1="26000" y1="92600" x2="29857" y2="98400"/>
                        <a14:backgroundMark x1="13714" y1="92800" x2="15000" y2="93800"/>
                        <a14:backgroundMark x1="81143" y1="94400" x2="82286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4" y="78246"/>
            <a:ext cx="7733564" cy="55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44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AB822-0CA7-4C1A-9630-9F144EC89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9" y="1223710"/>
            <a:ext cx="6741613" cy="44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9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B0A4E-DA6F-4961-96EE-5E8817B68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3" b="90000" l="10000" r="90000">
                        <a14:foregroundMark x1="26667" y1="9643" x2="26667" y2="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33" y="432581"/>
            <a:ext cx="6350925" cy="59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83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D4FE4F-DAF1-47DC-ADF9-F8056DE6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1" y="1112730"/>
            <a:ext cx="6911445" cy="51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8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922112" y="923692"/>
            <a:ext cx="923475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1166107" y="1096864"/>
            <a:ext cx="919357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7F09D-31AE-466F-92D6-1DC70202233F}"/>
              </a:ext>
            </a:extLst>
          </p:cNvPr>
          <p:cNvSpPr txBox="1"/>
          <p:nvPr/>
        </p:nvSpPr>
        <p:spPr>
          <a:xfrm>
            <a:off x="1703370" y="1825015"/>
            <a:ext cx="8210559" cy="297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Ngoài</a:t>
            </a:r>
            <a:r>
              <a:rPr lang="en-US" sz="32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những</a:t>
            </a:r>
            <a:r>
              <a:rPr lang="en-US" sz="32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động</a:t>
            </a:r>
            <a:r>
              <a:rPr lang="en-US" sz="32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vật</a:t>
            </a:r>
            <a:r>
              <a:rPr lang="en-US" sz="32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kể</a:t>
            </a:r>
            <a:r>
              <a:rPr lang="en-US" sz="32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trên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,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em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còn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biết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loài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động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hay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thực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ở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xứ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nóng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hay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xứ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lạnh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nào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khác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không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?</a:t>
            </a: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KG Ten Thousand Reasons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8" presetClass="entr" presetSubtype="0" accel="50000" fill="hold" grpId="0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45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2211161" y="2451309"/>
            <a:ext cx="7527542" cy="110799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HĐ2 :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Vai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trò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của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nhiệt</a:t>
            </a:r>
            <a:endParaRPr lang="en-US" sz="66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3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Khởi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1934217" y="3215643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Động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2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602689" y="317442"/>
            <a:ext cx="9650615" cy="5437757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632230" y="370212"/>
            <a:ext cx="9650615" cy="5437757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326ECD-80B0-4006-B807-E84709EFB4D4}"/>
              </a:ext>
            </a:extLst>
          </p:cNvPr>
          <p:cNvSpPr txBox="1"/>
          <p:nvPr/>
        </p:nvSpPr>
        <p:spPr>
          <a:xfrm>
            <a:off x="857339" y="880581"/>
            <a:ext cx="7487787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6EDF1F-C760-4B92-9767-FE1BE385AEF8}"/>
              </a:ext>
            </a:extLst>
          </p:cNvPr>
          <p:cNvGrpSpPr/>
          <p:nvPr/>
        </p:nvGrpSpPr>
        <p:grpSpPr>
          <a:xfrm rot="21126188">
            <a:off x="-5672012" y="287829"/>
            <a:ext cx="3405638" cy="4027717"/>
            <a:chOff x="905906" y="2762299"/>
            <a:chExt cx="4285561" cy="48488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E0D4F5-7CDD-4892-8A75-4A8265FC322F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751D30-79EB-400C-AFA6-6D54AD13AC26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2CD18B0-9908-4AA3-BF42-A6C536E2D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300FA9B-589C-46F5-8856-383EEC333E0D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79CEADD-C6B5-43D4-AD46-85F1ED4A5E3F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B526C00-8904-4D4C-B7B4-D48C871AD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C09A70B-4B6A-4C22-8403-F54C89EBD156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DE7DE3-7001-47DE-A6BD-B49D791BABA2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C3553C32-B826-414C-A52C-222C0AB62D0E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B6ABAB-FD15-44A3-924F-48E6DC5FE723}"/>
              </a:ext>
            </a:extLst>
          </p:cNvPr>
          <p:cNvGrpSpPr/>
          <p:nvPr/>
        </p:nvGrpSpPr>
        <p:grpSpPr>
          <a:xfrm rot="21126188">
            <a:off x="10307903" y="6107779"/>
            <a:ext cx="3405638" cy="4027717"/>
            <a:chOff x="905906" y="2762299"/>
            <a:chExt cx="4285561" cy="484882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F581E3-BC76-4D9A-80C2-1AF32E402730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4D4E79-373C-4459-8598-4D981E5AFC4F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8D28D781-64DB-4FE2-80F9-B0A5C7F4B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F6BC758-00C0-431F-A0E1-52F391FE1857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A9092E2-51DD-4BE4-869C-E0EC2C12721D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F086541-CCCC-4556-98C1-65969267D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19110C0-5CEE-4A70-BCD2-A791763A831B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5E96C8-FF17-48D4-817B-0674E83A8151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6EBF07EB-AFAB-49F7-8FBD-66447D0DD709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80549A-FD04-4391-8550-9CCDEE4771D5}"/>
              </a:ext>
            </a:extLst>
          </p:cNvPr>
          <p:cNvGrpSpPr/>
          <p:nvPr/>
        </p:nvGrpSpPr>
        <p:grpSpPr>
          <a:xfrm rot="20472412">
            <a:off x="13896486" y="-1531976"/>
            <a:ext cx="3405638" cy="4027717"/>
            <a:chOff x="905906" y="2762299"/>
            <a:chExt cx="4285561" cy="484882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790FAD3-9513-4996-9CFB-F9B0C27B1448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AD9F60-4AEF-4EAC-A421-5D03911AFC1A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2E491FA-E13A-4512-A95B-1A0429D52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A74F6C86-D3C3-46FA-B16C-FC6270C005E8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C786CF3-94EF-442D-9043-CF65B42F0225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69BC4B88-D4A4-4056-9DF1-BA09B3267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0FDDCF6-6BB8-4F33-A7B7-6471FF8E19D5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7932948-2574-48DC-85D9-B8C480D075EA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7FEED729-2CC2-48CA-A9B5-4C23ED9D701D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3DB4C80-832A-42C3-8982-7DDD31B4DB5E}"/>
              </a:ext>
            </a:extLst>
          </p:cNvPr>
          <p:cNvGrpSpPr/>
          <p:nvPr/>
        </p:nvGrpSpPr>
        <p:grpSpPr>
          <a:xfrm rot="369701">
            <a:off x="14114178" y="4176681"/>
            <a:ext cx="3405638" cy="4027717"/>
            <a:chOff x="905906" y="2762299"/>
            <a:chExt cx="4285561" cy="484882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306DD91-B320-492E-A628-6455B4989B8D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FFD1AB-9529-49E9-BC13-3F8CA6749E8B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193E1DE-19DA-4C2D-968C-B75BFB4FA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6853EE4-5F1E-42DC-A92B-06569351D65C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B12DB04-7398-42ED-A693-C916947C5DDD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67B4D6-0131-4F20-BC53-3F4360534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4636B61-A4C7-43AA-8FF1-A2AFF1698767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410B170-CA51-4141-8251-3238811CD2A1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D7646DF0-B123-44EE-A88E-DBB01629A7EB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3088A1-4A5B-4214-9E81-7F985451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r="13623"/>
          <a:stretch/>
        </p:blipFill>
        <p:spPr>
          <a:xfrm rot="654762">
            <a:off x="266360" y="3549393"/>
            <a:ext cx="3361470" cy="297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8C612E-491C-450E-9338-9EF8896E0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56" y="3089090"/>
            <a:ext cx="3678255" cy="309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6B1FDD2-8615-40A8-9E6E-6F65FD123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477">
            <a:off x="6831390" y="2733412"/>
            <a:ext cx="3839578" cy="3839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B7C0F4-CDBC-47B2-9763-4A359372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7" y="170273"/>
            <a:ext cx="3362195" cy="448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5865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4C6205-339B-49A0-8781-9A53CD651507}"/>
              </a:ext>
            </a:extLst>
          </p:cNvPr>
          <p:cNvSpPr txBox="1"/>
          <p:nvPr/>
        </p:nvSpPr>
        <p:spPr>
          <a:xfrm>
            <a:off x="5310145" y="731783"/>
            <a:ext cx="5900051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Lạc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đà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C66ECF5-7CE4-47D6-A1EF-FEEFD34FF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1" y="1965451"/>
            <a:ext cx="3678255" cy="309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" name="TextBox 15">
            <a:extLst>
              <a:ext uri="{FF2B5EF4-FFF2-40B4-BE49-F238E27FC236}">
                <a16:creationId xmlns:a16="http://schemas.microsoft.com/office/drawing/2014/main" id="{5764D686-DA4D-418F-863D-194E9D77F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954" y="2114912"/>
            <a:ext cx="62694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92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434A0B-AECD-4A80-BC6C-81263155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r="13623"/>
          <a:stretch/>
        </p:blipFill>
        <p:spPr>
          <a:xfrm>
            <a:off x="1194955" y="1869356"/>
            <a:ext cx="3745062" cy="331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F96A71-408A-435E-8364-75EEFC68D844}"/>
              </a:ext>
            </a:extLst>
          </p:cNvPr>
          <p:cNvSpPr txBox="1"/>
          <p:nvPr/>
        </p:nvSpPr>
        <p:spPr>
          <a:xfrm>
            <a:off x="5023045" y="684972"/>
            <a:ext cx="6434433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gấu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bắc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cực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F37A78C1-A5D2-4394-BE65-94E961535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005" y="1958165"/>
            <a:ext cx="78697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A24B8EC4-7C4E-4B6D-B07D-706C142F9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814" y="2687850"/>
            <a:ext cx="889089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60271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08BD5B-ED38-406B-A13D-DDBE36655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3" y="1702492"/>
            <a:ext cx="3839578" cy="3839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42623E-FBD7-47AE-9693-71197C9F95AC}"/>
              </a:ext>
            </a:extLst>
          </p:cNvPr>
          <p:cNvSpPr txBox="1"/>
          <p:nvPr/>
        </p:nvSpPr>
        <p:spPr>
          <a:xfrm>
            <a:off x="3529101" y="444450"/>
            <a:ext cx="8981712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cây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xương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rồng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6AFB7B-7360-47C6-A4CE-05A3E3AF9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528" y="2699731"/>
            <a:ext cx="59918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73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68271D-BCB8-4D90-9118-C60AFC569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1" y="1434526"/>
            <a:ext cx="3681985" cy="448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44B2982-5FB7-4FDC-85E3-6F5A87B3B10C}"/>
              </a:ext>
            </a:extLst>
          </p:cNvPr>
          <p:cNvSpPr txBox="1"/>
          <p:nvPr/>
        </p:nvSpPr>
        <p:spPr>
          <a:xfrm>
            <a:off x="3529101" y="444450"/>
            <a:ext cx="8981712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cây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bạch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dương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A87748-D6DA-4F7D-AC41-46D6170A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662" y="2193579"/>
            <a:ext cx="6484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282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617148" y="536275"/>
            <a:ext cx="9965692" cy="6123044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387599" y="614640"/>
            <a:ext cx="10195241" cy="599283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6BD79-060C-4A4D-A475-042F5D5E00B5}"/>
              </a:ext>
            </a:extLst>
          </p:cNvPr>
          <p:cNvSpPr txBox="1"/>
          <p:nvPr/>
        </p:nvSpPr>
        <p:spPr>
          <a:xfrm>
            <a:off x="1943025" y="1096864"/>
            <a:ext cx="748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Vai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trò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</a:rPr>
              <a:t>nhiệt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E5DC8725-D1CD-4BA0-8C0F-C62A67D9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10" y="2123888"/>
            <a:ext cx="9551596" cy="39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en-US" sz="2800" b="1" kern="0" dirty="0">
                <a:latin typeface="SVN-KG Ten Thousand Reasons" panose="02040603050506020204" pitchFamily="18" charset="0"/>
              </a:rPr>
              <a:t>      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84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49" decel="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accel="100000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956362" y="1326621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4B2982-5FB7-4FDC-85E3-6F5A87B3B10C}"/>
              </a:ext>
            </a:extLst>
          </p:cNvPr>
          <p:cNvSpPr txBox="1"/>
          <p:nvPr/>
        </p:nvSpPr>
        <p:spPr>
          <a:xfrm>
            <a:off x="4792615" y="1035926"/>
            <a:ext cx="6898266" cy="2195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sẽ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ra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sao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nếu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trái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đất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không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được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mặt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trời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sưởi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ấm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?</a:t>
            </a: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47" name="Rectangle: Rounded Corners 11">
            <a:extLst>
              <a:ext uri="{FF2B5EF4-FFF2-40B4-BE49-F238E27FC236}">
                <a16:creationId xmlns:a16="http://schemas.microsoft.com/office/drawing/2014/main" id="{8F3E2445-448F-4F3C-936A-E4CD059C2BCB}"/>
              </a:ext>
            </a:extLst>
          </p:cNvPr>
          <p:cNvSpPr/>
          <p:nvPr/>
        </p:nvSpPr>
        <p:spPr>
          <a:xfrm>
            <a:off x="5225234" y="2645831"/>
            <a:ext cx="6520609" cy="397270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A698E3-E15D-4282-A3C6-41E075161A7E}"/>
              </a:ext>
            </a:extLst>
          </p:cNvPr>
          <p:cNvSpPr txBox="1"/>
          <p:nvPr/>
        </p:nvSpPr>
        <p:spPr>
          <a:xfrm>
            <a:off x="5632858" y="2948586"/>
            <a:ext cx="57047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thổi.Trái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mưa.Trái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991E8-B342-4DAD-865F-05C18A21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7" y="1819277"/>
            <a:ext cx="4223459" cy="3827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8717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47" grpId="0" animBg="1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45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439537" y="1690484"/>
            <a:ext cx="9704086" cy="175432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rgbClr val="E06262"/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HĐ3 :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Cách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chống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chống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rét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cho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người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động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thực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endParaRPr lang="en-US" sz="5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93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1579117" y="771412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rét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graphicFrame>
        <p:nvGraphicFramePr>
          <p:cNvPr id="29" name="Group 44">
            <a:extLst>
              <a:ext uri="{FF2B5EF4-FFF2-40B4-BE49-F238E27FC236}">
                <a16:creationId xmlns:a16="http://schemas.microsoft.com/office/drawing/2014/main" id="{8DE8BA87-B6E7-46C3-945E-24A2553DF7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047990"/>
              </p:ext>
            </p:extLst>
          </p:nvPr>
        </p:nvGraphicFramePr>
        <p:xfrm>
          <a:off x="1414928" y="1909363"/>
          <a:ext cx="8001000" cy="44878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5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Sưởi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6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6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945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2542996" y="481929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rét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F5CAA-2981-4144-A8E2-80F34A5B2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9" y="1599235"/>
            <a:ext cx="381000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DF2918-075F-4461-8115-9E76D0D0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534">
            <a:off x="2075560" y="3966209"/>
            <a:ext cx="4003078" cy="2666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B5E412-5E0A-449A-A529-CD0CFD78B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119">
            <a:off x="5895665" y="2034201"/>
            <a:ext cx="4286250" cy="3219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8149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884465" y="893660"/>
            <a:ext cx="9008536" cy="110799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Hãy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kể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tên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một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số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nguồn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nhiệt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mà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em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biết</a:t>
            </a:r>
            <a:endParaRPr lang="en-US" sz="4800" noProof="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CAC6F-3F60-4F89-AD2D-AB993222D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5" y="1972220"/>
            <a:ext cx="2943706" cy="2943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7BB5A-4D5F-4E29-BE4A-9F443B6BF9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3" b="89681" l="2700" r="97200">
                        <a14:foregroundMark x1="2900" y1="79975" x2="14300" y2="76658"/>
                        <a14:foregroundMark x1="34700" y1="77764" x2="37700" y2="73833"/>
                        <a14:foregroundMark x1="21900" y1="56020" x2="37600" y2="58354"/>
                        <a14:foregroundMark x1="29400" y1="79484" x2="34500" y2="79238"/>
                        <a14:foregroundMark x1="65500" y1="12285" x2="66700" y2="4423"/>
                        <a14:foregroundMark x1="92800" y1="47912" x2="97200" y2="5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77" y="2592749"/>
            <a:ext cx="2581048" cy="2100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552F47-31FA-460B-862F-BDBA8EE63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667" l="4667" r="96167">
                        <a14:foregroundMark x1="70500" y1="16833" x2="70500" y2="16833"/>
                        <a14:foregroundMark x1="82333" y1="34500" x2="82333" y2="34500"/>
                        <a14:foregroundMark x1="48667" y1="12667" x2="48667" y2="12667"/>
                        <a14:foregroundMark x1="48167" y1="15667" x2="48167" y2="15667"/>
                        <a14:foregroundMark x1="25667" y1="20167" x2="25667" y2="20167"/>
                        <a14:foregroundMark x1="8833" y1="43167" x2="8833" y2="43167"/>
                        <a14:foregroundMark x1="13000" y1="47167" x2="13000" y2="47167"/>
                        <a14:foregroundMark x1="14500" y1="41833" x2="14500" y2="41833"/>
                        <a14:foregroundMark x1="12667" y1="40333" x2="12667" y2="40333"/>
                        <a14:foregroundMark x1="12667" y1="40333" x2="12667" y2="40333"/>
                        <a14:foregroundMark x1="4833" y1="41000" x2="18000" y2="44333"/>
                        <a14:foregroundMark x1="22000" y1="17333" x2="28500" y2="26333"/>
                        <a14:foregroundMark x1="78500" y1="35667" x2="88833" y2="34000"/>
                        <a14:foregroundMark x1="88833" y1="34000" x2="88833" y2="34000"/>
                        <a14:foregroundMark x1="84667" y1="53667" x2="96333" y2="50000"/>
                        <a14:foregroundMark x1="96333" y1="50000" x2="96333" y2="50000"/>
                        <a14:foregroundMark x1="80333" y1="72667" x2="89036" y2="82049"/>
                        <a14:foregroundMark x1="67167" y1="80000" x2="68833" y2="85000"/>
                        <a14:foregroundMark x1="48167" y1="82167" x2="49000" y2="93667"/>
                        <a14:foregroundMark x1="33000" y1="76000" x2="28500" y2="84500"/>
                        <a14:foregroundMark x1="28500" y1="84500" x2="28500" y2="84500"/>
                        <a14:foregroundMark x1="19167" y1="59000" x2="11000" y2="63167"/>
                        <a14:foregroundMark x1="66000" y1="64000" x2="70500" y2="53667"/>
                        <a14:foregroundMark x1="70500" y1="53667" x2="70500" y2="53333"/>
                        <a14:foregroundMark x1="72000" y1="57833" x2="72500" y2="44333"/>
                        <a14:foregroundMark x1="72500" y1="44333" x2="72500" y2="44333"/>
                        <a14:foregroundMark x1="66000" y1="51000" x2="68667" y2="46333"/>
                        <a14:foregroundMark x1="51500" y1="71500" x2="58500" y2="69667"/>
                        <a14:backgroundMark x1="84833" y1="87000" x2="93333" y2="82833"/>
                        <a14:backgroundMark x1="93333" y1="82833" x2="93333" y2="82833"/>
                        <a14:backgroundMark x1="88333" y1="83833" x2="90167" y2="82833"/>
                        <a14:backgroundMark x1="48667" y1="94000" x2="53667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38" y="2142311"/>
            <a:ext cx="2412297" cy="24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8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1920709" y="717323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nóng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graphicFrame>
        <p:nvGraphicFramePr>
          <p:cNvPr id="20" name="Group 69">
            <a:extLst>
              <a:ext uri="{FF2B5EF4-FFF2-40B4-BE49-F238E27FC236}">
                <a16:creationId xmlns:a16="http://schemas.microsoft.com/office/drawing/2014/main" id="{E08D1C61-3323-4F81-8C2B-C493F433F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344883"/>
              </p:ext>
            </p:extLst>
          </p:nvPr>
        </p:nvGraphicFramePr>
        <p:xfrm>
          <a:off x="1136243" y="1914816"/>
          <a:ext cx="8426484" cy="4156197"/>
        </p:xfrm>
        <a:graphic>
          <a:graphicData uri="http://schemas.openxmlformats.org/drawingml/2006/table">
            <a:tbl>
              <a:tblPr/>
              <a:tblGrid>
                <a:gridCol w="1552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2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2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8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111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2133014" y="477051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nóng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E06262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2F3CB-6916-4A03-BB4B-A0EDE589B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" y="1607633"/>
            <a:ext cx="5553854" cy="3471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B8704-ECA2-4866-AF3F-DB033DBED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29" y="3920959"/>
            <a:ext cx="4762500" cy="3362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9245F0-B981-4862-B290-8B0E9CA5F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19" y="1628101"/>
            <a:ext cx="3347499" cy="2230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4038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Dặn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2464971" y="3474910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Dò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969801" y="5397338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969801" y="352357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2119127" y="379607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3117953" y="4286863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2933588" y="1621153"/>
            <a:ext cx="77976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Học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thuộc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ghi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nhớ</a:t>
            </a:r>
            <a:endParaRPr lang="en-US" sz="4800" noProof="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Chuẩn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bị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bài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tiếp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theo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: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Ôn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tập</a:t>
            </a:r>
            <a:endParaRPr kumimoji="0" lang="id-ID" sz="4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01" y="3533294"/>
            <a:ext cx="2328148" cy="23281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144C69E-4873-4742-A433-7137B35A9F59}"/>
              </a:ext>
            </a:extLst>
          </p:cNvPr>
          <p:cNvGrpSpPr/>
          <p:nvPr/>
        </p:nvGrpSpPr>
        <p:grpSpPr>
          <a:xfrm>
            <a:off x="3938178" y="82685"/>
            <a:ext cx="3358141" cy="1645929"/>
            <a:chOff x="1306059" y="903327"/>
            <a:chExt cx="3358141" cy="1645929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E8B4E5C6-EBCD-4DDA-A7A1-9A1DD20821EB}"/>
                </a:ext>
              </a:extLst>
            </p:cNvPr>
            <p:cNvSpPr/>
            <p:nvPr/>
          </p:nvSpPr>
          <p:spPr>
            <a:xfrm>
              <a:off x="1306059" y="1039615"/>
              <a:ext cx="3358141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solidFill>
              <a:srgbClr val="F5E3D9">
                <a:alpha val="88000"/>
              </a:srgbClr>
            </a:soli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11">
              <a:extLst>
                <a:ext uri="{FF2B5EF4-FFF2-40B4-BE49-F238E27FC236}">
                  <a16:creationId xmlns:a16="http://schemas.microsoft.com/office/drawing/2014/main" id="{F021FFD2-970F-4FC9-85DC-996A410E4B25}"/>
                </a:ext>
              </a:extLst>
            </p:cNvPr>
            <p:cNvSpPr/>
            <p:nvPr/>
          </p:nvSpPr>
          <p:spPr>
            <a:xfrm>
              <a:off x="1477815" y="903327"/>
              <a:ext cx="3016548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noFill/>
            <a:ln>
              <a:solidFill>
                <a:srgbClr val="BD8869"/>
              </a:soli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CF2D5B-7350-4810-86E2-363924537069}"/>
              </a:ext>
            </a:extLst>
          </p:cNvPr>
          <p:cNvSpPr txBox="1"/>
          <p:nvPr/>
        </p:nvSpPr>
        <p:spPr>
          <a:xfrm rot="243094">
            <a:off x="4600932" y="310664"/>
            <a:ext cx="4273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Dặn</a:t>
            </a:r>
            <a:r>
              <a:rPr lang="en-US" sz="7200" noProof="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 </a:t>
            </a:r>
            <a:r>
              <a:rPr lang="en-US" sz="7200" noProof="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Dò</a:t>
            </a:r>
            <a:endParaRPr kumimoji="0" lang="id-ID" sz="72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#9Slide06 Atorak Typefa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71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1" nodeType="withEffect">
                                  <p:stCondLst>
                                    <p:cond delay="14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9" dur="2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Khám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1934217" y="3215643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Phá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6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5B0BF0-9181-4F15-B5B2-44F65120D41F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5CD02E-8272-47C3-8327-D80BB9CED95C}"/>
              </a:ext>
            </a:extLst>
          </p:cNvPr>
          <p:cNvSpPr/>
          <p:nvPr/>
        </p:nvSpPr>
        <p:spPr>
          <a:xfrm>
            <a:off x="246382" y="150667"/>
            <a:ext cx="11702941" cy="6629961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1" h="6629961">
                <a:moveTo>
                  <a:pt x="11500141" y="6629961"/>
                </a:moveTo>
                <a:cubicBezTo>
                  <a:pt x="11314916" y="5731973"/>
                  <a:pt x="11129691" y="4833985"/>
                  <a:pt x="11162516" y="4055573"/>
                </a:cubicBezTo>
                <a:cubicBezTo>
                  <a:pt x="11195341" y="3277161"/>
                  <a:pt x="11668954" y="2562053"/>
                  <a:pt x="11697089" y="1959487"/>
                </a:cubicBezTo>
                <a:cubicBezTo>
                  <a:pt x="11725224" y="1356921"/>
                  <a:pt x="11659575" y="695739"/>
                  <a:pt x="11331329" y="440176"/>
                </a:cubicBezTo>
                <a:cubicBezTo>
                  <a:pt x="11003083" y="184613"/>
                  <a:pt x="10370037" y="489413"/>
                  <a:pt x="9727612" y="426108"/>
                </a:cubicBezTo>
                <a:cubicBezTo>
                  <a:pt x="9085187" y="362803"/>
                  <a:pt x="8241126" y="39246"/>
                  <a:pt x="7476781" y="60348"/>
                </a:cubicBezTo>
                <a:cubicBezTo>
                  <a:pt x="6712436" y="81450"/>
                  <a:pt x="5844929" y="473001"/>
                  <a:pt x="5141544" y="552718"/>
                </a:cubicBezTo>
                <a:cubicBezTo>
                  <a:pt x="4438159" y="632435"/>
                  <a:pt x="3929378" y="630090"/>
                  <a:pt x="3256473" y="538650"/>
                </a:cubicBezTo>
                <a:cubicBezTo>
                  <a:pt x="2583568" y="447210"/>
                  <a:pt x="1643377" y="-49848"/>
                  <a:pt x="1104116" y="4078"/>
                </a:cubicBezTo>
                <a:cubicBezTo>
                  <a:pt x="564854" y="58004"/>
                  <a:pt x="142824" y="447210"/>
                  <a:pt x="20904" y="862207"/>
                </a:cubicBezTo>
                <a:cubicBezTo>
                  <a:pt x="-101016" y="1277204"/>
                  <a:pt x="349150" y="2083751"/>
                  <a:pt x="372596" y="2494059"/>
                </a:cubicBezTo>
                <a:cubicBezTo>
                  <a:pt x="396042" y="2904367"/>
                  <a:pt x="278811" y="3114210"/>
                  <a:pt x="161581" y="3324053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8064F8C-F645-4C14-B3EA-A8B34630029D}"/>
              </a:ext>
            </a:extLst>
          </p:cNvPr>
          <p:cNvSpPr/>
          <p:nvPr/>
        </p:nvSpPr>
        <p:spPr>
          <a:xfrm flipH="1" flipV="1">
            <a:off x="-757190" y="-1817856"/>
            <a:ext cx="5249590" cy="333767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316330 w 5249590"/>
              <a:gd name="connsiteY0" fmla="*/ 3166740 h 3421391"/>
              <a:gd name="connsiteX1" fmla="*/ 367130 w 5249590"/>
              <a:gd name="connsiteY1" fmla="*/ 2624873 h 3421391"/>
              <a:gd name="connsiteX2" fmla="*/ 180863 w 5249590"/>
              <a:gd name="connsiteY2" fmla="*/ 2133807 h 3421391"/>
              <a:gd name="connsiteX3" fmla="*/ 587263 w 5249590"/>
              <a:gd name="connsiteY3" fmla="*/ 1727407 h 3421391"/>
              <a:gd name="connsiteX4" fmla="*/ 1298463 w 5249590"/>
              <a:gd name="connsiteY4" fmla="*/ 1862873 h 3421391"/>
              <a:gd name="connsiteX5" fmla="*/ 2399130 w 5249590"/>
              <a:gd name="connsiteY5" fmla="*/ 762206 h 3421391"/>
              <a:gd name="connsiteX6" fmla="*/ 3178064 w 5249590"/>
              <a:gd name="connsiteY6" fmla="*/ 762206 h 3421391"/>
              <a:gd name="connsiteX7" fmla="*/ 4363398 w 5249590"/>
              <a:gd name="connsiteY7" fmla="*/ 206 h 3421391"/>
              <a:gd name="connsiteX8" fmla="*/ 4888330 w 5249590"/>
              <a:gd name="connsiteY8" fmla="*/ 711406 h 3421391"/>
              <a:gd name="connsiteX9" fmla="*/ 4871397 w 5249590"/>
              <a:gd name="connsiteY9" fmla="*/ 3234473 h 3421391"/>
              <a:gd name="connsiteX10" fmla="*/ 316330 w 5249590"/>
              <a:gd name="connsiteY10" fmla="*/ 3166740 h 3421391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466864 w 5249590"/>
              <a:gd name="connsiteY5" fmla="*/ 643768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072 h 3336723"/>
              <a:gd name="connsiteX1" fmla="*/ 367130 w 5249590"/>
              <a:gd name="connsiteY1" fmla="*/ 2540205 h 3336723"/>
              <a:gd name="connsiteX2" fmla="*/ 180863 w 5249590"/>
              <a:gd name="connsiteY2" fmla="*/ 2049139 h 3336723"/>
              <a:gd name="connsiteX3" fmla="*/ 587263 w 5249590"/>
              <a:gd name="connsiteY3" fmla="*/ 1642739 h 3336723"/>
              <a:gd name="connsiteX4" fmla="*/ 1298463 w 5249590"/>
              <a:gd name="connsiteY4" fmla="*/ 1778205 h 3336723"/>
              <a:gd name="connsiteX5" fmla="*/ 2466864 w 5249590"/>
              <a:gd name="connsiteY5" fmla="*/ 643671 h 3336723"/>
              <a:gd name="connsiteX6" fmla="*/ 3432064 w 5249590"/>
              <a:gd name="connsiteY6" fmla="*/ 559005 h 3336723"/>
              <a:gd name="connsiteX7" fmla="*/ 4549665 w 5249590"/>
              <a:gd name="connsiteY7" fmla="*/ 204 h 3336723"/>
              <a:gd name="connsiteX8" fmla="*/ 4888330 w 5249590"/>
              <a:gd name="connsiteY8" fmla="*/ 626738 h 3336723"/>
              <a:gd name="connsiteX9" fmla="*/ 4871397 w 5249590"/>
              <a:gd name="connsiteY9" fmla="*/ 3149805 h 3336723"/>
              <a:gd name="connsiteX10" fmla="*/ 316330 w 5249590"/>
              <a:gd name="connsiteY10" fmla="*/ 3082072 h 3336723"/>
              <a:gd name="connsiteX0" fmla="*/ 316330 w 5249590"/>
              <a:gd name="connsiteY0" fmla="*/ 3082058 h 3336709"/>
              <a:gd name="connsiteX1" fmla="*/ 367130 w 5249590"/>
              <a:gd name="connsiteY1" fmla="*/ 2540191 h 3336709"/>
              <a:gd name="connsiteX2" fmla="*/ 180863 w 5249590"/>
              <a:gd name="connsiteY2" fmla="*/ 2049125 h 3336709"/>
              <a:gd name="connsiteX3" fmla="*/ 587263 w 5249590"/>
              <a:gd name="connsiteY3" fmla="*/ 1642725 h 3336709"/>
              <a:gd name="connsiteX4" fmla="*/ 1298463 w 5249590"/>
              <a:gd name="connsiteY4" fmla="*/ 1778191 h 3336709"/>
              <a:gd name="connsiteX5" fmla="*/ 2466864 w 5249590"/>
              <a:gd name="connsiteY5" fmla="*/ 643657 h 3336709"/>
              <a:gd name="connsiteX6" fmla="*/ 3432064 w 5249590"/>
              <a:gd name="connsiteY6" fmla="*/ 558991 h 3336709"/>
              <a:gd name="connsiteX7" fmla="*/ 4549665 w 5249590"/>
              <a:gd name="connsiteY7" fmla="*/ 190 h 3336709"/>
              <a:gd name="connsiteX8" fmla="*/ 4888330 w 5249590"/>
              <a:gd name="connsiteY8" fmla="*/ 626724 h 3336709"/>
              <a:gd name="connsiteX9" fmla="*/ 4871397 w 5249590"/>
              <a:gd name="connsiteY9" fmla="*/ 3149791 h 3336709"/>
              <a:gd name="connsiteX10" fmla="*/ 316330 w 5249590"/>
              <a:gd name="connsiteY10" fmla="*/ 3082058 h 3336709"/>
              <a:gd name="connsiteX0" fmla="*/ 316330 w 5249590"/>
              <a:gd name="connsiteY0" fmla="*/ 3082988 h 3337639"/>
              <a:gd name="connsiteX1" fmla="*/ 367130 w 5249590"/>
              <a:gd name="connsiteY1" fmla="*/ 2541121 h 3337639"/>
              <a:gd name="connsiteX2" fmla="*/ 180863 w 5249590"/>
              <a:gd name="connsiteY2" fmla="*/ 2050055 h 3337639"/>
              <a:gd name="connsiteX3" fmla="*/ 587263 w 5249590"/>
              <a:gd name="connsiteY3" fmla="*/ 1643655 h 3337639"/>
              <a:gd name="connsiteX4" fmla="*/ 1298463 w 5249590"/>
              <a:gd name="connsiteY4" fmla="*/ 1779121 h 3337639"/>
              <a:gd name="connsiteX5" fmla="*/ 2466864 w 5249590"/>
              <a:gd name="connsiteY5" fmla="*/ 644587 h 3337639"/>
              <a:gd name="connsiteX6" fmla="*/ 3432064 w 5249590"/>
              <a:gd name="connsiteY6" fmla="*/ 559921 h 3337639"/>
              <a:gd name="connsiteX7" fmla="*/ 4549665 w 5249590"/>
              <a:gd name="connsiteY7" fmla="*/ 1120 h 3337639"/>
              <a:gd name="connsiteX8" fmla="*/ 4888330 w 5249590"/>
              <a:gd name="connsiteY8" fmla="*/ 627654 h 3337639"/>
              <a:gd name="connsiteX9" fmla="*/ 4871397 w 5249590"/>
              <a:gd name="connsiteY9" fmla="*/ 3150721 h 3337639"/>
              <a:gd name="connsiteX10" fmla="*/ 316330 w 5249590"/>
              <a:gd name="connsiteY10" fmla="*/ 3082988 h 3337639"/>
              <a:gd name="connsiteX0" fmla="*/ 316330 w 5249590"/>
              <a:gd name="connsiteY0" fmla="*/ 3082763 h 3337414"/>
              <a:gd name="connsiteX1" fmla="*/ 367130 w 5249590"/>
              <a:gd name="connsiteY1" fmla="*/ 2540896 h 3337414"/>
              <a:gd name="connsiteX2" fmla="*/ 180863 w 5249590"/>
              <a:gd name="connsiteY2" fmla="*/ 2049830 h 3337414"/>
              <a:gd name="connsiteX3" fmla="*/ 587263 w 5249590"/>
              <a:gd name="connsiteY3" fmla="*/ 1643430 h 3337414"/>
              <a:gd name="connsiteX4" fmla="*/ 1298463 w 5249590"/>
              <a:gd name="connsiteY4" fmla="*/ 1778896 h 3337414"/>
              <a:gd name="connsiteX5" fmla="*/ 2466864 w 5249590"/>
              <a:gd name="connsiteY5" fmla="*/ 644362 h 3337414"/>
              <a:gd name="connsiteX6" fmla="*/ 3432064 w 5249590"/>
              <a:gd name="connsiteY6" fmla="*/ 559696 h 3337414"/>
              <a:gd name="connsiteX7" fmla="*/ 4549665 w 5249590"/>
              <a:gd name="connsiteY7" fmla="*/ 895 h 3337414"/>
              <a:gd name="connsiteX8" fmla="*/ 4888330 w 5249590"/>
              <a:gd name="connsiteY8" fmla="*/ 627429 h 3337414"/>
              <a:gd name="connsiteX9" fmla="*/ 4871397 w 5249590"/>
              <a:gd name="connsiteY9" fmla="*/ 3150496 h 3337414"/>
              <a:gd name="connsiteX10" fmla="*/ 316330 w 5249590"/>
              <a:gd name="connsiteY10" fmla="*/ 3082763 h 3337414"/>
              <a:gd name="connsiteX0" fmla="*/ 316330 w 5249590"/>
              <a:gd name="connsiteY0" fmla="*/ 3083097 h 3337748"/>
              <a:gd name="connsiteX1" fmla="*/ 367130 w 5249590"/>
              <a:gd name="connsiteY1" fmla="*/ 2541230 h 3337748"/>
              <a:gd name="connsiteX2" fmla="*/ 180863 w 5249590"/>
              <a:gd name="connsiteY2" fmla="*/ 2050164 h 3337748"/>
              <a:gd name="connsiteX3" fmla="*/ 587263 w 5249590"/>
              <a:gd name="connsiteY3" fmla="*/ 1643764 h 3337748"/>
              <a:gd name="connsiteX4" fmla="*/ 1298463 w 5249590"/>
              <a:gd name="connsiteY4" fmla="*/ 1779230 h 3337748"/>
              <a:gd name="connsiteX5" fmla="*/ 2449931 w 5249590"/>
              <a:gd name="connsiteY5" fmla="*/ 729362 h 3337748"/>
              <a:gd name="connsiteX6" fmla="*/ 3432064 w 5249590"/>
              <a:gd name="connsiteY6" fmla="*/ 560030 h 3337748"/>
              <a:gd name="connsiteX7" fmla="*/ 4549665 w 5249590"/>
              <a:gd name="connsiteY7" fmla="*/ 1229 h 3337748"/>
              <a:gd name="connsiteX8" fmla="*/ 4888330 w 5249590"/>
              <a:gd name="connsiteY8" fmla="*/ 627763 h 3337748"/>
              <a:gd name="connsiteX9" fmla="*/ 4871397 w 5249590"/>
              <a:gd name="connsiteY9" fmla="*/ 3150830 h 3337748"/>
              <a:gd name="connsiteX10" fmla="*/ 316330 w 5249590"/>
              <a:gd name="connsiteY10" fmla="*/ 3083097 h 3337748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337670">
                <a:moveTo>
                  <a:pt x="316330" y="3083019"/>
                </a:moveTo>
                <a:cubicBezTo>
                  <a:pt x="-434381" y="2981419"/>
                  <a:pt x="389708" y="2713307"/>
                  <a:pt x="367130" y="2541152"/>
                </a:cubicBezTo>
                <a:cubicBezTo>
                  <a:pt x="344552" y="2368997"/>
                  <a:pt x="144174" y="2199664"/>
                  <a:pt x="180863" y="2050086"/>
                </a:cubicBezTo>
                <a:cubicBezTo>
                  <a:pt x="217552" y="1900508"/>
                  <a:pt x="282462" y="1604175"/>
                  <a:pt x="587263" y="1643686"/>
                </a:cubicBezTo>
                <a:cubicBezTo>
                  <a:pt x="892064" y="1683197"/>
                  <a:pt x="1013418" y="1965419"/>
                  <a:pt x="1298463" y="1779152"/>
                </a:cubicBezTo>
                <a:cubicBezTo>
                  <a:pt x="1583508" y="1592885"/>
                  <a:pt x="1670997" y="746218"/>
                  <a:pt x="2297531" y="526084"/>
                </a:cubicBezTo>
                <a:cubicBezTo>
                  <a:pt x="2924065" y="305950"/>
                  <a:pt x="3056708" y="647441"/>
                  <a:pt x="3432064" y="559952"/>
                </a:cubicBezTo>
                <a:cubicBezTo>
                  <a:pt x="3807420" y="472463"/>
                  <a:pt x="4154554" y="-27071"/>
                  <a:pt x="4549665" y="1151"/>
                </a:cubicBezTo>
                <a:cubicBezTo>
                  <a:pt x="4944776" y="29373"/>
                  <a:pt x="4744397" y="162018"/>
                  <a:pt x="4888330" y="627685"/>
                </a:cubicBezTo>
                <a:cubicBezTo>
                  <a:pt x="5032263" y="1093352"/>
                  <a:pt x="5633397" y="2741530"/>
                  <a:pt x="4871397" y="3150752"/>
                </a:cubicBezTo>
                <a:cubicBezTo>
                  <a:pt x="4109397" y="3559974"/>
                  <a:pt x="1067041" y="3184619"/>
                  <a:pt x="316330" y="308301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7284D3-A2B8-4F83-817F-7F224E4F41D2}"/>
              </a:ext>
            </a:extLst>
          </p:cNvPr>
          <p:cNvSpPr/>
          <p:nvPr/>
        </p:nvSpPr>
        <p:spPr>
          <a:xfrm flipH="1" flipV="1">
            <a:off x="-1334385" y="-1858418"/>
            <a:ext cx="5606393" cy="342192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291519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1920">
                <a:moveTo>
                  <a:pt x="208719" y="3166628"/>
                </a:moveTo>
                <a:cubicBezTo>
                  <a:pt x="-466927" y="3062206"/>
                  <a:pt x="714366" y="2782805"/>
                  <a:pt x="709907" y="2607827"/>
                </a:cubicBezTo>
                <a:cubicBezTo>
                  <a:pt x="705448" y="2432849"/>
                  <a:pt x="220342" y="2263517"/>
                  <a:pt x="181966" y="2116762"/>
                </a:cubicBezTo>
                <a:cubicBezTo>
                  <a:pt x="143590" y="1970007"/>
                  <a:pt x="311504" y="1769629"/>
                  <a:pt x="479652" y="1727295"/>
                </a:cubicBezTo>
                <a:cubicBezTo>
                  <a:pt x="647800" y="1684962"/>
                  <a:pt x="922524" y="2023628"/>
                  <a:pt x="1190852" y="1862761"/>
                </a:cubicBezTo>
                <a:cubicBezTo>
                  <a:pt x="1459180" y="1701894"/>
                  <a:pt x="1592591" y="931427"/>
                  <a:pt x="2089621" y="762094"/>
                </a:cubicBezTo>
                <a:cubicBezTo>
                  <a:pt x="2586651" y="592761"/>
                  <a:pt x="2786977" y="872161"/>
                  <a:pt x="3148005" y="745161"/>
                </a:cubicBezTo>
                <a:cubicBezTo>
                  <a:pt x="3509033" y="618161"/>
                  <a:pt x="3983668" y="5738"/>
                  <a:pt x="4255787" y="94"/>
                </a:cubicBezTo>
                <a:cubicBezTo>
                  <a:pt x="4527906" y="-5550"/>
                  <a:pt x="4636786" y="245627"/>
                  <a:pt x="4780719" y="711294"/>
                </a:cubicBezTo>
                <a:cubicBezTo>
                  <a:pt x="4924652" y="1176961"/>
                  <a:pt x="5525786" y="2825139"/>
                  <a:pt x="4763786" y="3234361"/>
                </a:cubicBezTo>
                <a:cubicBezTo>
                  <a:pt x="4001786" y="3643583"/>
                  <a:pt x="884365" y="3271050"/>
                  <a:pt x="208719" y="3166628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7BC125-784D-4DF1-BFE0-EA54C987F5B4}"/>
              </a:ext>
            </a:extLst>
          </p:cNvPr>
          <p:cNvSpPr/>
          <p:nvPr/>
        </p:nvSpPr>
        <p:spPr>
          <a:xfrm>
            <a:off x="311219" y="3391677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53464EC-F1D7-4D30-BC3D-B8BDF66C4A9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388D06-CFD4-4B22-AF54-09B945A24C07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916BCA-0EBC-47BC-A5EF-6F68539BFE7E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7DA2C6-036B-4E3E-84E5-B6874C7FDE75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9A133-CC7F-4D34-978E-B8014A377137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9E21FA-F60A-4C92-9A81-E20A43708D22}"/>
              </a:ext>
            </a:extLst>
          </p:cNvPr>
          <p:cNvSpPr/>
          <p:nvPr/>
        </p:nvSpPr>
        <p:spPr>
          <a:xfrm>
            <a:off x="11815677" y="10624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1052B1-8B4C-4A8A-88C5-2A93BC78BD2E}"/>
              </a:ext>
            </a:extLst>
          </p:cNvPr>
          <p:cNvSpPr/>
          <p:nvPr/>
        </p:nvSpPr>
        <p:spPr>
          <a:xfrm>
            <a:off x="11476585" y="340055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E7A0882-767D-4C65-9DCF-E3AA6B48F865}"/>
              </a:ext>
            </a:extLst>
          </p:cNvPr>
          <p:cNvSpPr/>
          <p:nvPr/>
        </p:nvSpPr>
        <p:spPr>
          <a:xfrm>
            <a:off x="7945783" y="4529102"/>
            <a:ext cx="5249590" cy="3422848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422848">
                <a:moveTo>
                  <a:pt x="316330" y="3168197"/>
                </a:moveTo>
                <a:cubicBezTo>
                  <a:pt x="-434381" y="3066597"/>
                  <a:pt x="389708" y="2798485"/>
                  <a:pt x="367130" y="2626330"/>
                </a:cubicBezTo>
                <a:cubicBezTo>
                  <a:pt x="344552" y="2454175"/>
                  <a:pt x="144174" y="2284842"/>
                  <a:pt x="180863" y="2135264"/>
                </a:cubicBezTo>
                <a:cubicBezTo>
                  <a:pt x="217552" y="1985686"/>
                  <a:pt x="282462" y="1689353"/>
                  <a:pt x="587263" y="1728864"/>
                </a:cubicBezTo>
                <a:cubicBezTo>
                  <a:pt x="892064" y="1768375"/>
                  <a:pt x="996485" y="2025197"/>
                  <a:pt x="1298463" y="1864330"/>
                </a:cubicBezTo>
                <a:cubicBezTo>
                  <a:pt x="1600441" y="1703463"/>
                  <a:pt x="1766952" y="964041"/>
                  <a:pt x="2399130" y="763663"/>
                </a:cubicBezTo>
                <a:cubicBezTo>
                  <a:pt x="3031308" y="563285"/>
                  <a:pt x="3036952" y="992263"/>
                  <a:pt x="3364330" y="865263"/>
                </a:cubicBezTo>
                <a:cubicBezTo>
                  <a:pt x="3691708" y="738263"/>
                  <a:pt x="3821532" y="-40670"/>
                  <a:pt x="4363398" y="1663"/>
                </a:cubicBezTo>
                <a:cubicBezTo>
                  <a:pt x="4905264" y="43996"/>
                  <a:pt x="4744397" y="247196"/>
                  <a:pt x="4888330" y="712863"/>
                </a:cubicBezTo>
                <a:cubicBezTo>
                  <a:pt x="5032263" y="1178530"/>
                  <a:pt x="5633397" y="2826708"/>
                  <a:pt x="4871397" y="3235930"/>
                </a:cubicBezTo>
                <a:cubicBezTo>
                  <a:pt x="4109397" y="3645152"/>
                  <a:pt x="1067041" y="3269797"/>
                  <a:pt x="316330" y="3168197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B628584-9BCD-45FD-9F44-40E2B24DFAB4}"/>
              </a:ext>
            </a:extLst>
          </p:cNvPr>
          <p:cNvSpPr/>
          <p:nvPr/>
        </p:nvSpPr>
        <p:spPr>
          <a:xfrm>
            <a:off x="7588980" y="4663194"/>
            <a:ext cx="5606393" cy="3423489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3489">
                <a:moveTo>
                  <a:pt x="208719" y="3168197"/>
                </a:moveTo>
                <a:cubicBezTo>
                  <a:pt x="-466927" y="3063775"/>
                  <a:pt x="714366" y="2784374"/>
                  <a:pt x="709907" y="2609396"/>
                </a:cubicBezTo>
                <a:cubicBezTo>
                  <a:pt x="705448" y="2434418"/>
                  <a:pt x="220342" y="2265086"/>
                  <a:pt x="181966" y="2118331"/>
                </a:cubicBezTo>
                <a:cubicBezTo>
                  <a:pt x="143590" y="1971576"/>
                  <a:pt x="311504" y="1771198"/>
                  <a:pt x="479652" y="1728864"/>
                </a:cubicBezTo>
                <a:cubicBezTo>
                  <a:pt x="647800" y="1686531"/>
                  <a:pt x="888874" y="2025197"/>
                  <a:pt x="1190852" y="1864330"/>
                </a:cubicBezTo>
                <a:cubicBezTo>
                  <a:pt x="1492830" y="1703463"/>
                  <a:pt x="1659341" y="964041"/>
                  <a:pt x="2291519" y="763663"/>
                </a:cubicBezTo>
                <a:cubicBezTo>
                  <a:pt x="2923697" y="563285"/>
                  <a:pt x="2929341" y="992263"/>
                  <a:pt x="3256719" y="865263"/>
                </a:cubicBezTo>
                <a:cubicBezTo>
                  <a:pt x="3584097" y="738263"/>
                  <a:pt x="3713921" y="-40670"/>
                  <a:pt x="4255787" y="1663"/>
                </a:cubicBezTo>
                <a:cubicBezTo>
                  <a:pt x="4797653" y="43996"/>
                  <a:pt x="4636786" y="247196"/>
                  <a:pt x="4780719" y="712863"/>
                </a:cubicBezTo>
                <a:cubicBezTo>
                  <a:pt x="4924652" y="1178530"/>
                  <a:pt x="5525786" y="2826708"/>
                  <a:pt x="4763786" y="3235930"/>
                </a:cubicBezTo>
                <a:cubicBezTo>
                  <a:pt x="4001786" y="3645152"/>
                  <a:pt x="884365" y="3272619"/>
                  <a:pt x="208719" y="3168197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23678B-79F2-4CD0-8435-5431E51962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409" y="-354801"/>
            <a:ext cx="1121083" cy="39591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4771A0-AE46-4F50-840E-FA3ADACEB8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72504" y="209626"/>
            <a:ext cx="796596" cy="28131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500C637-13F8-43E8-A640-48AC856B033D}"/>
              </a:ext>
            </a:extLst>
          </p:cNvPr>
          <p:cNvSpPr txBox="1"/>
          <p:nvPr/>
        </p:nvSpPr>
        <p:spPr>
          <a:xfrm rot="733865">
            <a:off x="1200893" y="49103"/>
            <a:ext cx="636262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b="1" dirty="0" err="1">
                <a:solidFill>
                  <a:prstClr val="white">
                    <a:alpha val="38000"/>
                  </a:prstClr>
                </a:solidFill>
                <a:latin typeface="#9Slide06 Atorak Typeface" pitchFamily="2" charset="0"/>
              </a:rPr>
              <a:t>Nhiệt</a:t>
            </a:r>
            <a:r>
              <a:rPr kumimoji="0" lang="id-ID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8000"/>
                  </a:prstClr>
                </a:solidFill>
                <a:effectLst/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8666AC-FD72-4167-93E7-876BA99E104B}"/>
              </a:ext>
            </a:extLst>
          </p:cNvPr>
          <p:cNvSpPr txBox="1"/>
          <p:nvPr/>
        </p:nvSpPr>
        <p:spPr>
          <a:xfrm rot="578978">
            <a:off x="1835287" y="515863"/>
            <a:ext cx="480576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noProof="0" dirty="0" err="1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Nhiệt</a:t>
            </a:r>
            <a:r>
              <a:rPr kumimoji="0" lang="id-ID" sz="23900" b="0" i="0" u="none" strike="noStrike" kern="1200" cap="none" spc="0" normalizeH="0" baseline="0" noProof="0" dirty="0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425564-B24B-4BCC-B376-FC00E44A2E4D}"/>
              </a:ext>
            </a:extLst>
          </p:cNvPr>
          <p:cNvSpPr/>
          <p:nvPr/>
        </p:nvSpPr>
        <p:spPr>
          <a:xfrm>
            <a:off x="516408" y="6314969"/>
            <a:ext cx="11630432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485219-7BBF-4A11-9A17-F997CEC5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360104" y="4696481"/>
            <a:ext cx="1176207" cy="1958573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9CC1AF2-39C7-4608-B93D-05B18ABC4969}"/>
              </a:ext>
            </a:extLst>
          </p:cNvPr>
          <p:cNvSpPr/>
          <p:nvPr/>
        </p:nvSpPr>
        <p:spPr>
          <a:xfrm>
            <a:off x="3127690" y="52431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30287E-D4F1-48EA-9AF8-1E7C7DA56BC3}"/>
              </a:ext>
            </a:extLst>
          </p:cNvPr>
          <p:cNvSpPr/>
          <p:nvPr/>
        </p:nvSpPr>
        <p:spPr>
          <a:xfrm>
            <a:off x="7207145" y="5775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B9BD3FC-431F-4316-B9F9-CC39AEC1BF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 flipV="1">
            <a:off x="9329154" y="-1525234"/>
            <a:ext cx="1121083" cy="3978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BB5F11-D9F9-429E-937A-872A60D1F7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11174233" y="-19360"/>
            <a:ext cx="1120438" cy="39568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A5346B-F6C4-4E48-A9E5-ED150F32D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64" y="3563433"/>
            <a:ext cx="3068273" cy="38370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28168C-2060-4520-A865-FEA99454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9849764" y="5578557"/>
            <a:ext cx="720814" cy="120027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D581010-AA2F-4977-8083-B667628DB920}"/>
              </a:ext>
            </a:extLst>
          </p:cNvPr>
          <p:cNvSpPr/>
          <p:nvPr/>
        </p:nvSpPr>
        <p:spPr>
          <a:xfrm>
            <a:off x="8223031" y="63538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3112BB4-9662-4936-B59C-1BB04188493D}"/>
              </a:ext>
            </a:extLst>
          </p:cNvPr>
          <p:cNvSpPr/>
          <p:nvPr/>
        </p:nvSpPr>
        <p:spPr>
          <a:xfrm>
            <a:off x="869357" y="3735002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159B0-2978-4486-998F-798DD3FA549C}"/>
              </a:ext>
            </a:extLst>
          </p:cNvPr>
          <p:cNvSpPr txBox="1"/>
          <p:nvPr/>
        </p:nvSpPr>
        <p:spPr>
          <a:xfrm>
            <a:off x="3092723" y="4007382"/>
            <a:ext cx="9088602" cy="1200329"/>
          </a:xfrm>
          <a:custGeom>
            <a:avLst/>
            <a:gdLst>
              <a:gd name="connsiteX0" fmla="*/ 0 w 3943514"/>
              <a:gd name="connsiteY0" fmla="*/ 0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0 w 3943514"/>
              <a:gd name="connsiteY4" fmla="*/ 0 h 2308324"/>
              <a:gd name="connsiteX0" fmla="*/ 788276 w 3943514"/>
              <a:gd name="connsiteY0" fmla="*/ 388883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788276 w 3943514"/>
              <a:gd name="connsiteY4" fmla="*/ 388883 h 2308324"/>
              <a:gd name="connsiteX0" fmla="*/ 788276 w 3943514"/>
              <a:gd name="connsiteY0" fmla="*/ 0 h 1919441"/>
              <a:gd name="connsiteX1" fmla="*/ 3417997 w 3943514"/>
              <a:gd name="connsiteY1" fmla="*/ 147144 h 1919441"/>
              <a:gd name="connsiteX2" fmla="*/ 3943514 w 3943514"/>
              <a:gd name="connsiteY2" fmla="*/ 1919441 h 1919441"/>
              <a:gd name="connsiteX3" fmla="*/ 0 w 3943514"/>
              <a:gd name="connsiteY3" fmla="*/ 1919441 h 1919441"/>
              <a:gd name="connsiteX4" fmla="*/ 788276 w 3943514"/>
              <a:gd name="connsiteY4" fmla="*/ 0 h 1919441"/>
              <a:gd name="connsiteX0" fmla="*/ 788276 w 3417997"/>
              <a:gd name="connsiteY0" fmla="*/ 0 h 1919441"/>
              <a:gd name="connsiteX1" fmla="*/ 3417997 w 3417997"/>
              <a:gd name="connsiteY1" fmla="*/ 147144 h 1919441"/>
              <a:gd name="connsiteX2" fmla="*/ 3060645 w 3417997"/>
              <a:gd name="connsiteY2" fmla="*/ 1635661 h 1919441"/>
              <a:gd name="connsiteX3" fmla="*/ 0 w 3417997"/>
              <a:gd name="connsiteY3" fmla="*/ 1919441 h 1919441"/>
              <a:gd name="connsiteX4" fmla="*/ 788276 w 3417997"/>
              <a:gd name="connsiteY4" fmla="*/ 0 h 19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997" h="1919441">
                <a:moveTo>
                  <a:pt x="788276" y="0"/>
                </a:moveTo>
                <a:lnTo>
                  <a:pt x="3417997" y="147144"/>
                </a:lnTo>
                <a:lnTo>
                  <a:pt x="3060645" y="1635661"/>
                </a:lnTo>
                <a:lnTo>
                  <a:pt x="0" y="1919441"/>
                </a:lnTo>
                <a:lnTo>
                  <a:pt x="78827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</a:rPr>
              <a:t>CẦN CHO SỰ SỐNG</a:t>
            </a:r>
            <a:r>
              <a:rPr kumimoji="0" lang="id-ID" sz="72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C16AD-ADC9-4A18-81AD-E6BFB8D351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98" y="2359316"/>
            <a:ext cx="1975476" cy="197547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6D6B1D92-45C7-4AE9-BB04-0D4CD3A5D41E}"/>
              </a:ext>
            </a:extLst>
          </p:cNvPr>
          <p:cNvSpPr/>
          <p:nvPr/>
        </p:nvSpPr>
        <p:spPr>
          <a:xfrm>
            <a:off x="11144092" y="144833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7FA3DD-60DC-497A-8147-612E2BB49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57" y="2197807"/>
            <a:ext cx="2016246" cy="4117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60FFDB-8794-4FDA-92D1-62ACA785E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214276" y="4874718"/>
            <a:ext cx="998826" cy="16632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055B45-547C-49C7-B38F-C5FB4998BB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" y="5099511"/>
            <a:ext cx="874370" cy="14881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ADB0C9A-781D-4CD3-9482-E28641DD343B}"/>
              </a:ext>
            </a:extLst>
          </p:cNvPr>
          <p:cNvSpPr txBox="1"/>
          <p:nvPr/>
        </p:nvSpPr>
        <p:spPr>
          <a:xfrm>
            <a:off x="7499511" y="1262039"/>
            <a:ext cx="3485491" cy="707886"/>
          </a:xfrm>
          <a:custGeom>
            <a:avLst/>
            <a:gdLst>
              <a:gd name="connsiteX0" fmla="*/ 0 w 3132565"/>
              <a:gd name="connsiteY0" fmla="*/ 0 h 707886"/>
              <a:gd name="connsiteX1" fmla="*/ 3132565 w 3132565"/>
              <a:gd name="connsiteY1" fmla="*/ 0 h 707886"/>
              <a:gd name="connsiteX2" fmla="*/ 3132565 w 3132565"/>
              <a:gd name="connsiteY2" fmla="*/ 707886 h 707886"/>
              <a:gd name="connsiteX3" fmla="*/ 0 w 3132565"/>
              <a:gd name="connsiteY3" fmla="*/ 707886 h 707886"/>
              <a:gd name="connsiteX4" fmla="*/ 0 w 3132565"/>
              <a:gd name="connsiteY4" fmla="*/ 0 h 707886"/>
              <a:gd name="connsiteX0" fmla="*/ 561474 w 3132565"/>
              <a:gd name="connsiteY0" fmla="*/ 0 h 820181"/>
              <a:gd name="connsiteX1" fmla="*/ 3132565 w 3132565"/>
              <a:gd name="connsiteY1" fmla="*/ 112295 h 820181"/>
              <a:gd name="connsiteX2" fmla="*/ 3132565 w 3132565"/>
              <a:gd name="connsiteY2" fmla="*/ 820181 h 820181"/>
              <a:gd name="connsiteX3" fmla="*/ 0 w 3132565"/>
              <a:gd name="connsiteY3" fmla="*/ 820181 h 820181"/>
              <a:gd name="connsiteX4" fmla="*/ 561474 w 3132565"/>
              <a:gd name="connsiteY4" fmla="*/ 0 h 820181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3132565 w 3485491"/>
              <a:gd name="connsiteY2" fmla="*/ 8843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2779639 w 3485491"/>
              <a:gd name="connsiteY2" fmla="*/ 5795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5491" h="884349">
                <a:moveTo>
                  <a:pt x="561474" y="64168"/>
                </a:moveTo>
                <a:lnTo>
                  <a:pt x="3485491" y="0"/>
                </a:lnTo>
                <a:lnTo>
                  <a:pt x="2779639" y="579549"/>
                </a:lnTo>
                <a:lnTo>
                  <a:pt x="0" y="884349"/>
                </a:lnTo>
                <a:lnTo>
                  <a:pt x="561474" y="6416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#9Slide07 IcielCadena" panose="02000503000000020004" pitchFamily="2" charset="0"/>
              </a:rPr>
              <a:t>KHOA HỌC 4</a:t>
            </a:r>
          </a:p>
        </p:txBody>
      </p:sp>
    </p:spTree>
    <p:extLst>
      <p:ext uri="{BB962C8B-B14F-4D97-AF65-F5344CB8AC3E}">
        <p14:creationId xmlns:p14="http://schemas.microsoft.com/office/powerpoint/2010/main" val="227193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0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8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24" grpId="0" animBg="1"/>
      <p:bldP spid="25" grpId="0" animBg="1"/>
      <p:bldP spid="52" grpId="0"/>
      <p:bldP spid="51" grpId="0"/>
      <p:bldP spid="51" grpId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7811" y="1498662"/>
            <a:ext cx="9305365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Nêu đư­ợc ví dụ chứng tỏ mỗi loài sinh vật có nhu cầu về nhiệt khác nhau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Nêu đ­ược vai trò của nhiệt đối với sự sống trên Trái đất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</a:t>
            </a:r>
            <a:r>
              <a:rPr lang="pt-BR" sz="3200" dirty="0"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Biết 1 số cách để chống nóng, chống rét cho ng­ười, động vật, thực vật</a:t>
            </a:r>
            <a:endParaRPr lang="en-US" sz="3200" dirty="0"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08901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414910" y="1782143"/>
            <a:ext cx="9008536" cy="1569660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HĐ1 :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Tìm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hiểu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một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số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loài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động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và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thực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ở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và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48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35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922112" y="923692"/>
            <a:ext cx="923475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1166107" y="1096864"/>
            <a:ext cx="919357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6BD79-060C-4A4D-A475-042F5D5E00B5}"/>
              </a:ext>
            </a:extLst>
          </p:cNvPr>
          <p:cNvSpPr txBox="1"/>
          <p:nvPr/>
        </p:nvSpPr>
        <p:spPr>
          <a:xfrm rot="243094">
            <a:off x="2986960" y="1808787"/>
            <a:ext cx="57373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Ai </a:t>
            </a:r>
            <a:r>
              <a:rPr lang="en-US" sz="6600" b="1" dirty="0" err="1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nhanh</a:t>
            </a:r>
            <a:r>
              <a:rPr lang="en-US" sz="6600" b="1" dirty="0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 Ai </a:t>
            </a:r>
            <a:r>
              <a:rPr lang="en-US" sz="6600" b="1" dirty="0" err="1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đúng</a:t>
            </a:r>
            <a:endParaRPr kumimoji="0" lang="id-ID" sz="6600" b="1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raustila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7F09D-31AE-466F-92D6-1DC70202233F}"/>
              </a:ext>
            </a:extLst>
          </p:cNvPr>
          <p:cNvSpPr txBox="1"/>
          <p:nvPr/>
        </p:nvSpPr>
        <p:spPr>
          <a:xfrm>
            <a:off x="1652898" y="2860487"/>
            <a:ext cx="82105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hãy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xem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hình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ảnh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về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loài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thực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và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động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.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Hãy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đoán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loài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xứ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lạnh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xứ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nóng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KG Ten Thousand Reasons" panose="02040603050506020204" pitchFamily="18" charset="0"/>
              </a:rPr>
              <a:t> !</a:t>
            </a: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KG Ten Thousand Reasons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85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5DA224-3EE6-40FB-8864-43281570A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1019" l="608" r="96112">
                        <a14:foregroundMark x1="5954" y1="15000" x2="15431" y2="7500"/>
                        <a14:foregroundMark x1="15431" y1="2778" x2="21507" y2="1852"/>
                        <a14:foregroundMark x1="608" y1="14074" x2="1580" y2="15463"/>
                        <a14:foregroundMark x1="94168" y1="52870" x2="96233" y2="59167"/>
                        <a14:foregroundMark x1="40097" y1="91019" x2="4568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18" y="1523435"/>
            <a:ext cx="4231407" cy="46115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5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679</Words>
  <Application>Microsoft Office PowerPoint</Application>
  <PresentationFormat>Widescreen</PresentationFormat>
  <Paragraphs>78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#9Slide07 HoneyCream</vt:lpstr>
      <vt:lpstr>#9Slide07 SVNMomento</vt:lpstr>
      <vt:lpstr>raustila</vt:lpstr>
      <vt:lpstr>SVN-KG Ten Thousand Reasons</vt:lpstr>
      <vt:lpstr>Angsana New</vt:lpstr>
      <vt:lpstr>#9Slide07 IcielCadena</vt:lpstr>
      <vt:lpstr>Courier New</vt:lpstr>
      <vt:lpstr>#9Slide06 Atorak Typeface</vt:lpstr>
      <vt:lpstr>SVN-Newton</vt:lpstr>
      <vt:lpstr>Ink Free</vt:lpstr>
      <vt:lpstr>UTM Showcard</vt:lpstr>
      <vt:lpstr>Calibri Light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Ngoc Hao_GV</dc:creator>
  <cp:keywords>HAOMANGNON</cp:keywords>
  <cp:lastModifiedBy>Admin</cp:lastModifiedBy>
  <cp:revision>9</cp:revision>
  <dcterms:created xsi:type="dcterms:W3CDTF">2021-10-09T12:19:49Z</dcterms:created>
  <dcterms:modified xsi:type="dcterms:W3CDTF">2023-03-16T03:18:05Z</dcterms:modified>
</cp:coreProperties>
</file>