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15"/>
  </p:notesMasterIdLst>
  <p:sldIdLst>
    <p:sldId id="261" r:id="rId3"/>
    <p:sldId id="257" r:id="rId4"/>
    <p:sldId id="314" r:id="rId5"/>
    <p:sldId id="289" r:id="rId6"/>
    <p:sldId id="297" r:id="rId7"/>
    <p:sldId id="294" r:id="rId8"/>
    <p:sldId id="312" r:id="rId9"/>
    <p:sldId id="295" r:id="rId10"/>
    <p:sldId id="296" r:id="rId11"/>
    <p:sldId id="307" r:id="rId12"/>
    <p:sldId id="303" r:id="rId13"/>
    <p:sldId id="317" r:id="rId14"/>
  </p:sldIdLst>
  <p:sldSz cx="12192000" cy="6858000"/>
  <p:notesSz cx="6858000" cy="9144000"/>
  <p:embeddedFontLst>
    <p:embeddedFont>
      <p:font typeface="微软雅黑" panose="020B0503020204020204" pitchFamily="34" charset="-122"/>
      <p:regular r:id="rId16"/>
      <p:bold r:id="rId17"/>
    </p:embeddedFont>
    <p:embeddedFont>
      <p:font typeface="#9Slide07 HoneyCream" panose="020B0604020202020204" charset="0"/>
      <p:regular r:id="rId18"/>
    </p:embeddedFont>
    <p:embeddedFont>
      <p:font typeface="#9Slide07 Stormtrooper" panose="020B0604020202020204" charset="0"/>
      <p:regular r:id="rId19"/>
    </p:embeddedFont>
    <p:embeddedFont>
      <p:font typeface="Amazone" panose="03020702060507090A04" pitchFamily="66" charset="0"/>
      <p:regular r:id="rId20"/>
    </p:embeddedFont>
    <p:embeddedFont>
      <p:font typeface="Calibri" panose="020F0502020204030204" pitchFamily="34" charset="0"/>
      <p:regular r:id="rId21"/>
      <p:bold r:id="rId22"/>
      <p:italic r:id="rId23"/>
      <p:boldItalic r:id="rId24"/>
    </p:embeddedFont>
    <p:embeddedFont>
      <p:font typeface="Nunito" pitchFamily="2" charset="0"/>
      <p:regular r:id="rId25"/>
      <p:bold r:id="rId26"/>
      <p:italic r:id="rId27"/>
      <p:boldItalic r:id="rId28"/>
    </p:embeddedFont>
    <p:embeddedFont>
      <p:font typeface="Tahoma" panose="020B0604030504040204" pitchFamily="34" charset="0"/>
      <p:regular r:id="rId29"/>
      <p:bold r:id="rId30"/>
    </p:embeddedFont>
    <p:embeddedFont>
      <p:font typeface="UVF Filmotype Honey" panose="02000000000000000000" charset="0"/>
      <p:regular r:id="rId31"/>
    </p:embeddedFont>
    <p:embeddedFont>
      <p:font typeface="UVN Binh Duong" pitchFamily="2"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634C"/>
    <a:srgbClr val="A3C8BD"/>
    <a:srgbClr val="C0B6B4"/>
    <a:srgbClr val="E6E2E1"/>
    <a:srgbClr val="CDC5C3"/>
    <a:srgbClr val="C6AD97"/>
    <a:srgbClr val="C8DC9B"/>
    <a:srgbClr val="759D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8" autoAdjust="0"/>
    <p:restoredTop sz="96314" autoAdjust="0"/>
  </p:normalViewPr>
  <p:slideViewPr>
    <p:cSldViewPr snapToGrid="0">
      <p:cViewPr varScale="1">
        <p:scale>
          <a:sx n="63" d="100"/>
          <a:sy n="63" d="100"/>
        </p:scale>
        <p:origin x="756" y="60"/>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A6C4B-4468-4645-8A93-D85E56530D0E}" type="datetimeFigureOut">
              <a:rPr lang="zh-CN" altLang="en-US" smtClean="0"/>
              <a:t>2023/3/27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9C35-2621-456A-9AE5-6C2518139BE2}" type="slidenum">
              <a:rPr lang="zh-CN" altLang="en-US" smtClean="0"/>
              <a:t>‹#›</a:t>
            </a:fld>
            <a:endParaRPr lang="zh-CN" altLang="en-US"/>
          </a:p>
        </p:txBody>
      </p:sp>
    </p:spTree>
    <p:extLst>
      <p:ext uri="{BB962C8B-B14F-4D97-AF65-F5344CB8AC3E}">
        <p14:creationId xmlns:p14="http://schemas.microsoft.com/office/powerpoint/2010/main" val="383205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3</a:t>
            </a:fld>
            <a:endParaRPr lang="zh-CN" altLang="en-US"/>
          </a:p>
        </p:txBody>
      </p:sp>
    </p:spTree>
    <p:extLst>
      <p:ext uri="{BB962C8B-B14F-4D97-AF65-F5344CB8AC3E}">
        <p14:creationId xmlns:p14="http://schemas.microsoft.com/office/powerpoint/2010/main" val="179881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5</a:t>
            </a:fld>
            <a:endParaRPr lang="zh-CN" altLang="en-US"/>
          </a:p>
        </p:txBody>
      </p:sp>
    </p:spTree>
    <p:extLst>
      <p:ext uri="{BB962C8B-B14F-4D97-AF65-F5344CB8AC3E}">
        <p14:creationId xmlns:p14="http://schemas.microsoft.com/office/powerpoint/2010/main" val="47377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7</a:t>
            </a:fld>
            <a:endParaRPr lang="zh-CN" altLang="en-US"/>
          </a:p>
        </p:txBody>
      </p:sp>
    </p:spTree>
    <p:extLst>
      <p:ext uri="{BB962C8B-B14F-4D97-AF65-F5344CB8AC3E}">
        <p14:creationId xmlns:p14="http://schemas.microsoft.com/office/powerpoint/2010/main" val="52194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9</a:t>
            </a:fld>
            <a:endParaRPr lang="zh-CN" altLang="en-US"/>
          </a:p>
        </p:txBody>
      </p:sp>
    </p:spTree>
    <p:extLst>
      <p:ext uri="{BB962C8B-B14F-4D97-AF65-F5344CB8AC3E}">
        <p14:creationId xmlns:p14="http://schemas.microsoft.com/office/powerpoint/2010/main" val="272153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t>12</a:t>
            </a:fld>
            <a:endParaRPr lang="zh-CN" altLang="en-US"/>
          </a:p>
        </p:txBody>
      </p:sp>
    </p:spTree>
    <p:extLst>
      <p:ext uri="{BB962C8B-B14F-4D97-AF65-F5344CB8AC3E}">
        <p14:creationId xmlns:p14="http://schemas.microsoft.com/office/powerpoint/2010/main" val="2127522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09" y="2082441"/>
            <a:ext cx="11973582" cy="4675263"/>
          </a:xfrm>
          <a:prstGeom prst="rect">
            <a:avLst/>
          </a:prstGeom>
        </p:spPr>
      </p:pic>
    </p:spTree>
    <p:extLst>
      <p:ext uri="{BB962C8B-B14F-4D97-AF65-F5344CB8AC3E}">
        <p14:creationId xmlns:p14="http://schemas.microsoft.com/office/powerpoint/2010/main" val="309200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8CCA5B7E-71C0-4C51-BDEB-23513AAF26A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CE96DE2C-785F-4751-9D6E-C0F58EE7747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A023D21-4316-493E-8080-389755D9E04D}"/>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7707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2D1A2A9-89FF-4129-A3DC-FF56447F59A1}"/>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81479813-5E6E-41D6-8C07-317FAE289F60}"/>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A4D8E2-6EF6-46BF-851B-AFA062ABD2D0}"/>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84855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09627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19189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9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0F7D933-1CCA-4539-872D-02414D4E2A2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B80FBBD2-C361-44E2-90EC-E7DC7935C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3" t="7272" r="468"/>
          <a:stretch/>
        </p:blipFill>
        <p:spPr>
          <a:xfrm>
            <a:off x="109209" y="100295"/>
            <a:ext cx="11973582" cy="4266568"/>
          </a:xfrm>
          <a:prstGeom prst="rect">
            <a:avLst/>
          </a:prstGeom>
        </p:spPr>
      </p:pic>
    </p:spTree>
    <p:extLst>
      <p:ext uri="{BB962C8B-B14F-4D97-AF65-F5344CB8AC3E}">
        <p14:creationId xmlns:p14="http://schemas.microsoft.com/office/powerpoint/2010/main" val="84971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CD1787-4FE7-47F7-A1DC-21ADFCD1E5F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12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8B3FA-DE3C-4990-A0D3-30028D9D7C5A}"/>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F6B4CD-EAD5-491F-A6FD-74038B2C455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B90515-3DB4-4F90-B36E-3B631AAC64F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A756C6-FF25-46C9-A306-33602C4781E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C9A8692D-606E-40C9-9C23-E95D5625D29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5298C6-E140-4ADF-8D91-8686AA394DAE}"/>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07137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F1789-465D-49A5-A460-8635FCB3487A}"/>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ECBFC4-10B0-4DF2-8252-7E3E165B676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7E9A87B-BAB9-4AB4-900F-8069B53F996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74D61F5-28B1-41CE-8D9A-459B0F60048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D22A1D-CCF1-4769-97EA-DFA087724BC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2FBA-5838-465D-A34A-584877EFBA8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8" name="页脚占位符 7">
            <a:extLst>
              <a:ext uri="{FF2B5EF4-FFF2-40B4-BE49-F238E27FC236}">
                <a16:creationId xmlns:a16="http://schemas.microsoft.com/office/drawing/2014/main" id="{58F1F4B5-DCC9-42B3-B567-9A2014D0835A}"/>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DBA8-E711-4534-A1D2-5191DF75B486}"/>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
        <p:nvSpPr>
          <p:cNvPr id="11" name="TextBox 10"/>
          <p:cNvSpPr txBox="1"/>
          <p:nvPr userDrawn="1"/>
        </p:nvSpPr>
        <p:spPr>
          <a:xfrm>
            <a:off x="2234276" y="6515783"/>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592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AFAD6-71C6-4234-9F66-BB4F1ADFADEC}"/>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749CD9-E9CE-49FA-B6A2-2FB54939047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4" name="页脚占位符 3">
            <a:extLst>
              <a:ext uri="{FF2B5EF4-FFF2-40B4-BE49-F238E27FC236}">
                <a16:creationId xmlns:a16="http://schemas.microsoft.com/office/drawing/2014/main" id="{6DD9E387-64B5-476E-9C46-2911C4140D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9FFF13-5935-48EA-B8CA-5948E1B1A1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85460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图文框 5">
            <a:extLst>
              <a:ext uri="{FF2B5EF4-FFF2-40B4-BE49-F238E27FC236}">
                <a16:creationId xmlns:a16="http://schemas.microsoft.com/office/drawing/2014/main" id="{C94028A3-3FD7-49CA-87AE-E58C6792402C}"/>
              </a:ext>
            </a:extLst>
          </p:cNvPr>
          <p:cNvSpPr/>
          <p:nvPr userDrawn="1"/>
        </p:nvSpPr>
        <p:spPr>
          <a:xfrm>
            <a:off x="353931" y="342821"/>
            <a:ext cx="11479731" cy="6172357"/>
          </a:xfrm>
          <a:prstGeom prst="frame">
            <a:avLst>
              <a:gd name="adj1" fmla="val 772"/>
            </a:avLst>
          </a:prstGeom>
          <a:solidFill>
            <a:srgbClr val="A3C8BD"/>
          </a:solidFill>
          <a:ln>
            <a:noFill/>
          </a:ln>
          <a:effectLst>
            <a:outerShdw blurRad="1016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Regular" panose="020B0500000000000000" charset="-122"/>
            </a:endParaRPr>
          </a:p>
        </p:txBody>
      </p:sp>
    </p:spTree>
    <p:extLst>
      <p:ext uri="{BB962C8B-B14F-4D97-AF65-F5344CB8AC3E}">
        <p14:creationId xmlns:p14="http://schemas.microsoft.com/office/powerpoint/2010/main" val="276023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CB807D2B-F7D9-4803-897E-457CC3EE7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67D55BB-A060-40D1-882D-A35357E3556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A4610963-D9CF-4F68-A654-28ABECD0EEF3}"/>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262AA8-93D2-4C64-8A2B-5590F2106B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17363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CA83B-0DD5-4A0F-99DC-794EE7E36D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45D6E6D-F9BB-4700-AB9D-0E8FFBA579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67424FEB-E766-417C-879D-DF3F074845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8B5C76-F483-4A86-A529-4EDF5B09F05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A59DB63B-CD40-4BC5-98A7-71FB0185F0A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06B17B4-58E0-40D0-AB7A-90B4575A3274}"/>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27886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EE5F8D9B-29AB-4C03-8968-5F1AE267A3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4E75C-C5B5-4049-A3ED-75B562626829}" type="datetimeFigureOut">
              <a:rPr lang="en-US" smtClean="0"/>
              <a:t>3/27/2023</a:t>
            </a:fld>
            <a:endParaRPr lang="en-US"/>
          </a:p>
        </p:txBody>
      </p:sp>
      <p:sp>
        <p:nvSpPr>
          <p:cNvPr id="9" name="Footer Placeholder 4">
            <a:extLst>
              <a:ext uri="{FF2B5EF4-FFF2-40B4-BE49-F238E27FC236}">
                <a16:creationId xmlns:a16="http://schemas.microsoft.com/office/drawing/2014/main" id="{99DC0C06-7809-44A5-86B5-452F9B52C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B4C3B26-B296-4E8B-A1BB-38CC7729A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C2989-E78E-455D-9341-E1896921A97C}" type="slidenum">
              <a:rPr lang="en-US" smtClean="0"/>
              <a:t>‹#›</a:t>
            </a:fld>
            <a:endParaRPr lang="en-US"/>
          </a:p>
        </p:txBody>
      </p:sp>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3366857" y="-221075"/>
            <a:ext cx="1129619" cy="1197388"/>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78000" y="8365812"/>
            <a:ext cx="1270000" cy="1394267"/>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319876" y="923454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00" b="0" dirty="0" err="1">
                <a:solidFill>
                  <a:srgbClr val="2C9430"/>
                </a:solidFill>
                <a:latin typeface="Amazone" panose="03020702060507090A04" pitchFamily="66" charset="0"/>
              </a:rPr>
              <a:t>Măng</a:t>
            </a:r>
            <a:r>
              <a:rPr lang="en-US" sz="1300" b="0" dirty="0">
                <a:solidFill>
                  <a:srgbClr val="2C9430"/>
                </a:solidFill>
                <a:latin typeface="Amazone" panose="03020702060507090A04" pitchFamily="66" charset="0"/>
              </a:rPr>
              <a:t> Non</a:t>
            </a: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3990511" y="46831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00" b="0" dirty="0" err="1">
                <a:solidFill>
                  <a:srgbClr val="50AE47"/>
                </a:solidFill>
                <a:latin typeface="Amazone" panose="03020702060507090A04" pitchFamily="66" charset="0"/>
              </a:rPr>
              <a:t>Măng</a:t>
            </a:r>
            <a:r>
              <a:rPr lang="en-US" sz="1300" b="0" dirty="0">
                <a:solidFill>
                  <a:srgbClr val="50AE47"/>
                </a:solidFill>
                <a:latin typeface="Amazone" panose="03020702060507090A04" pitchFamily="66" charset="0"/>
              </a:rPr>
              <a:t> Non</a:t>
            </a:r>
          </a:p>
        </p:txBody>
      </p:sp>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1328400" y="-1535829"/>
            <a:ext cx="863600" cy="948102"/>
          </a:xfrm>
          <a:prstGeom prst="rect">
            <a:avLst/>
          </a:prstGeom>
        </p:spPr>
      </p:pic>
    </p:spTree>
    <p:extLst>
      <p:ext uri="{BB962C8B-B14F-4D97-AF65-F5344CB8AC3E}">
        <p14:creationId xmlns:p14="http://schemas.microsoft.com/office/powerpoint/2010/main" val="2522393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65F8D-0BD6-4888-A9E0-31C8B6354C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3" name="TextBox 3">
            <a:extLst>
              <a:ext uri="{FF2B5EF4-FFF2-40B4-BE49-F238E27FC236}">
                <a16:creationId xmlns:a16="http://schemas.microsoft.com/office/drawing/2014/main" id="{BD86B8AE-3967-4C71-9C8B-9D3AD509A181}"/>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6"/>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F1E46D58-B11F-4F68-8BFD-0C5A47A5D5D5}"/>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pic>
        <p:nvPicPr>
          <p:cNvPr id="5" name="Picture 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25404" y="-1050636"/>
            <a:ext cx="1136073" cy="2101272"/>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55927" y="-2761673"/>
            <a:ext cx="1136073" cy="2101272"/>
          </a:xfrm>
          <a:prstGeom prst="rect">
            <a:avLst/>
          </a:prstGeom>
        </p:spPr>
      </p:pic>
    </p:spTree>
    <p:extLst>
      <p:ext uri="{BB962C8B-B14F-4D97-AF65-F5344CB8AC3E}">
        <p14:creationId xmlns:p14="http://schemas.microsoft.com/office/powerpoint/2010/main" val="18459905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3.wav"/><Relationship Id="rId3" Type="http://schemas.openxmlformats.org/officeDocument/2006/relationships/slideLayout" Target="../slideLayouts/slideLayout3.xml"/><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35.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png"/><Relationship Id="rId18" Type="http://schemas.openxmlformats.org/officeDocument/2006/relationships/audio" Target="../media/audio3.wav"/><Relationship Id="rId3" Type="http://schemas.openxmlformats.org/officeDocument/2006/relationships/slideLayout" Target="../slideLayouts/slideLayout3.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42.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21.png"/><Relationship Id="rId12" Type="http://schemas.openxmlformats.org/officeDocument/2006/relationships/image" Target="../media/image27.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notesSlide" Target="../notesSlides/notesSlide3.xml"/><Relationship Id="rId9" Type="http://schemas.microsoft.com/office/2007/relationships/hdphoto" Target="../media/hdphoto4.wdp"/><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slideLayout" Target="../slideLayouts/slideLayout3.xml"/><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34.png"/><Relationship Id="rId10" Type="http://schemas.openxmlformats.org/officeDocument/2006/relationships/image" Target="../media/image25.png"/><Relationship Id="rId4" Type="http://schemas.openxmlformats.org/officeDocument/2006/relationships/notesSlide" Target="../notesSlides/notesSlide4.xml"/><Relationship Id="rId9" Type="http://schemas.microsoft.com/office/2007/relationships/hdphoto" Target="../media/hdphoto4.wdp"/><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4F5CCCD-ECAA-43D1-82C7-D1F38C586991}"/>
              </a:ext>
            </a:extLst>
          </p:cNvPr>
          <p:cNvSpPr txBox="1"/>
          <p:nvPr/>
        </p:nvSpPr>
        <p:spPr>
          <a:xfrm>
            <a:off x="2507865" y="1692251"/>
            <a:ext cx="7282096" cy="1631216"/>
          </a:xfrm>
          <a:prstGeom prst="rect">
            <a:avLst/>
          </a:prstGeom>
          <a:noFill/>
          <a:ln>
            <a:noFill/>
          </a:ln>
        </p:spPr>
        <p:txBody>
          <a:bodyPr wrap="square" rtlCol="0">
            <a:spAutoFit/>
          </a:bodyPr>
          <a:lstStyle/>
          <a:p>
            <a:pPr algn="ctr" defTabSz="914377"/>
            <a:r>
              <a:rPr lang="en-US" altLang="zh-CN" sz="10000" b="1" dirty="0" err="1">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9Slide07 Stormtrooper" panose="020B0500000000000000" pitchFamily="34" charset="0"/>
                <a:ea typeface="方正正黑简体" panose="02000000000000000000" pitchFamily="2" charset="-122"/>
                <a:cs typeface="+mn-ea"/>
                <a:sym typeface="+mn-lt"/>
              </a:rPr>
              <a:t>Ôn</a:t>
            </a:r>
            <a:r>
              <a:rPr lang="en-US" altLang="zh-CN" sz="10000" b="1" dirty="0">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9Slide07 Stormtrooper" panose="020B0500000000000000" pitchFamily="34" charset="0"/>
                <a:ea typeface="方正正黑简体" panose="02000000000000000000" pitchFamily="2" charset="-122"/>
                <a:cs typeface="+mn-ea"/>
                <a:sym typeface="+mn-lt"/>
              </a:rPr>
              <a:t> </a:t>
            </a:r>
            <a:r>
              <a:rPr lang="en-US" altLang="zh-CN" sz="10000" b="1" dirty="0" err="1">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9Slide07 Stormtrooper" panose="020B0500000000000000" pitchFamily="34" charset="0"/>
                <a:ea typeface="方正正黑简体" panose="02000000000000000000" pitchFamily="2" charset="-122"/>
                <a:cs typeface="+mn-ea"/>
                <a:sym typeface="+mn-lt"/>
              </a:rPr>
              <a:t>tập</a:t>
            </a:r>
            <a:endParaRPr lang="zh-CN" altLang="en-US" sz="10000" b="1" dirty="0">
              <a:ln w="9525">
                <a:noFill/>
              </a:ln>
              <a:solidFill>
                <a:srgbClr val="002060"/>
              </a:solidFill>
              <a:effectLst>
                <a:glow rad="63500">
                  <a:schemeClr val="accent1">
                    <a:satMod val="175000"/>
                    <a:alpha val="40000"/>
                  </a:schemeClr>
                </a:glow>
                <a:reflection blurRad="6350" stA="60000" endA="900" endPos="58000" dir="5400000" sy="-100000" algn="bl" rotWithShape="0"/>
              </a:effectLst>
              <a:latin typeface="#9Slide07 Stormtrooper" panose="020B0500000000000000" pitchFamily="34" charset="0"/>
              <a:ea typeface="方正正黑简体" panose="02000000000000000000" pitchFamily="2" charset="-122"/>
              <a:cs typeface="+mn-ea"/>
              <a:sym typeface="+mn-lt"/>
            </a:endParaRPr>
          </a:p>
        </p:txBody>
      </p:sp>
      <p:sp>
        <p:nvSpPr>
          <p:cNvPr id="5" name="矩形 4">
            <a:extLst>
              <a:ext uri="{FF2B5EF4-FFF2-40B4-BE49-F238E27FC236}">
                <a16:creationId xmlns:a16="http://schemas.microsoft.com/office/drawing/2014/main" id="{1C8CF194-A068-4F5A-838F-E6B46E236561}"/>
              </a:ext>
            </a:extLst>
          </p:cNvPr>
          <p:cNvSpPr/>
          <p:nvPr/>
        </p:nvSpPr>
        <p:spPr>
          <a:xfrm>
            <a:off x="2633644" y="2435217"/>
            <a:ext cx="6023013" cy="830997"/>
          </a:xfrm>
          <a:prstGeom prst="rect">
            <a:avLst/>
          </a:prstGeom>
        </p:spPr>
        <p:txBody>
          <a:bodyPr wrap="square">
            <a:spAutoFit/>
          </a:bodyPr>
          <a:lstStyle/>
          <a:p>
            <a:pPr lvl="1" algn="ctr">
              <a:spcBef>
                <a:spcPct val="0"/>
              </a:spcBef>
            </a:pPr>
            <a:endParaRPr lang="zh-CN" altLang="en-US" sz="4800" spc="300" dirty="0">
              <a:solidFill>
                <a:srgbClr val="CDC5C3"/>
              </a:solidFill>
              <a:cs typeface="+mn-ea"/>
              <a:sym typeface="+mn-lt"/>
            </a:endParaRPr>
          </a:p>
        </p:txBody>
      </p:sp>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3"/>
          <a:stretch>
            <a:fillRect/>
          </a:stretch>
        </p:blipFill>
        <p:spPr>
          <a:xfrm flipH="1">
            <a:off x="105193" y="381241"/>
            <a:ext cx="1877564" cy="1897681"/>
          </a:xfrm>
          <a:prstGeom prst="rect">
            <a:avLst/>
          </a:prstGeom>
        </p:spPr>
      </p:pic>
      <p:sp>
        <p:nvSpPr>
          <p:cNvPr id="10" name="TextBox 9">
            <a:extLst>
              <a:ext uri="{FF2B5EF4-FFF2-40B4-BE49-F238E27FC236}">
                <a16:creationId xmlns:a16="http://schemas.microsoft.com/office/drawing/2014/main" id="{56D5D6E8-06AA-4868-BB9A-32DE913437B1}"/>
              </a:ext>
            </a:extLst>
          </p:cNvPr>
          <p:cNvSpPr txBox="1"/>
          <p:nvPr/>
        </p:nvSpPr>
        <p:spPr>
          <a:xfrm>
            <a:off x="2063009" y="3455201"/>
            <a:ext cx="7086600" cy="707886"/>
          </a:xfrm>
          <a:prstGeom prst="rect">
            <a:avLst/>
          </a:prstGeom>
          <a:noFill/>
        </p:spPr>
        <p:txBody>
          <a:bodyPr wrap="square">
            <a:spAutoFit/>
          </a:bodyPr>
          <a:lstStyle/>
          <a:p>
            <a:pPr algn="ctr"/>
            <a:r>
              <a:rPr lang="en-GB" sz="4000" dirty="0" err="1">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Tuần</a:t>
            </a:r>
            <a:r>
              <a:rPr lang="en-GB" sz="4000" dirty="0">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 28 – </a:t>
            </a:r>
            <a:r>
              <a:rPr lang="en-GB" sz="4000" dirty="0" err="1">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Tiết</a:t>
            </a:r>
            <a:r>
              <a:rPr lang="en-GB" sz="4000" dirty="0">
                <a:ln w="0"/>
                <a:solidFill>
                  <a:srgbClr val="FF0000"/>
                </a:solidFill>
                <a:effectLst>
                  <a:reflection blurRad="6350" stA="53000" endA="300" endPos="35500" dir="5400000" sy="-90000" algn="bl" rotWithShape="0"/>
                </a:effectLst>
                <a:latin typeface="UVN Binh Duong" pitchFamily="2" charset="0"/>
                <a:ea typeface="方正黑体简体" panose="03000509000000000000" pitchFamily="65" charset="-122"/>
                <a:cs typeface="Arial" panose="020B0604020202020204" pitchFamily="34" charset="0"/>
              </a:rPr>
              <a:t> 7</a:t>
            </a:r>
          </a:p>
        </p:txBody>
      </p:sp>
      <p:pic>
        <p:nvPicPr>
          <p:cNvPr id="13"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pic>
        <p:nvPicPr>
          <p:cNvPr id="11"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9917317" y="2507859"/>
            <a:ext cx="1530341" cy="1503937"/>
          </a:xfrm>
          <a:prstGeom prst="rect">
            <a:avLst/>
          </a:prstGeom>
        </p:spPr>
      </p:pic>
      <p:sp>
        <p:nvSpPr>
          <p:cNvPr id="14" name="TextBox 13"/>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141878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nodePh="1">
                                  <p:stCondLst>
                                    <p:cond delay="0"/>
                                  </p:stCondLst>
                                  <p:endCondLst>
                                    <p:cond evt="begin" delay="0">
                                      <p:tn val="5"/>
                                    </p:cond>
                                  </p:endCondLst>
                                  <p:iterate type="lt">
                                    <p:tmPct val="1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 presetClass="entr" presetSubtype="3" decel="10000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 presetClass="entr" presetSubtype="12" decel="100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0-#ppt_w/2"/>
                                          </p:val>
                                        </p:tav>
                                        <p:tav tm="100000">
                                          <p:val>
                                            <p:strVal val="#ppt_x"/>
                                          </p:val>
                                        </p:tav>
                                      </p:tavLst>
                                    </p:anim>
                                    <p:anim calcmode="lin" valueType="num">
                                      <p:cBhvr additive="base">
                                        <p:cTn id="20" dur="1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grpId="0"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3750"/>
                            </p:stCondLst>
                            <p:childTnLst>
                              <p:par>
                                <p:cTn id="27" presetID="26" presetClass="emph" presetSubtype="0" fill="hold" grpId="1" nodeType="afterEffect">
                                  <p:stCondLst>
                                    <p:cond delay="0"/>
                                  </p:stCondLst>
                                  <p:iterate type="lt">
                                    <p:tmPct val="1000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par>
                          <p:cTn id="30" fill="hold">
                            <p:stCondLst>
                              <p:cond delay="4500"/>
                            </p:stCondLst>
                            <p:childTnLst>
                              <p:par>
                                <p:cTn id="31" presetID="14"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1500"/>
                                        <p:tgtEl>
                                          <p:spTgt spid="10"/>
                                        </p:tgtEl>
                                      </p:cBhvr>
                                    </p:animEffect>
                                  </p:childTnLst>
                                </p:cTn>
                              </p:par>
                            </p:childTnLst>
                          </p:cTn>
                        </p:par>
                        <p:par>
                          <p:cTn id="34" fill="hold">
                            <p:stCondLst>
                              <p:cond delay="6000"/>
                            </p:stCondLst>
                            <p:childTnLst>
                              <p:par>
                                <p:cTn id="35"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36" dur="2000" fill="hold"/>
                                        <p:tgtEl>
                                          <p:spTgt spid="13"/>
                                        </p:tgtEl>
                                        <p:attrNameLst>
                                          <p:attrName>ppt_x</p:attrName>
                                          <p:attrName>ppt_y</p:attrName>
                                        </p:attrNameLst>
                                      </p:cBhvr>
                                      <p:rCtr x="-10417" y="7847"/>
                                    </p:animMotion>
                                  </p:childTnLst>
                                </p:cTn>
                              </p:par>
                              <p:par>
                                <p:cTn id="37" presetID="2" presetClass="entr" presetSubtype="3" fill="hold" nodeType="withEffect">
                                  <p:stCondLst>
                                    <p:cond delay="2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500" fill="hold"/>
                                        <p:tgtEl>
                                          <p:spTgt spid="11"/>
                                        </p:tgtEl>
                                        <p:attrNameLst>
                                          <p:attrName>ppt_x</p:attrName>
                                        </p:attrNameLst>
                                      </p:cBhvr>
                                      <p:tavLst>
                                        <p:tav tm="0">
                                          <p:val>
                                            <p:strVal val="1+#ppt_w/2"/>
                                          </p:val>
                                        </p:tav>
                                        <p:tav tm="100000">
                                          <p:val>
                                            <p:strVal val="#ppt_x"/>
                                          </p:val>
                                        </p:tav>
                                      </p:tavLst>
                                    </p:anim>
                                    <p:anim calcmode="lin" valueType="num">
                                      <p:cBhvr additive="base">
                                        <p:cTn id="40"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41923F51-DC69-4A8E-B1BD-707C783E6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113" y="1926961"/>
            <a:ext cx="5174946" cy="5174946"/>
          </a:xfrm>
          <a:prstGeom prst="rect">
            <a:avLst/>
          </a:prstGeom>
        </p:spPr>
      </p:pic>
      <p:grpSp>
        <p:nvGrpSpPr>
          <p:cNvPr id="63" name="îṩľidè">
            <a:extLst>
              <a:ext uri="{FF2B5EF4-FFF2-40B4-BE49-F238E27FC236}">
                <a16:creationId xmlns:a16="http://schemas.microsoft.com/office/drawing/2014/main" id="{31C8C5CA-522C-4401-A1FB-8CDB3C71B31B}"/>
              </a:ext>
            </a:extLst>
          </p:cNvPr>
          <p:cNvGrpSpPr/>
          <p:nvPr/>
        </p:nvGrpSpPr>
        <p:grpSpPr>
          <a:xfrm>
            <a:off x="9576619" y="5368413"/>
            <a:ext cx="2399072" cy="1378368"/>
            <a:chOff x="3292200" y="2356149"/>
            <a:chExt cx="5242166" cy="2592546"/>
          </a:xfrm>
        </p:grpSpPr>
        <p:sp>
          <p:nvSpPr>
            <p:cNvPr id="64" name="ïṧlîḑè">
              <a:extLst>
                <a:ext uri="{FF2B5EF4-FFF2-40B4-BE49-F238E27FC236}">
                  <a16:creationId xmlns:a16="http://schemas.microsoft.com/office/drawing/2014/main" id="{1B87026C-2009-44A4-88B7-CFC695D8D4AB}"/>
                </a:ext>
              </a:extLst>
            </p:cNvPr>
            <p:cNvSpPr/>
            <p:nvPr/>
          </p:nvSpPr>
          <p:spPr>
            <a:xfrm rot="10800000">
              <a:off x="6880587" y="4224940"/>
              <a:ext cx="1653778" cy="723755"/>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5" name="iṥlíďê">
              <a:extLst>
                <a:ext uri="{FF2B5EF4-FFF2-40B4-BE49-F238E27FC236}">
                  <a16:creationId xmlns:a16="http://schemas.microsoft.com/office/drawing/2014/main" id="{D9D81680-5E79-4A2F-B964-864B48CC9140}"/>
                </a:ext>
              </a:extLst>
            </p:cNvPr>
            <p:cNvSpPr/>
            <p:nvPr/>
          </p:nvSpPr>
          <p:spPr>
            <a:xfrm rot="5400000">
              <a:off x="7566045" y="2090168"/>
              <a:ext cx="702340" cy="1234303"/>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6" name="íşḷíḑé">
              <a:extLst>
                <a:ext uri="{FF2B5EF4-FFF2-40B4-BE49-F238E27FC236}">
                  <a16:creationId xmlns:a16="http://schemas.microsoft.com/office/drawing/2014/main" id="{9379EF29-0C41-4BF7-9E5A-A3FAFA5E1199}"/>
                </a:ext>
              </a:extLst>
            </p:cNvPr>
            <p:cNvSpPr/>
            <p:nvPr/>
          </p:nvSpPr>
          <p:spPr>
            <a:xfrm rot="16200000">
              <a:off x="3820824" y="3696321"/>
              <a:ext cx="702340" cy="1759586"/>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sp>
          <p:nvSpPr>
            <p:cNvPr id="67" name="is1îďe">
              <a:extLst>
                <a:ext uri="{FF2B5EF4-FFF2-40B4-BE49-F238E27FC236}">
                  <a16:creationId xmlns:a16="http://schemas.microsoft.com/office/drawing/2014/main" id="{E4BDB8A3-1F85-40D5-A8F2-1E259059FBE6}"/>
                </a:ext>
              </a:extLst>
            </p:cNvPr>
            <p:cNvSpPr/>
            <p:nvPr/>
          </p:nvSpPr>
          <p:spPr>
            <a:xfrm>
              <a:off x="3292200" y="2356149"/>
              <a:ext cx="1085633" cy="723755"/>
            </a:xfrm>
            <a:prstGeom prst="bentArrow">
              <a:avLst>
                <a:gd name="adj1" fmla="val 15000"/>
                <a:gd name="adj2" fmla="val 15000"/>
                <a:gd name="adj3" fmla="val 20000"/>
                <a:gd name="adj4" fmla="val 30000"/>
              </a:avLst>
            </a:prstGeom>
            <a:solidFill>
              <a:srgbClr val="B6ABAE"/>
            </a:solidFill>
            <a:ln w="12700" cap="flat" cmpd="sng" algn="ctr">
              <a:noFill/>
              <a:prstDash val="solid"/>
              <a:miter lim="800000"/>
            </a:ln>
            <a:effectLst/>
          </p:spPr>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53" name="Rounded Rectangle 52"/>
          <p:cNvSpPr/>
          <p:nvPr/>
        </p:nvSpPr>
        <p:spPr>
          <a:xfrm>
            <a:off x="1010764" y="424167"/>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TextBox 53">
            <a:extLst>
              <a:ext uri="{FF2B5EF4-FFF2-40B4-BE49-F238E27FC236}">
                <a16:creationId xmlns:a16="http://schemas.microsoft.com/office/drawing/2014/main" id="{4BB2E70D-186F-492E-8822-5944E17F7F00}"/>
              </a:ext>
            </a:extLst>
          </p:cNvPr>
          <p:cNvSpPr txBox="1"/>
          <p:nvPr/>
        </p:nvSpPr>
        <p:spPr>
          <a:xfrm>
            <a:off x="1281341" y="544402"/>
            <a:ext cx="7529568" cy="1615827"/>
          </a:xfrm>
          <a:prstGeom prst="rect">
            <a:avLst/>
          </a:prstGeom>
          <a:noFill/>
        </p:spPr>
        <p:txBody>
          <a:bodyPr wrap="square" lIns="0" tIns="0" rIns="0" bIns="0" rtlCol="0">
            <a:spAutoFit/>
          </a:bodyPr>
          <a:lstStyle/>
          <a:p>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7: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chuyện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trên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những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kiểu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kể</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a:t>
            </a:r>
            <a:b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vi-VN" sz="35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55" name="Keo - 9Slide.vn">
            <a:extLst>
              <a:ext uri="{FF2B5EF4-FFF2-40B4-BE49-F238E27FC236}">
                <a16:creationId xmlns:a16="http://schemas.microsoft.com/office/drawing/2014/main" id="{3F9BD939-5013-4C52-BD34-1D9001C920CE}"/>
              </a:ext>
            </a:extLst>
          </p:cNvPr>
          <p:cNvGrpSpPr/>
          <p:nvPr/>
        </p:nvGrpSpPr>
        <p:grpSpPr>
          <a:xfrm>
            <a:off x="2234777" y="1926961"/>
            <a:ext cx="6670166" cy="1625168"/>
            <a:chOff x="877121" y="2081481"/>
            <a:chExt cx="10857679" cy="2166890"/>
          </a:xfrm>
        </p:grpSpPr>
        <p:sp>
          <p:nvSpPr>
            <p:cNvPr id="56"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002060"/>
                  </a:solidFill>
                  <a:latin typeface="Nunito" panose="00000500000000000000" pitchFamily="2" charset="0"/>
                  <a:cs typeface="Times New Roman" panose="02020603050405020304" pitchFamily="18" charset="0"/>
                </a:rPr>
                <a:t>       </a:t>
              </a:r>
              <a:r>
                <a:rPr lang="en-US" sz="2600" b="1" dirty="0" err="1">
                  <a:solidFill>
                    <a:srgbClr val="002060"/>
                  </a:solidFill>
                  <a:latin typeface="Nunito" panose="00000500000000000000" pitchFamily="2" charset="0"/>
                </a:rPr>
                <a:t>Chỉ</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a:t>
              </a:r>
              <a:endParaRPr lang="vi-VN" sz="2600" b="1" dirty="0">
                <a:solidFill>
                  <a:srgbClr val="002060"/>
                </a:solidFill>
                <a:latin typeface="Nunito" panose="00000500000000000000" pitchFamily="2" charset="0"/>
                <a:cs typeface="Times New Roman" panose="02020603050405020304" pitchFamily="18" charset="0"/>
              </a:endParaRPr>
            </a:p>
          </p:txBody>
        </p:sp>
        <p:pic>
          <p:nvPicPr>
            <p:cNvPr id="57"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58" name="Bua - 9Slide.vn">
            <a:extLst>
              <a:ext uri="{FF2B5EF4-FFF2-40B4-BE49-F238E27FC236}">
                <a16:creationId xmlns:a16="http://schemas.microsoft.com/office/drawing/2014/main" id="{5E9C7BEF-19CD-4FDF-B098-00E605D1DAAE}"/>
              </a:ext>
            </a:extLst>
          </p:cNvPr>
          <p:cNvGrpSpPr/>
          <p:nvPr/>
        </p:nvGrpSpPr>
        <p:grpSpPr>
          <a:xfrm>
            <a:off x="811082" y="3569733"/>
            <a:ext cx="8127640" cy="1262398"/>
            <a:chOff x="1032462" y="3924028"/>
            <a:chExt cx="10702338" cy="1574394"/>
          </a:xfrm>
        </p:grpSpPr>
        <p:sp>
          <p:nvSpPr>
            <p:cNvPr id="59"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002060"/>
                  </a:solidFill>
                  <a:latin typeface="Nunito" panose="00000500000000000000" pitchFamily="2" charset="0"/>
                  <a:cs typeface="Times New Roman" panose="02020603050405020304" pitchFamily="18" charset="0"/>
                </a:rPr>
                <a:t>         </a:t>
              </a:r>
            </a:p>
            <a:p>
              <a:r>
                <a:rPr lang="en-US" sz="2600" b="1" dirty="0">
                  <a:solidFill>
                    <a:srgbClr val="002060"/>
                  </a:solidFill>
                  <a:latin typeface="Nunito" panose="00000500000000000000" pitchFamily="2" charset="0"/>
                  <a:cs typeface="Times New Roman" panose="02020603050405020304" pitchFamily="18" charset="0"/>
                </a:rPr>
                <a:t>       </a:t>
              </a:r>
            </a:p>
            <a:p>
              <a:r>
                <a:rPr lang="en-US" sz="2600" b="1" dirty="0">
                  <a:solidFill>
                    <a:srgbClr val="002060"/>
                  </a:solidFill>
                  <a:latin typeface="Nunito" panose="00000500000000000000" pitchFamily="2" charset="0"/>
                  <a:cs typeface="Times New Roman" panose="02020603050405020304" pitchFamily="18"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hai</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thế</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nào</a:t>
              </a:r>
              <a:r>
                <a:rPr lang="en-US" sz="2600" b="1" dirty="0">
                  <a:solidFill>
                    <a:srgbClr val="002060"/>
                  </a:solidFill>
                  <a:latin typeface="Nunito" panose="00000500000000000000" pitchFamily="2" charset="0"/>
                </a:rPr>
                <a:t>?</a:t>
              </a:r>
              <a:br>
                <a:rPr lang="en-US" sz="2600" b="1" dirty="0">
                  <a:solidFill>
                    <a:srgbClr val="002060"/>
                  </a:solidFill>
                  <a:latin typeface="Nunito" panose="00000500000000000000" pitchFamily="2" charset="0"/>
                </a:rPr>
              </a:br>
              <a:br>
                <a:rPr lang="en-US" sz="2600" b="1" dirty="0">
                  <a:solidFill>
                    <a:srgbClr val="002060"/>
                  </a:solidFill>
                  <a:latin typeface="Nunito" panose="00000500000000000000" pitchFamily="2" charset="0"/>
                </a:rPr>
              </a:br>
              <a:endParaRPr lang="vi-VN" sz="2600" b="1" dirty="0">
                <a:solidFill>
                  <a:srgbClr val="002060"/>
                </a:solidFill>
                <a:latin typeface="Nunito" panose="00000500000000000000" pitchFamily="2" charset="0"/>
                <a:cs typeface="Times New Roman" panose="02020603050405020304" pitchFamily="18" charset="0"/>
              </a:endParaRPr>
            </a:p>
          </p:txBody>
        </p:sp>
        <p:pic>
          <p:nvPicPr>
            <p:cNvPr id="60"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924028"/>
              <a:ext cx="1318827" cy="1574394"/>
            </a:xfrm>
            <a:prstGeom prst="rect">
              <a:avLst/>
            </a:prstGeom>
          </p:spPr>
        </p:pic>
      </p:grpSp>
      <p:grpSp>
        <p:nvGrpSpPr>
          <p:cNvPr id="61" name="Bao - 9Slide.vn">
            <a:extLst>
              <a:ext uri="{FF2B5EF4-FFF2-40B4-BE49-F238E27FC236}">
                <a16:creationId xmlns:a16="http://schemas.microsoft.com/office/drawing/2014/main" id="{F9D7D70F-A2AC-44CB-925C-FB528ECBD59F}"/>
              </a:ext>
            </a:extLst>
          </p:cNvPr>
          <p:cNvGrpSpPr/>
          <p:nvPr/>
        </p:nvGrpSpPr>
        <p:grpSpPr>
          <a:xfrm>
            <a:off x="116935" y="5010220"/>
            <a:ext cx="9204046" cy="1170379"/>
            <a:chOff x="1064675" y="5668451"/>
            <a:chExt cx="10716141" cy="1098808"/>
          </a:xfrm>
        </p:grpSpPr>
        <p:sp>
          <p:nvSpPr>
            <p:cNvPr id="74" name="Rectangle: Rounded Corners 18">
              <a:extLst>
                <a:ext uri="{FF2B5EF4-FFF2-40B4-BE49-F238E27FC236}">
                  <a16:creationId xmlns:a16="http://schemas.microsoft.com/office/drawing/2014/main" id="{9BB386F8-1E91-4358-9C7D-8FA463469EF3}"/>
                </a:ext>
              </a:extLst>
            </p:cNvPr>
            <p:cNvSpPr/>
            <p:nvPr/>
          </p:nvSpPr>
          <p:spPr>
            <a:xfrm>
              <a:off x="1341416" y="5874819"/>
              <a:ext cx="10439400" cy="773725"/>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rgbClr val="002060"/>
                </a:solidFill>
                <a:latin typeface="Nunito" panose="00000500000000000000" pitchFamily="2" charset="0"/>
              </a:endParaRPr>
            </a:p>
            <a:p>
              <a:r>
                <a:rPr lang="en-US" sz="2600" b="1" dirty="0">
                  <a:solidFill>
                    <a:srgbClr val="002060"/>
                  </a:solidFill>
                  <a:latin typeface="Nunito" panose="00000500000000000000" pitchFamily="2" charset="0"/>
                </a:rPr>
                <a:t>          </a:t>
              </a:r>
            </a:p>
            <a:p>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Có</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cả</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ba</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kiểu</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câu</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làm</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thế</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nào</a:t>
              </a:r>
              <a:r>
                <a:rPr lang="en-US" sz="2600" b="1" dirty="0">
                  <a:solidFill>
                    <a:srgbClr val="002060"/>
                  </a:solidFill>
                  <a:latin typeface="Nunito" panose="00000500000000000000" pitchFamily="2" charset="0"/>
                </a:rPr>
                <a:t>? Ai </a:t>
              </a:r>
              <a:r>
                <a:rPr lang="en-US" sz="2600" b="1" dirty="0" err="1">
                  <a:solidFill>
                    <a:srgbClr val="002060"/>
                  </a:solidFill>
                  <a:latin typeface="Nunito" panose="00000500000000000000" pitchFamily="2" charset="0"/>
                </a:rPr>
                <a:t>là</a:t>
              </a:r>
              <a:r>
                <a:rPr lang="en-US" sz="2600" b="1" dirty="0">
                  <a:solidFill>
                    <a:srgbClr val="002060"/>
                  </a:solidFill>
                  <a:latin typeface="Nunito" panose="00000500000000000000" pitchFamily="2" charset="0"/>
                </a:rPr>
                <a:t> </a:t>
              </a:r>
              <a:r>
                <a:rPr lang="en-US" sz="2600" b="1" dirty="0" err="1">
                  <a:solidFill>
                    <a:srgbClr val="002060"/>
                  </a:solidFill>
                  <a:latin typeface="Nunito" panose="00000500000000000000" pitchFamily="2" charset="0"/>
                </a:rPr>
                <a:t>gì</a:t>
              </a:r>
              <a:r>
                <a:rPr lang="en-US" sz="2600" b="1" dirty="0">
                  <a:solidFill>
                    <a:srgbClr val="002060"/>
                  </a:solidFill>
                  <a:latin typeface="Nunito" panose="00000500000000000000" pitchFamily="2" charset="0"/>
                </a:rPr>
                <a:t>?</a:t>
              </a:r>
              <a:br>
                <a:rPr lang="en-US" sz="2600" b="1" dirty="0">
                  <a:solidFill>
                    <a:srgbClr val="002060"/>
                  </a:solidFill>
                  <a:latin typeface="Nunito" panose="00000500000000000000" pitchFamily="2" charset="0"/>
                </a:rPr>
              </a:br>
              <a:br>
                <a:rPr lang="en-US" sz="2600" b="1" dirty="0">
                  <a:solidFill>
                    <a:srgbClr val="002060"/>
                  </a:solidFill>
                  <a:latin typeface="Nunito" panose="00000500000000000000" pitchFamily="2" charset="0"/>
                </a:rPr>
              </a:br>
              <a:endParaRPr lang="en-US" sz="2600" b="1" dirty="0">
                <a:solidFill>
                  <a:srgbClr val="002060"/>
                </a:solidFill>
                <a:latin typeface="Nunito" panose="00000500000000000000" pitchFamily="2" charset="0"/>
              </a:endParaRPr>
            </a:p>
          </p:txBody>
        </p:sp>
        <p:pic>
          <p:nvPicPr>
            <p:cNvPr id="75"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701" b="18793" l="40898" r="56306"/>
                      </a14:imgEffect>
                    </a14:imgLayer>
                  </a14:imgProps>
                </a:ext>
              </a:extLst>
            </a:blip>
            <a:srcRect l="38972" t="4065" r="41768" b="79570"/>
            <a:stretch/>
          </p:blipFill>
          <p:spPr>
            <a:xfrm>
              <a:off x="1064675" y="5668451"/>
              <a:ext cx="1539495" cy="1098808"/>
            </a:xfrm>
            <a:prstGeom prst="rect">
              <a:avLst/>
            </a:prstGeom>
          </p:spPr>
        </p:pic>
      </p:grpSp>
      <p:pic>
        <p:nvPicPr>
          <p:cNvPr id="76"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3119" y="991737"/>
            <a:ext cx="1038293" cy="1038293"/>
          </a:xfrm>
          <a:prstGeom prst="rect">
            <a:avLst/>
          </a:prstGeom>
        </p:spPr>
      </p:pic>
      <p:pic>
        <p:nvPicPr>
          <p:cNvPr id="77" name="Picture 76">
            <a:extLst>
              <a:ext uri="{FF2B5EF4-FFF2-40B4-BE49-F238E27FC236}">
                <a16:creationId xmlns:a16="http://schemas.microsoft.com/office/drawing/2014/main" id="{92804378-07B2-4FF3-9FB1-3DE20DFBDF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2140" y="2380450"/>
            <a:ext cx="813995" cy="791384"/>
          </a:xfrm>
          <a:prstGeom prst="rect">
            <a:avLst/>
          </a:prstGeom>
        </p:spPr>
      </p:pic>
      <p:pic>
        <p:nvPicPr>
          <p:cNvPr id="78" name="Picture 77">
            <a:extLst>
              <a:ext uri="{FF2B5EF4-FFF2-40B4-BE49-F238E27FC236}">
                <a16:creationId xmlns:a16="http://schemas.microsoft.com/office/drawing/2014/main" id="{A3C97762-4B77-449B-8D84-A4C2E2C17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2216" y="3854193"/>
            <a:ext cx="868068" cy="843955"/>
          </a:xfrm>
          <a:prstGeom prst="rect">
            <a:avLst/>
          </a:prstGeom>
        </p:spPr>
      </p:pic>
      <p:pic>
        <p:nvPicPr>
          <p:cNvPr id="79" name="Picture 78"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2"/>
          <a:stretch>
            <a:fillRect/>
          </a:stretch>
        </p:blipFill>
        <p:spPr>
          <a:xfrm>
            <a:off x="8551647" y="5176368"/>
            <a:ext cx="1004231" cy="1004231"/>
          </a:xfrm>
          <a:prstGeom prst="rect">
            <a:avLst/>
          </a:prstGeom>
        </p:spPr>
      </p:pic>
      <p:sp>
        <p:nvSpPr>
          <p:cNvPr id="23" name="TextBox 22"/>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0670922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1" presetClass="entr" presetSubtype="1"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ircle(in)">
                                          <p:cBhvr>
                                            <p:cTn id="18" dur="2000"/>
                                            <p:tgtEl>
                                              <p:spTgt spid="53"/>
                                            </p:tgtEl>
                                          </p:cBhvr>
                                        </p:animEffect>
                                      </p:childTnLst>
                                    </p:cTn>
                                  </p:par>
                                  <p:par>
                                    <p:cTn id="19" presetID="2" presetClass="entr" presetSubtype="1" fill="hold" grpId="0" nodeType="withEffect" p14:presetBounceEnd="78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78000">
                                          <p:cBhvr additive="base">
                                            <p:cTn id="21" dur="1500" fill="hold"/>
                                            <p:tgtEl>
                                              <p:spTgt spid="54"/>
                                            </p:tgtEl>
                                            <p:attrNameLst>
                                              <p:attrName>ppt_x</p:attrName>
                                            </p:attrNameLst>
                                          </p:cBhvr>
                                          <p:tavLst>
                                            <p:tav tm="0">
                                              <p:val>
                                                <p:strVal val="#ppt_x"/>
                                              </p:val>
                                            </p:tav>
                                            <p:tav tm="100000">
                                              <p:val>
                                                <p:strVal val="#ppt_x"/>
                                              </p:val>
                                            </p:tav>
                                          </p:tavLst>
                                        </p:anim>
                                        <p:anim calcmode="lin" valueType="num" p14:bounceEnd="78000">
                                          <p:cBhvr additive="base">
                                            <p:cTn id="22" dur="1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72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72000">
                                          <p:cBhvr additive="base">
                                            <p:cTn id="27" dur="1500" fill="hold"/>
                                            <p:tgtEl>
                                              <p:spTgt spid="55"/>
                                            </p:tgtEl>
                                            <p:attrNameLst>
                                              <p:attrName>ppt_x</p:attrName>
                                            </p:attrNameLst>
                                          </p:cBhvr>
                                          <p:tavLst>
                                            <p:tav tm="0">
                                              <p:val>
                                                <p:strVal val="#ppt_x"/>
                                              </p:val>
                                            </p:tav>
                                            <p:tav tm="100000">
                                              <p:val>
                                                <p:strVal val="#ppt_x"/>
                                              </p:val>
                                            </p:tav>
                                          </p:tavLst>
                                        </p:anim>
                                        <p:anim calcmode="lin" valueType="num" p14:bounceEnd="72000">
                                          <p:cBhvr additive="base">
                                            <p:cTn id="28" dur="1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72000">
                                      <p:stCondLst>
                                        <p:cond delay="700"/>
                                      </p:stCondLst>
                                      <p:childTnLst>
                                        <p:set>
                                          <p:cBhvr>
                                            <p:cTn id="30" dur="1" fill="hold">
                                              <p:stCondLst>
                                                <p:cond delay="0"/>
                                              </p:stCondLst>
                                            </p:cTn>
                                            <p:tgtEl>
                                              <p:spTgt spid="58"/>
                                            </p:tgtEl>
                                            <p:attrNameLst>
                                              <p:attrName>style.visibility</p:attrName>
                                            </p:attrNameLst>
                                          </p:cBhvr>
                                          <p:to>
                                            <p:strVal val="visible"/>
                                          </p:to>
                                        </p:set>
                                        <p:anim calcmode="lin" valueType="num" p14:bounceEnd="72000">
                                          <p:cBhvr additive="base">
                                            <p:cTn id="31" dur="1500" fill="hold"/>
                                            <p:tgtEl>
                                              <p:spTgt spid="58"/>
                                            </p:tgtEl>
                                            <p:attrNameLst>
                                              <p:attrName>ppt_x</p:attrName>
                                            </p:attrNameLst>
                                          </p:cBhvr>
                                          <p:tavLst>
                                            <p:tav tm="0">
                                              <p:val>
                                                <p:strVal val="#ppt_x"/>
                                              </p:val>
                                            </p:tav>
                                            <p:tav tm="100000">
                                              <p:val>
                                                <p:strVal val="#ppt_x"/>
                                              </p:val>
                                            </p:tav>
                                          </p:tavLst>
                                        </p:anim>
                                        <p:anim calcmode="lin" valueType="num" p14:bounceEnd="72000">
                                          <p:cBhvr additive="base">
                                            <p:cTn id="32" dur="1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2000">
                                      <p:stCondLst>
                                        <p:cond delay="1500"/>
                                      </p:stCondLst>
                                      <p:childTnLst>
                                        <p:set>
                                          <p:cBhvr>
                                            <p:cTn id="34" dur="1" fill="hold">
                                              <p:stCondLst>
                                                <p:cond delay="0"/>
                                              </p:stCondLst>
                                            </p:cTn>
                                            <p:tgtEl>
                                              <p:spTgt spid="61"/>
                                            </p:tgtEl>
                                            <p:attrNameLst>
                                              <p:attrName>style.visibility</p:attrName>
                                            </p:attrNameLst>
                                          </p:cBhvr>
                                          <p:to>
                                            <p:strVal val="visible"/>
                                          </p:to>
                                        </p:set>
                                        <p:anim calcmode="lin" valueType="num" p14:bounceEnd="72000">
                                          <p:cBhvr additive="base">
                                            <p:cTn id="35" dur="1500" fill="hold"/>
                                            <p:tgtEl>
                                              <p:spTgt spid="61"/>
                                            </p:tgtEl>
                                            <p:attrNameLst>
                                              <p:attrName>ppt_x</p:attrName>
                                            </p:attrNameLst>
                                          </p:cBhvr>
                                          <p:tavLst>
                                            <p:tav tm="0">
                                              <p:val>
                                                <p:strVal val="#ppt_x"/>
                                              </p:val>
                                            </p:tav>
                                            <p:tav tm="100000">
                                              <p:val>
                                                <p:strVal val="#ppt_x"/>
                                              </p:val>
                                            </p:tav>
                                          </p:tavLst>
                                        </p:anim>
                                        <p:anim calcmode="lin" valueType="num" p14:bounceEnd="72000">
                                          <p:cBhvr additive="base">
                                            <p:cTn id="36" dur="1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fill="hold"/>
                                            <p:tgtEl>
                                              <p:spTgt spid="78"/>
                                            </p:tgtEl>
                                            <p:attrNameLst>
                                              <p:attrName>ppt_x</p:attrName>
                                            </p:attrNameLst>
                                          </p:cBhvr>
                                          <p:tavLst>
                                            <p:tav tm="0">
                                              <p:val>
                                                <p:strVal val="1+#ppt_w/2"/>
                                              </p:val>
                                            </p:tav>
                                            <p:tav tm="100000">
                                              <p:val>
                                                <p:strVal val="#ppt_x"/>
                                              </p:val>
                                            </p:tav>
                                          </p:tavLst>
                                        </p:anim>
                                        <p:anim calcmode="lin" valueType="num">
                                          <p:cBhvr additive="base">
                                            <p:cTn id="43" dur="500" fill="hold"/>
                                            <p:tgtEl>
                                              <p:spTgt spid="78"/>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5"/>
                        </p:tgtEl>
                      </p:cond>
                    </p:stCondLst>
                    <p:endSync evt="end" delay="0">
                      <p:rtn val="all"/>
                    </p:endSync>
                    <p:childTnLst>
                      <p:par>
                        <p:cTn id="45" fill="hold">
                          <p:stCondLst>
                            <p:cond delay="0"/>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5"/>
                      </p:tgtEl>
                    </p:cond>
                  </p:nextCondLst>
                </p:seq>
                <p:seq concurrent="1" nextAc="seek">
                  <p:cTn id="51" restart="whenNotActive" fill="hold" evtFilter="cancelBubble" nodeType="interactiveSeq">
                    <p:stCondLst>
                      <p:cond evt="onClick" delay="0">
                        <p:tgtEl>
                          <p:spTgt spid="61"/>
                        </p:tgtEl>
                      </p:cond>
                    </p:stCondLst>
                    <p:endSync evt="end" delay="0">
                      <p:rtn val="all"/>
                    </p:endSync>
                    <p:childTnLst>
                      <p:par>
                        <p:cTn id="52" fill="hold">
                          <p:stCondLst>
                            <p:cond delay="0"/>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anim calcmode="lin" valueType="num">
                                          <p:cBhvr>
                                            <p:cTn id="57" dur="1000" fill="hold"/>
                                            <p:tgtEl>
                                              <p:spTgt spid="79"/>
                                            </p:tgtEl>
                                            <p:attrNameLst>
                                              <p:attrName>ppt_x</p:attrName>
                                            </p:attrNameLst>
                                          </p:cBhvr>
                                          <p:tavLst>
                                            <p:tav tm="0">
                                              <p:val>
                                                <p:strVal val="#ppt_x"/>
                                              </p:val>
                                            </p:tav>
                                            <p:tav tm="100000">
                                              <p:val>
                                                <p:strVal val="#ppt_x"/>
                                              </p:val>
                                            </p:tav>
                                          </p:tavLst>
                                        </p:anim>
                                        <p:anim calcmode="lin" valueType="num">
                                          <p:cBhvr>
                                            <p:cTn id="58" dur="900" decel="100000" fill="hold"/>
                                            <p:tgtEl>
                                              <p:spTgt spid="7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par>
                              <p:cTn id="60" fill="hold">
                                <p:stCondLst>
                                  <p:cond delay="1000"/>
                                </p:stCondLst>
                                <p:childTnLst>
                                  <p:par>
                                    <p:cTn id="61" presetID="1" presetClass="mediacall" presetSubtype="0" fill="hold" nodeType="afterEffect">
                                      <p:stCondLst>
                                        <p:cond delay="0"/>
                                      </p:stCondLst>
                                      <p:childTnLst>
                                        <p:cmd type="call" cmd="playFrom(0.0)">
                                          <p:cBhvr>
                                            <p:cTn id="62" dur="4576" fill="hold"/>
                                            <p:tgtEl>
                                              <p:spTgt spid="76"/>
                                            </p:tgtEl>
                                          </p:cBhvr>
                                        </p:cmd>
                                      </p:childTnLst>
                                    </p:cTn>
                                  </p:par>
                                  <p:par>
                                    <p:cTn id="63" presetID="2" presetClass="exit" presetSubtype="2" fill="hold" nodeType="withEffect">
                                      <p:stCondLst>
                                        <p:cond delay="0"/>
                                      </p:stCondLst>
                                      <p:childTnLst>
                                        <p:anim calcmode="lin" valueType="num">
                                          <p:cBhvr additive="base">
                                            <p:cTn id="64" dur="500"/>
                                            <p:tgtEl>
                                              <p:spTgt spid="55"/>
                                            </p:tgtEl>
                                            <p:attrNameLst>
                                              <p:attrName>ppt_x</p:attrName>
                                            </p:attrNameLst>
                                          </p:cBhvr>
                                          <p:tavLst>
                                            <p:tav tm="0">
                                              <p:val>
                                                <p:strVal val="ppt_x"/>
                                              </p:val>
                                            </p:tav>
                                            <p:tav tm="100000">
                                              <p:val>
                                                <p:strVal val="1+ppt_w/2"/>
                                              </p:val>
                                            </p:tav>
                                          </p:tavLst>
                                        </p:anim>
                                        <p:anim calcmode="lin" valueType="num">
                                          <p:cBhvr additive="base">
                                            <p:cTn id="65" dur="500"/>
                                            <p:tgtEl>
                                              <p:spTgt spid="55"/>
                                            </p:tgtEl>
                                            <p:attrNameLst>
                                              <p:attrName>ppt_y</p:attrName>
                                            </p:attrNameLst>
                                          </p:cBhvr>
                                          <p:tavLst>
                                            <p:tav tm="0">
                                              <p:val>
                                                <p:strVal val="ppt_y"/>
                                              </p:val>
                                            </p:tav>
                                            <p:tav tm="100000">
                                              <p:val>
                                                <p:strVal val="ppt_y"/>
                                              </p:val>
                                            </p:tav>
                                          </p:tavLst>
                                        </p:anim>
                                        <p:set>
                                          <p:cBhvr>
                                            <p:cTn id="66" dur="1" fill="hold">
                                              <p:stCondLst>
                                                <p:cond delay="499"/>
                                              </p:stCondLst>
                                            </p:cTn>
                                            <p:tgtEl>
                                              <p:spTgt spid="55"/>
                                            </p:tgtEl>
                                            <p:attrNameLst>
                                              <p:attrName>style.visibility</p:attrName>
                                            </p:attrNameLst>
                                          </p:cBhvr>
                                          <p:to>
                                            <p:strVal val="hidden"/>
                                          </p:to>
                                        </p:set>
                                      </p:childTnLst>
                                    </p:cTn>
                                  </p:par>
                                  <p:par>
                                    <p:cTn id="67" presetID="2" presetClass="exit" presetSubtype="2" fill="hold" nodeType="withEffect">
                                      <p:stCondLst>
                                        <p:cond delay="0"/>
                                      </p:stCondLst>
                                      <p:childTnLst>
                                        <p:anim calcmode="lin" valueType="num">
                                          <p:cBhvr additive="base">
                                            <p:cTn id="68" dur="500"/>
                                            <p:tgtEl>
                                              <p:spTgt spid="58"/>
                                            </p:tgtEl>
                                            <p:attrNameLst>
                                              <p:attrName>ppt_x</p:attrName>
                                            </p:attrNameLst>
                                          </p:cBhvr>
                                          <p:tavLst>
                                            <p:tav tm="0">
                                              <p:val>
                                                <p:strVal val="ppt_x"/>
                                              </p:val>
                                            </p:tav>
                                            <p:tav tm="100000">
                                              <p:val>
                                                <p:strVal val="1+ppt_w/2"/>
                                              </p:val>
                                            </p:tav>
                                          </p:tavLst>
                                        </p:anim>
                                        <p:anim calcmode="lin" valueType="num">
                                          <p:cBhvr additive="base">
                                            <p:cTn id="69" dur="500"/>
                                            <p:tgtEl>
                                              <p:spTgt spid="58"/>
                                            </p:tgtEl>
                                            <p:attrNameLst>
                                              <p:attrName>ppt_y</p:attrName>
                                            </p:attrNameLst>
                                          </p:cBhvr>
                                          <p:tavLst>
                                            <p:tav tm="0">
                                              <p:val>
                                                <p:strVal val="ppt_y"/>
                                              </p:val>
                                            </p:tav>
                                            <p:tav tm="100000">
                                              <p:val>
                                                <p:strVal val="ppt_y"/>
                                              </p:val>
                                            </p:tav>
                                          </p:tavLst>
                                        </p:anim>
                                        <p:set>
                                          <p:cBhvr>
                                            <p:cTn id="70" dur="1" fill="hold">
                                              <p:stCondLst>
                                                <p:cond delay="499"/>
                                              </p:stCondLst>
                                            </p:cTn>
                                            <p:tgtEl>
                                              <p:spTgt spid="58"/>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78"/>
                                            </p:tgtEl>
                                            <p:attrNameLst>
                                              <p:attrName>ppt_x</p:attrName>
                                            </p:attrNameLst>
                                          </p:cBhvr>
                                          <p:tavLst>
                                            <p:tav tm="0">
                                              <p:val>
                                                <p:strVal val="ppt_x"/>
                                              </p:val>
                                            </p:tav>
                                            <p:tav tm="100000">
                                              <p:val>
                                                <p:strVal val="1+ppt_w/2"/>
                                              </p:val>
                                            </p:tav>
                                          </p:tavLst>
                                        </p:anim>
                                        <p:anim calcmode="lin" valueType="num">
                                          <p:cBhvr additive="base">
                                            <p:cTn id="73" dur="500"/>
                                            <p:tgtEl>
                                              <p:spTgt spid="78"/>
                                            </p:tgtEl>
                                            <p:attrNameLst>
                                              <p:attrName>ppt_y</p:attrName>
                                            </p:attrNameLst>
                                          </p:cBhvr>
                                          <p:tavLst>
                                            <p:tav tm="0">
                                              <p:val>
                                                <p:strVal val="ppt_y"/>
                                              </p:val>
                                            </p:tav>
                                            <p:tav tm="100000">
                                              <p:val>
                                                <p:strVal val="ppt_y"/>
                                              </p:val>
                                            </p:tav>
                                          </p:tavLst>
                                        </p:anim>
                                        <p:set>
                                          <p:cBhvr>
                                            <p:cTn id="74" dur="1" fill="hold">
                                              <p:stCondLst>
                                                <p:cond delay="499"/>
                                              </p:stCondLst>
                                            </p:cTn>
                                            <p:tgtEl>
                                              <p:spTgt spid="78"/>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77"/>
                                            </p:tgtEl>
                                            <p:attrNameLst>
                                              <p:attrName>ppt_x</p:attrName>
                                            </p:attrNameLst>
                                          </p:cBhvr>
                                          <p:tavLst>
                                            <p:tav tm="0">
                                              <p:val>
                                                <p:strVal val="ppt_x"/>
                                              </p:val>
                                            </p:tav>
                                            <p:tav tm="100000">
                                              <p:val>
                                                <p:strVal val="1+ppt_w/2"/>
                                              </p:val>
                                            </p:tav>
                                          </p:tavLst>
                                        </p:anim>
                                        <p:anim calcmode="lin" valueType="num">
                                          <p:cBhvr additive="base">
                                            <p:cTn id="77" dur="500"/>
                                            <p:tgtEl>
                                              <p:spTgt spid="77"/>
                                            </p:tgtEl>
                                            <p:attrNameLst>
                                              <p:attrName>ppt_y</p:attrName>
                                            </p:attrNameLst>
                                          </p:cBhvr>
                                          <p:tavLst>
                                            <p:tav tm="0">
                                              <p:val>
                                                <p:strVal val="ppt_y"/>
                                              </p:val>
                                            </p:tav>
                                            <p:tav tm="100000">
                                              <p:val>
                                                <p:strVal val="ppt_y"/>
                                              </p:val>
                                            </p:tav>
                                          </p:tavLst>
                                        </p:anim>
                                        <p:set>
                                          <p:cBhvr>
                                            <p:cTn id="78"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p:cTn id="79" fill="hold" display="0">
                      <p:stCondLst>
                        <p:cond delay="indefinite"/>
                      </p:stCondLst>
                      <p:endCondLst>
                        <p:cond evt="onStopAudio" delay="0">
                          <p:tgtEl>
                            <p:sldTgt/>
                          </p:tgtEl>
                        </p:cond>
                      </p:endCondLst>
                    </p:cTn>
                    <p:tgtEl>
                      <p:spTgt spid="76"/>
                    </p:tgtEl>
                  </p:cMediaNode>
                </p:audio>
              </p:childTnLst>
            </p:cTn>
          </p:par>
        </p:tnLst>
        <p:bldLst>
          <p:bldP spid="53" grpId="0" animBg="1"/>
          <p:bldP spid="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1" presetClass="entr" presetSubtype="1"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ircle(in)">
                                          <p:cBhvr>
                                            <p:cTn id="18" dur="2000"/>
                                            <p:tgtEl>
                                              <p:spTgt spid="53"/>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1500" fill="hold"/>
                                            <p:tgtEl>
                                              <p:spTgt spid="54"/>
                                            </p:tgtEl>
                                            <p:attrNameLst>
                                              <p:attrName>ppt_x</p:attrName>
                                            </p:attrNameLst>
                                          </p:cBhvr>
                                          <p:tavLst>
                                            <p:tav tm="0">
                                              <p:val>
                                                <p:strVal val="#ppt_x"/>
                                              </p:val>
                                            </p:tav>
                                            <p:tav tm="100000">
                                              <p:val>
                                                <p:strVal val="#ppt_x"/>
                                              </p:val>
                                            </p:tav>
                                          </p:tavLst>
                                        </p:anim>
                                        <p:anim calcmode="lin" valueType="num">
                                          <p:cBhvr additive="base">
                                            <p:cTn id="22" dur="1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500" fill="hold"/>
                                            <p:tgtEl>
                                              <p:spTgt spid="55"/>
                                            </p:tgtEl>
                                            <p:attrNameLst>
                                              <p:attrName>ppt_x</p:attrName>
                                            </p:attrNameLst>
                                          </p:cBhvr>
                                          <p:tavLst>
                                            <p:tav tm="0">
                                              <p:val>
                                                <p:strVal val="#ppt_x"/>
                                              </p:val>
                                            </p:tav>
                                            <p:tav tm="100000">
                                              <p:val>
                                                <p:strVal val="#ppt_x"/>
                                              </p:val>
                                            </p:tav>
                                          </p:tavLst>
                                        </p:anim>
                                        <p:anim calcmode="lin" valueType="num">
                                          <p:cBhvr additive="base">
                                            <p:cTn id="28" dur="1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7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1500" fill="hold"/>
                                            <p:tgtEl>
                                              <p:spTgt spid="58"/>
                                            </p:tgtEl>
                                            <p:attrNameLst>
                                              <p:attrName>ppt_x</p:attrName>
                                            </p:attrNameLst>
                                          </p:cBhvr>
                                          <p:tavLst>
                                            <p:tav tm="0">
                                              <p:val>
                                                <p:strVal val="#ppt_x"/>
                                              </p:val>
                                            </p:tav>
                                            <p:tav tm="100000">
                                              <p:val>
                                                <p:strVal val="#ppt_x"/>
                                              </p:val>
                                            </p:tav>
                                          </p:tavLst>
                                        </p:anim>
                                        <p:anim calcmode="lin" valueType="num">
                                          <p:cBhvr additive="base">
                                            <p:cTn id="32" dur="1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1500" fill="hold"/>
                                            <p:tgtEl>
                                              <p:spTgt spid="61"/>
                                            </p:tgtEl>
                                            <p:attrNameLst>
                                              <p:attrName>ppt_x</p:attrName>
                                            </p:attrNameLst>
                                          </p:cBhvr>
                                          <p:tavLst>
                                            <p:tav tm="0">
                                              <p:val>
                                                <p:strVal val="#ppt_x"/>
                                              </p:val>
                                            </p:tav>
                                            <p:tav tm="100000">
                                              <p:val>
                                                <p:strVal val="#ppt_x"/>
                                              </p:val>
                                            </p:tav>
                                          </p:tavLst>
                                        </p:anim>
                                        <p:anim calcmode="lin" valueType="num">
                                          <p:cBhvr additive="base">
                                            <p:cTn id="36" dur="1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fill="hold"/>
                                            <p:tgtEl>
                                              <p:spTgt spid="78"/>
                                            </p:tgtEl>
                                            <p:attrNameLst>
                                              <p:attrName>ppt_x</p:attrName>
                                            </p:attrNameLst>
                                          </p:cBhvr>
                                          <p:tavLst>
                                            <p:tav tm="0">
                                              <p:val>
                                                <p:strVal val="1+#ppt_w/2"/>
                                              </p:val>
                                            </p:tav>
                                            <p:tav tm="100000">
                                              <p:val>
                                                <p:strVal val="#ppt_x"/>
                                              </p:val>
                                            </p:tav>
                                          </p:tavLst>
                                        </p:anim>
                                        <p:anim calcmode="lin" valueType="num">
                                          <p:cBhvr additive="base">
                                            <p:cTn id="43" dur="500" fill="hold"/>
                                            <p:tgtEl>
                                              <p:spTgt spid="78"/>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0"/>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5"/>
                        </p:tgtEl>
                      </p:cond>
                    </p:stCondLst>
                    <p:endSync evt="end" delay="0">
                      <p:rtn val="all"/>
                    </p:endSync>
                    <p:childTnLst>
                      <p:par>
                        <p:cTn id="45" fill="hold">
                          <p:stCondLst>
                            <p:cond delay="0"/>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7"/>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55"/>
                      </p:tgtEl>
                    </p:cond>
                  </p:nextCondLst>
                </p:seq>
                <p:seq concurrent="1" nextAc="seek">
                  <p:cTn id="51" restart="whenNotActive" fill="hold" evtFilter="cancelBubble" nodeType="interactiveSeq">
                    <p:stCondLst>
                      <p:cond evt="onClick" delay="0">
                        <p:tgtEl>
                          <p:spTgt spid="61"/>
                        </p:tgtEl>
                      </p:cond>
                    </p:stCondLst>
                    <p:endSync evt="end" delay="0">
                      <p:rtn val="all"/>
                    </p:endSync>
                    <p:childTnLst>
                      <p:par>
                        <p:cTn id="52" fill="hold">
                          <p:stCondLst>
                            <p:cond delay="0"/>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anim calcmode="lin" valueType="num">
                                          <p:cBhvr>
                                            <p:cTn id="57" dur="1000" fill="hold"/>
                                            <p:tgtEl>
                                              <p:spTgt spid="79"/>
                                            </p:tgtEl>
                                            <p:attrNameLst>
                                              <p:attrName>ppt_x</p:attrName>
                                            </p:attrNameLst>
                                          </p:cBhvr>
                                          <p:tavLst>
                                            <p:tav tm="0">
                                              <p:val>
                                                <p:strVal val="#ppt_x"/>
                                              </p:val>
                                            </p:tav>
                                            <p:tav tm="100000">
                                              <p:val>
                                                <p:strVal val="#ppt_x"/>
                                              </p:val>
                                            </p:tav>
                                          </p:tavLst>
                                        </p:anim>
                                        <p:anim calcmode="lin" valueType="num">
                                          <p:cBhvr>
                                            <p:cTn id="58" dur="900" decel="100000" fill="hold"/>
                                            <p:tgtEl>
                                              <p:spTgt spid="7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par>
                              <p:cTn id="60" fill="hold">
                                <p:stCondLst>
                                  <p:cond delay="1000"/>
                                </p:stCondLst>
                                <p:childTnLst>
                                  <p:par>
                                    <p:cTn id="61" presetID="1" presetClass="mediacall" presetSubtype="0" fill="hold" nodeType="afterEffect">
                                      <p:stCondLst>
                                        <p:cond delay="0"/>
                                      </p:stCondLst>
                                      <p:childTnLst>
                                        <p:cmd type="call" cmd="playFrom(0.0)">
                                          <p:cBhvr>
                                            <p:cTn id="62" dur="4576" fill="hold"/>
                                            <p:tgtEl>
                                              <p:spTgt spid="76"/>
                                            </p:tgtEl>
                                          </p:cBhvr>
                                        </p:cmd>
                                      </p:childTnLst>
                                    </p:cTn>
                                  </p:par>
                                  <p:par>
                                    <p:cTn id="63" presetID="2" presetClass="exit" presetSubtype="2" fill="hold" nodeType="withEffect">
                                      <p:stCondLst>
                                        <p:cond delay="0"/>
                                      </p:stCondLst>
                                      <p:childTnLst>
                                        <p:anim calcmode="lin" valueType="num">
                                          <p:cBhvr additive="base">
                                            <p:cTn id="64" dur="500"/>
                                            <p:tgtEl>
                                              <p:spTgt spid="55"/>
                                            </p:tgtEl>
                                            <p:attrNameLst>
                                              <p:attrName>ppt_x</p:attrName>
                                            </p:attrNameLst>
                                          </p:cBhvr>
                                          <p:tavLst>
                                            <p:tav tm="0">
                                              <p:val>
                                                <p:strVal val="ppt_x"/>
                                              </p:val>
                                            </p:tav>
                                            <p:tav tm="100000">
                                              <p:val>
                                                <p:strVal val="1+ppt_w/2"/>
                                              </p:val>
                                            </p:tav>
                                          </p:tavLst>
                                        </p:anim>
                                        <p:anim calcmode="lin" valueType="num">
                                          <p:cBhvr additive="base">
                                            <p:cTn id="65" dur="500"/>
                                            <p:tgtEl>
                                              <p:spTgt spid="55"/>
                                            </p:tgtEl>
                                            <p:attrNameLst>
                                              <p:attrName>ppt_y</p:attrName>
                                            </p:attrNameLst>
                                          </p:cBhvr>
                                          <p:tavLst>
                                            <p:tav tm="0">
                                              <p:val>
                                                <p:strVal val="ppt_y"/>
                                              </p:val>
                                            </p:tav>
                                            <p:tav tm="100000">
                                              <p:val>
                                                <p:strVal val="ppt_y"/>
                                              </p:val>
                                            </p:tav>
                                          </p:tavLst>
                                        </p:anim>
                                        <p:set>
                                          <p:cBhvr>
                                            <p:cTn id="66" dur="1" fill="hold">
                                              <p:stCondLst>
                                                <p:cond delay="499"/>
                                              </p:stCondLst>
                                            </p:cTn>
                                            <p:tgtEl>
                                              <p:spTgt spid="55"/>
                                            </p:tgtEl>
                                            <p:attrNameLst>
                                              <p:attrName>style.visibility</p:attrName>
                                            </p:attrNameLst>
                                          </p:cBhvr>
                                          <p:to>
                                            <p:strVal val="hidden"/>
                                          </p:to>
                                        </p:set>
                                      </p:childTnLst>
                                    </p:cTn>
                                  </p:par>
                                  <p:par>
                                    <p:cTn id="67" presetID="2" presetClass="exit" presetSubtype="2" fill="hold" nodeType="withEffect">
                                      <p:stCondLst>
                                        <p:cond delay="0"/>
                                      </p:stCondLst>
                                      <p:childTnLst>
                                        <p:anim calcmode="lin" valueType="num">
                                          <p:cBhvr additive="base">
                                            <p:cTn id="68" dur="500"/>
                                            <p:tgtEl>
                                              <p:spTgt spid="58"/>
                                            </p:tgtEl>
                                            <p:attrNameLst>
                                              <p:attrName>ppt_x</p:attrName>
                                            </p:attrNameLst>
                                          </p:cBhvr>
                                          <p:tavLst>
                                            <p:tav tm="0">
                                              <p:val>
                                                <p:strVal val="ppt_x"/>
                                              </p:val>
                                            </p:tav>
                                            <p:tav tm="100000">
                                              <p:val>
                                                <p:strVal val="1+ppt_w/2"/>
                                              </p:val>
                                            </p:tav>
                                          </p:tavLst>
                                        </p:anim>
                                        <p:anim calcmode="lin" valueType="num">
                                          <p:cBhvr additive="base">
                                            <p:cTn id="69" dur="500"/>
                                            <p:tgtEl>
                                              <p:spTgt spid="58"/>
                                            </p:tgtEl>
                                            <p:attrNameLst>
                                              <p:attrName>ppt_y</p:attrName>
                                            </p:attrNameLst>
                                          </p:cBhvr>
                                          <p:tavLst>
                                            <p:tav tm="0">
                                              <p:val>
                                                <p:strVal val="ppt_y"/>
                                              </p:val>
                                            </p:tav>
                                            <p:tav tm="100000">
                                              <p:val>
                                                <p:strVal val="ppt_y"/>
                                              </p:val>
                                            </p:tav>
                                          </p:tavLst>
                                        </p:anim>
                                        <p:set>
                                          <p:cBhvr>
                                            <p:cTn id="70" dur="1" fill="hold">
                                              <p:stCondLst>
                                                <p:cond delay="499"/>
                                              </p:stCondLst>
                                            </p:cTn>
                                            <p:tgtEl>
                                              <p:spTgt spid="58"/>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78"/>
                                            </p:tgtEl>
                                            <p:attrNameLst>
                                              <p:attrName>ppt_x</p:attrName>
                                            </p:attrNameLst>
                                          </p:cBhvr>
                                          <p:tavLst>
                                            <p:tav tm="0">
                                              <p:val>
                                                <p:strVal val="ppt_x"/>
                                              </p:val>
                                            </p:tav>
                                            <p:tav tm="100000">
                                              <p:val>
                                                <p:strVal val="1+ppt_w/2"/>
                                              </p:val>
                                            </p:tav>
                                          </p:tavLst>
                                        </p:anim>
                                        <p:anim calcmode="lin" valueType="num">
                                          <p:cBhvr additive="base">
                                            <p:cTn id="73" dur="500"/>
                                            <p:tgtEl>
                                              <p:spTgt spid="78"/>
                                            </p:tgtEl>
                                            <p:attrNameLst>
                                              <p:attrName>ppt_y</p:attrName>
                                            </p:attrNameLst>
                                          </p:cBhvr>
                                          <p:tavLst>
                                            <p:tav tm="0">
                                              <p:val>
                                                <p:strVal val="ppt_y"/>
                                              </p:val>
                                            </p:tav>
                                            <p:tav tm="100000">
                                              <p:val>
                                                <p:strVal val="ppt_y"/>
                                              </p:val>
                                            </p:tav>
                                          </p:tavLst>
                                        </p:anim>
                                        <p:set>
                                          <p:cBhvr>
                                            <p:cTn id="74" dur="1" fill="hold">
                                              <p:stCondLst>
                                                <p:cond delay="499"/>
                                              </p:stCondLst>
                                            </p:cTn>
                                            <p:tgtEl>
                                              <p:spTgt spid="78"/>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77"/>
                                            </p:tgtEl>
                                            <p:attrNameLst>
                                              <p:attrName>ppt_x</p:attrName>
                                            </p:attrNameLst>
                                          </p:cBhvr>
                                          <p:tavLst>
                                            <p:tav tm="0">
                                              <p:val>
                                                <p:strVal val="ppt_x"/>
                                              </p:val>
                                            </p:tav>
                                            <p:tav tm="100000">
                                              <p:val>
                                                <p:strVal val="1+ppt_w/2"/>
                                              </p:val>
                                            </p:tav>
                                          </p:tavLst>
                                        </p:anim>
                                        <p:anim calcmode="lin" valueType="num">
                                          <p:cBhvr additive="base">
                                            <p:cTn id="77" dur="500"/>
                                            <p:tgtEl>
                                              <p:spTgt spid="77"/>
                                            </p:tgtEl>
                                            <p:attrNameLst>
                                              <p:attrName>ppt_y</p:attrName>
                                            </p:attrNameLst>
                                          </p:cBhvr>
                                          <p:tavLst>
                                            <p:tav tm="0">
                                              <p:val>
                                                <p:strVal val="ppt_y"/>
                                              </p:val>
                                            </p:tav>
                                            <p:tav tm="100000">
                                              <p:val>
                                                <p:strVal val="ppt_y"/>
                                              </p:val>
                                            </p:tav>
                                          </p:tavLst>
                                        </p:anim>
                                        <p:set>
                                          <p:cBhvr>
                                            <p:cTn id="78"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p:cTn id="79" fill="hold" display="0">
                      <p:stCondLst>
                        <p:cond delay="indefinite"/>
                      </p:stCondLst>
                      <p:endCondLst>
                        <p:cond evt="onStopAudio" delay="0">
                          <p:tgtEl>
                            <p:sldTgt/>
                          </p:tgtEl>
                        </p:cond>
                      </p:endCondLst>
                    </p:cTn>
                    <p:tgtEl>
                      <p:spTgt spid="76"/>
                    </p:tgtEl>
                  </p:cMediaNode>
                </p:audio>
              </p:childTnLst>
            </p:cTn>
          </p:par>
        </p:tnLst>
        <p:bldLst>
          <p:bldP spid="53" grpId="0" animBg="1"/>
          <p:bldP spid="5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c2b694ed49633963eb320821e33c9b8c"/>
          <p:cNvPicPr>
            <a:picLocks noChangeAspect="1"/>
          </p:cNvPicPr>
          <p:nvPr/>
        </p:nvPicPr>
        <p:blipFill>
          <a:blip r:embed="rId5"/>
          <a:stretch>
            <a:fillRect/>
          </a:stretch>
        </p:blipFill>
        <p:spPr>
          <a:xfrm>
            <a:off x="8250513" y="2129297"/>
            <a:ext cx="3941487" cy="4438098"/>
          </a:xfrm>
          <a:prstGeom prst="rect">
            <a:avLst/>
          </a:prstGeom>
        </p:spPr>
      </p:pic>
      <p:pic>
        <p:nvPicPr>
          <p:cNvPr id="26" name="图片 3">
            <a:extLst>
              <a:ext uri="{FF2B5EF4-FFF2-40B4-BE49-F238E27FC236}">
                <a16:creationId xmlns:a16="http://schemas.microsoft.com/office/drawing/2014/main" id="{FA3BC66F-66CA-4028-99BC-0A11D109D1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151372">
            <a:off x="563049" y="4256289"/>
            <a:ext cx="2313368" cy="2060342"/>
          </a:xfrm>
          <a:prstGeom prst="rect">
            <a:avLst/>
          </a:prstGeom>
        </p:spPr>
      </p:pic>
      <p:pic>
        <p:nvPicPr>
          <p:cNvPr id="7" name="图片 6">
            <a:extLst>
              <a:ext uri="{FF2B5EF4-FFF2-40B4-BE49-F238E27FC236}">
                <a16:creationId xmlns:a16="http://schemas.microsoft.com/office/drawing/2014/main" id="{8B469003-9A4D-4378-B3FA-077DF93063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13397" y="2393941"/>
            <a:ext cx="3571244" cy="4042843"/>
          </a:xfrm>
          <a:prstGeom prst="rect">
            <a:avLst/>
          </a:prstGeom>
        </p:spPr>
      </p:pic>
      <p:pic>
        <p:nvPicPr>
          <p:cNvPr id="25" name="图片 8">
            <a:extLst>
              <a:ext uri="{FF2B5EF4-FFF2-40B4-BE49-F238E27FC236}">
                <a16:creationId xmlns:a16="http://schemas.microsoft.com/office/drawing/2014/main" id="{ECF9DF8A-9D01-4A4D-A25F-A48DF55A7C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7644" y="4929511"/>
            <a:ext cx="4355556" cy="1782704"/>
          </a:xfrm>
          <a:prstGeom prst="rect">
            <a:avLst/>
          </a:prstGeom>
        </p:spPr>
      </p:pic>
      <p:pic>
        <p:nvPicPr>
          <p:cNvPr id="32" name="图片 8">
            <a:extLst>
              <a:ext uri="{FF2B5EF4-FFF2-40B4-BE49-F238E27FC236}">
                <a16:creationId xmlns:a16="http://schemas.microsoft.com/office/drawing/2014/main" id="{575AF2D8-6503-4EEC-9BCB-72077DF6C1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6765" y="4970089"/>
            <a:ext cx="6013588" cy="1782704"/>
          </a:xfrm>
          <a:prstGeom prst="rect">
            <a:avLst/>
          </a:prstGeom>
        </p:spPr>
      </p:pic>
      <p:grpSp>
        <p:nvGrpSpPr>
          <p:cNvPr id="27" name="组合 29">
            <a:extLst>
              <a:ext uri="{FF2B5EF4-FFF2-40B4-BE49-F238E27FC236}">
                <a16:creationId xmlns:a16="http://schemas.microsoft.com/office/drawing/2014/main" id="{7E2FA45F-EF45-4441-9462-C087F19B4C8E}"/>
              </a:ext>
            </a:extLst>
          </p:cNvPr>
          <p:cNvGrpSpPr/>
          <p:nvPr/>
        </p:nvGrpSpPr>
        <p:grpSpPr>
          <a:xfrm>
            <a:off x="1638222" y="502883"/>
            <a:ext cx="10109391" cy="5711021"/>
            <a:chOff x="1783080" y="513430"/>
            <a:chExt cx="9418320" cy="5644580"/>
          </a:xfrm>
        </p:grpSpPr>
        <p:cxnSp>
          <p:nvCxnSpPr>
            <p:cNvPr id="28" name="直接连接符 38">
              <a:extLst>
                <a:ext uri="{FF2B5EF4-FFF2-40B4-BE49-F238E27FC236}">
                  <a16:creationId xmlns:a16="http://schemas.microsoft.com/office/drawing/2014/main"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29" name="直接连接符 39">
              <a:extLst>
                <a:ext uri="{FF2B5EF4-FFF2-40B4-BE49-F238E27FC236}">
                  <a16:creationId xmlns:a16="http://schemas.microsoft.com/office/drawing/2014/main"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30" name="直接连接符 40">
              <a:extLst>
                <a:ext uri="{FF2B5EF4-FFF2-40B4-BE49-F238E27FC236}">
                  <a16:creationId xmlns:a16="http://schemas.microsoft.com/office/drawing/2014/main"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31" name="直接连接符 41">
              <a:extLst>
                <a:ext uri="{FF2B5EF4-FFF2-40B4-BE49-F238E27FC236}">
                  <a16:creationId xmlns:a16="http://schemas.microsoft.com/office/drawing/2014/main"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51" name="Keo - 9Slide.vn">
            <a:extLst>
              <a:ext uri="{FF2B5EF4-FFF2-40B4-BE49-F238E27FC236}">
                <a16:creationId xmlns:a16="http://schemas.microsoft.com/office/drawing/2014/main" id="{3F9BD939-5013-4C52-BD34-1D9001C920CE}"/>
              </a:ext>
            </a:extLst>
          </p:cNvPr>
          <p:cNvGrpSpPr/>
          <p:nvPr/>
        </p:nvGrpSpPr>
        <p:grpSpPr>
          <a:xfrm>
            <a:off x="2527968" y="2148193"/>
            <a:ext cx="5940646" cy="1625168"/>
            <a:chOff x="877121" y="2081481"/>
            <a:chExt cx="10857679" cy="2166890"/>
          </a:xfrm>
        </p:grpSpPr>
        <p:sp>
          <p:nvSpPr>
            <p:cNvPr id="52"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p>
            <a:p>
              <a:pPr algn="just"/>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Tôi</a:t>
              </a:r>
              <a:endPar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endParaRPr lang="vi-VN" sz="3000" b="1" dirty="0">
                <a:solidFill>
                  <a:srgbClr val="363636"/>
                </a:solidFill>
                <a:latin typeface="Tahoma" panose="020B0604030504040204" pitchFamily="34" charset="0"/>
                <a:ea typeface="Tahoma" panose="020B0604030504040204" pitchFamily="34" charset="0"/>
                <a:cs typeface="Tahoma" panose="020B0604030504040204" pitchFamily="34" charset="0"/>
              </a:endParaRPr>
            </a:p>
          </p:txBody>
        </p:sp>
        <p:pic>
          <p:nvPicPr>
            <p:cNvPr id="53"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54" name="Bua - 9Slide.vn">
            <a:extLst>
              <a:ext uri="{FF2B5EF4-FFF2-40B4-BE49-F238E27FC236}">
                <a16:creationId xmlns:a16="http://schemas.microsoft.com/office/drawing/2014/main" id="{5E9C7BEF-19CD-4FDF-B098-00E605D1DAAE}"/>
              </a:ext>
            </a:extLst>
          </p:cNvPr>
          <p:cNvGrpSpPr/>
          <p:nvPr/>
        </p:nvGrpSpPr>
        <p:grpSpPr>
          <a:xfrm>
            <a:off x="2521331" y="3525241"/>
            <a:ext cx="6358447" cy="1244888"/>
            <a:chOff x="800774" y="3810488"/>
            <a:chExt cx="10631329" cy="1659849"/>
          </a:xfrm>
        </p:grpSpPr>
        <p:sp>
          <p:nvSpPr>
            <p:cNvPr id="55" name="Rectangle: Rounded Corners 16">
              <a:extLst>
                <a:ext uri="{FF2B5EF4-FFF2-40B4-BE49-F238E27FC236}">
                  <a16:creationId xmlns:a16="http://schemas.microsoft.com/office/drawing/2014/main" id="{C3F609AC-00FD-4AA8-8859-DFC33DD6D4AE}"/>
                </a:ext>
              </a:extLst>
            </p:cNvPr>
            <p:cNvSpPr/>
            <p:nvPr/>
          </p:nvSpPr>
          <p:spPr>
            <a:xfrm>
              <a:off x="992702" y="4227917"/>
              <a:ext cx="10439401"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Cuộc</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đời</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tôi</a:t>
              </a:r>
              <a:endPar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6"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5750" b="18550" l="27550" r="38100">
                          <a14:foregroundMark x1="38100" y1="7500" x2="38100" y2="7500"/>
                          <a14:foregroundMark x1="28850" y1="7750" x2="28850" y2="7750"/>
                          <a14:foregroundMark x1="36800" y1="7950" x2="36800" y2="7950"/>
                          <a14:foregroundMark x1="32500" y1="18450" x2="32500" y2="18450"/>
                          <a14:foregroundMark x1="32500" y1="18550" x2="32500" y2="18550"/>
                          <a14:foregroundMark x1="38100" y1="15450" x2="38100" y2="15450"/>
                          <a14:foregroundMark x1="38100" y1="15800" x2="38100" y2="15800"/>
                          <a14:backgroundMark x1="32800" y1="10700" x2="33000" y2="10950"/>
                          <a14:backgroundMark x1="33900" y1="15600" x2="34050" y2="16000"/>
                          <a14:backgroundMark x1="28250" y1="17400" x2="28250" y2="17400"/>
                          <a14:backgroundMark x1="28550" y1="16800" x2="28700" y2="17000"/>
                        </a14:backgroundRemoval>
                      </a14:imgEffect>
                    </a14:imgLayer>
                  </a14:imgProps>
                </a:ext>
              </a:extLst>
            </a:blip>
            <a:srcRect l="26239" t="4266" r="60641" b="80072"/>
            <a:stretch/>
          </p:blipFill>
          <p:spPr>
            <a:xfrm>
              <a:off x="800774" y="3810488"/>
              <a:ext cx="1460739" cy="1659849"/>
            </a:xfrm>
            <a:prstGeom prst="rect">
              <a:avLst/>
            </a:prstGeom>
          </p:spPr>
        </p:pic>
      </p:grpSp>
      <p:grpSp>
        <p:nvGrpSpPr>
          <p:cNvPr id="57" name="Bao - 9Slide.vn">
            <a:extLst>
              <a:ext uri="{FF2B5EF4-FFF2-40B4-BE49-F238E27FC236}">
                <a16:creationId xmlns:a16="http://schemas.microsoft.com/office/drawing/2014/main" id="{F9D7D70F-A2AC-44CB-925C-FB528ECBD59F}"/>
              </a:ext>
            </a:extLst>
          </p:cNvPr>
          <p:cNvGrpSpPr/>
          <p:nvPr/>
        </p:nvGrpSpPr>
        <p:grpSpPr>
          <a:xfrm>
            <a:off x="2369299" y="4735045"/>
            <a:ext cx="6412156" cy="1102830"/>
            <a:chOff x="800127" y="5452908"/>
            <a:chExt cx="10934673" cy="1470441"/>
          </a:xfrm>
        </p:grpSpPr>
        <p:sp>
          <p:nvSpPr>
            <p:cNvPr id="58"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Rất</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bình</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thường</a:t>
              </a:r>
              <a:endPar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9"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3">
              <a:extLst>
                <a:ext uri="{BEBA8EAE-BF5A-486C-A8C5-ECC9F3942E4B}">
                  <a14:imgProps xmlns:a14="http://schemas.microsoft.com/office/drawing/2010/main">
                    <a14:imgLayer r:embed="rId11">
                      <a14:imgEffect>
                        <a14:backgroundRemoval t="5701" b="18793" l="40898" r="56306"/>
                      </a14:imgEffect>
                    </a14:imgLayer>
                  </a14:imgProps>
                </a:ext>
              </a:extLst>
            </a:blip>
            <a:srcRect l="38972" t="4065" r="41768" b="79570"/>
            <a:stretch/>
          </p:blipFill>
          <p:spPr>
            <a:xfrm>
              <a:off x="800127" y="5452908"/>
              <a:ext cx="2253071" cy="1470441"/>
            </a:xfrm>
            <a:prstGeom prst="rect">
              <a:avLst/>
            </a:prstGeom>
          </p:spPr>
        </p:pic>
      </p:grpSp>
      <p:pic>
        <p:nvPicPr>
          <p:cNvPr id="60"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64658" y="513744"/>
            <a:ext cx="886284" cy="886284"/>
          </a:xfrm>
          <a:prstGeom prst="rect">
            <a:avLst/>
          </a:prstGeom>
        </p:spPr>
      </p:pic>
      <p:pic>
        <p:nvPicPr>
          <p:cNvPr id="61" name="Picture 60">
            <a:extLst>
              <a:ext uri="{FF2B5EF4-FFF2-40B4-BE49-F238E27FC236}">
                <a16:creationId xmlns:a16="http://schemas.microsoft.com/office/drawing/2014/main" id="{92804378-07B2-4FF3-9FB1-3DE20DFBDF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1563" y="2601372"/>
            <a:ext cx="861215" cy="837293"/>
          </a:xfrm>
          <a:prstGeom prst="rect">
            <a:avLst/>
          </a:prstGeom>
        </p:spPr>
      </p:pic>
      <p:pic>
        <p:nvPicPr>
          <p:cNvPr id="62" name="Picture 61">
            <a:extLst>
              <a:ext uri="{FF2B5EF4-FFF2-40B4-BE49-F238E27FC236}">
                <a16:creationId xmlns:a16="http://schemas.microsoft.com/office/drawing/2014/main" id="{A3C97762-4B77-449B-8D84-A4C2E2C17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7078" y="4846107"/>
            <a:ext cx="930187" cy="904349"/>
          </a:xfrm>
          <a:prstGeom prst="rect">
            <a:avLst/>
          </a:prstGeom>
        </p:spPr>
      </p:pic>
      <p:pic>
        <p:nvPicPr>
          <p:cNvPr id="63" name="Picture 62"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6"/>
          <a:stretch>
            <a:fillRect/>
          </a:stretch>
        </p:blipFill>
        <p:spPr>
          <a:xfrm>
            <a:off x="7118365" y="3717320"/>
            <a:ext cx="938394" cy="938394"/>
          </a:xfrm>
          <a:prstGeom prst="rect">
            <a:avLst/>
          </a:prstGeom>
        </p:spPr>
      </p:pic>
      <p:sp>
        <p:nvSpPr>
          <p:cNvPr id="65" name="Rounded Rectangle 64"/>
          <p:cNvSpPr/>
          <p:nvPr/>
        </p:nvSpPr>
        <p:spPr>
          <a:xfrm>
            <a:off x="2369299" y="706701"/>
            <a:ext cx="7798505" cy="1339191"/>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6" name="TextBox 65">
            <a:extLst>
              <a:ext uri="{FF2B5EF4-FFF2-40B4-BE49-F238E27FC236}">
                <a16:creationId xmlns:a16="http://schemas.microsoft.com/office/drawing/2014/main" id="{4BB2E70D-186F-492E-8822-5944E17F7F00}"/>
              </a:ext>
            </a:extLst>
          </p:cNvPr>
          <p:cNvSpPr txBox="1"/>
          <p:nvPr/>
        </p:nvSpPr>
        <p:spPr>
          <a:xfrm>
            <a:off x="2676790" y="859701"/>
            <a:ext cx="7795220" cy="1846659"/>
          </a:xfrm>
          <a:prstGeom prst="rect">
            <a:avLst/>
          </a:prstGeom>
          <a:noFill/>
        </p:spPr>
        <p:txBody>
          <a:bodyPr wrap="square" lIns="0" tIns="0" rIns="0" bIns="0" rtlCol="0">
            <a:spAutoFit/>
          </a:bodyPr>
          <a:lstStyle/>
          <a:p>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8: C</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hủ ngữ trong câu </a:t>
            </a:r>
            <a:r>
              <a:rPr lang="vi-VN" sz="3000" b="1" i="1" dirty="0">
                <a:solidFill>
                  <a:srgbClr val="C00000"/>
                </a:solidFill>
                <a:latin typeface="Tahoma" panose="020B0604030504040204" pitchFamily="34" charset="0"/>
                <a:ea typeface="Tahoma" panose="020B0604030504040204" pitchFamily="34" charset="0"/>
                <a:cs typeface="Tahoma" panose="020B0604030504040204" pitchFamily="34" charset="0"/>
              </a:rPr>
              <a:t>Cuộc đời tôi rất bình thường</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 là?</a:t>
            </a:r>
            <a:br>
              <a:rPr lang="vi-VN" sz="3000"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vi-VN" sz="3000"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4" name="图片 8">
            <a:extLst>
              <a:ext uri="{FF2B5EF4-FFF2-40B4-BE49-F238E27FC236}">
                <a16:creationId xmlns:a16="http://schemas.microsoft.com/office/drawing/2014/main" id="{C3FFE1D4-86F8-4B5F-8211-39D3E731D5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192" y="5075296"/>
            <a:ext cx="6084464" cy="1782704"/>
          </a:xfrm>
          <a:prstGeom prst="rect">
            <a:avLst/>
          </a:prstGeom>
        </p:spPr>
      </p:pic>
    </p:spTree>
    <p:extLst>
      <p:ext uri="{BB962C8B-B14F-4D97-AF65-F5344CB8AC3E}">
        <p14:creationId xmlns:p14="http://schemas.microsoft.com/office/powerpoint/2010/main" val="1542850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200"/>
                                </p:stCondLst>
                                <p:childTnLst>
                                  <p:par>
                                    <p:cTn id="31" presetID="21"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circle(in)">
                                          <p:cBhvr>
                                            <p:cTn id="38" dur="2000"/>
                                            <p:tgtEl>
                                              <p:spTgt spid="65"/>
                                            </p:tgtEl>
                                          </p:cBhvr>
                                        </p:animEffect>
                                      </p:childTnLst>
                                    </p:cTn>
                                  </p:par>
                                  <p:par>
                                    <p:cTn id="39" presetID="2" presetClass="entr" presetSubtype="1" fill="hold" grpId="0" nodeType="withEffect" p14:presetBounceEnd="78000">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14:bounceEnd="78000">
                                          <p:cBhvr additive="base">
                                            <p:cTn id="41" dur="1500" fill="hold"/>
                                            <p:tgtEl>
                                              <p:spTgt spid="66"/>
                                            </p:tgtEl>
                                            <p:attrNameLst>
                                              <p:attrName>ppt_x</p:attrName>
                                            </p:attrNameLst>
                                          </p:cBhvr>
                                          <p:tavLst>
                                            <p:tav tm="0">
                                              <p:val>
                                                <p:strVal val="#ppt_x"/>
                                              </p:val>
                                            </p:tav>
                                            <p:tav tm="100000">
                                              <p:val>
                                                <p:strVal val="#ppt_x"/>
                                              </p:val>
                                            </p:tav>
                                          </p:tavLst>
                                        </p:anim>
                                        <p:anim calcmode="lin" valueType="num" p14:bounceEnd="78000">
                                          <p:cBhvr additive="base">
                                            <p:cTn id="42" dur="1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14:presetBounceEnd="72000">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14:bounceEnd="72000">
                                          <p:cBhvr additive="base">
                                            <p:cTn id="47" dur="1500" fill="hold"/>
                                            <p:tgtEl>
                                              <p:spTgt spid="51"/>
                                            </p:tgtEl>
                                            <p:attrNameLst>
                                              <p:attrName>ppt_x</p:attrName>
                                            </p:attrNameLst>
                                          </p:cBhvr>
                                          <p:tavLst>
                                            <p:tav tm="0">
                                              <p:val>
                                                <p:strVal val="#ppt_x"/>
                                              </p:val>
                                            </p:tav>
                                            <p:tav tm="100000">
                                              <p:val>
                                                <p:strVal val="#ppt_x"/>
                                              </p:val>
                                            </p:tav>
                                          </p:tavLst>
                                        </p:anim>
                                        <p:anim calcmode="lin" valueType="num" p14:bounceEnd="72000">
                                          <p:cBhvr additive="base">
                                            <p:cTn id="48" dur="1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72000">
                                      <p:stCondLst>
                                        <p:cond delay="700"/>
                                      </p:stCondLst>
                                      <p:childTnLst>
                                        <p:set>
                                          <p:cBhvr>
                                            <p:cTn id="50" dur="1" fill="hold">
                                              <p:stCondLst>
                                                <p:cond delay="0"/>
                                              </p:stCondLst>
                                            </p:cTn>
                                            <p:tgtEl>
                                              <p:spTgt spid="54"/>
                                            </p:tgtEl>
                                            <p:attrNameLst>
                                              <p:attrName>style.visibility</p:attrName>
                                            </p:attrNameLst>
                                          </p:cBhvr>
                                          <p:to>
                                            <p:strVal val="visible"/>
                                          </p:to>
                                        </p:set>
                                        <p:anim calcmode="lin" valueType="num" p14:bounceEnd="72000">
                                          <p:cBhvr additive="base">
                                            <p:cTn id="51" dur="1500" fill="hold"/>
                                            <p:tgtEl>
                                              <p:spTgt spid="54"/>
                                            </p:tgtEl>
                                            <p:attrNameLst>
                                              <p:attrName>ppt_x</p:attrName>
                                            </p:attrNameLst>
                                          </p:cBhvr>
                                          <p:tavLst>
                                            <p:tav tm="0">
                                              <p:val>
                                                <p:strVal val="#ppt_x"/>
                                              </p:val>
                                            </p:tav>
                                            <p:tav tm="100000">
                                              <p:val>
                                                <p:strVal val="#ppt_x"/>
                                              </p:val>
                                            </p:tav>
                                          </p:tavLst>
                                        </p:anim>
                                        <p:anim calcmode="lin" valueType="num" p14:bounceEnd="72000">
                                          <p:cBhvr additive="base">
                                            <p:cTn id="52" dur="1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72000">
                                      <p:stCondLst>
                                        <p:cond delay="1500"/>
                                      </p:stCondLst>
                                      <p:childTnLst>
                                        <p:set>
                                          <p:cBhvr>
                                            <p:cTn id="54" dur="1" fill="hold">
                                              <p:stCondLst>
                                                <p:cond delay="0"/>
                                              </p:stCondLst>
                                            </p:cTn>
                                            <p:tgtEl>
                                              <p:spTgt spid="57"/>
                                            </p:tgtEl>
                                            <p:attrNameLst>
                                              <p:attrName>style.visibility</p:attrName>
                                            </p:attrNameLst>
                                          </p:cBhvr>
                                          <p:to>
                                            <p:strVal val="visible"/>
                                          </p:to>
                                        </p:set>
                                        <p:anim calcmode="lin" valueType="num" p14:bounceEnd="72000">
                                          <p:cBhvr additive="base">
                                            <p:cTn id="55" dur="1500" fill="hold"/>
                                            <p:tgtEl>
                                              <p:spTgt spid="57"/>
                                            </p:tgtEl>
                                            <p:attrNameLst>
                                              <p:attrName>ppt_x</p:attrName>
                                            </p:attrNameLst>
                                          </p:cBhvr>
                                          <p:tavLst>
                                            <p:tav tm="0">
                                              <p:val>
                                                <p:strVal val="#ppt_x"/>
                                              </p:val>
                                            </p:tav>
                                            <p:tav tm="100000">
                                              <p:val>
                                                <p:strVal val="#ppt_x"/>
                                              </p:val>
                                            </p:tav>
                                          </p:tavLst>
                                        </p:anim>
                                        <p:anim calcmode="lin" valueType="num" p14:bounceEnd="72000">
                                          <p:cBhvr additive="base">
                                            <p:cTn id="56" dur="1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1+#ppt_w/2"/>
                                              </p:val>
                                            </p:tav>
                                            <p:tav tm="100000">
                                              <p:val>
                                                <p:strVal val="#ppt_x"/>
                                              </p:val>
                                            </p:tav>
                                          </p:tavLst>
                                        </p:anim>
                                        <p:anim calcmode="lin" valueType="num">
                                          <p:cBhvr additive="base">
                                            <p:cTn id="63" dur="500" fill="hold"/>
                                            <p:tgtEl>
                                              <p:spTgt spid="61"/>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1"/>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additive="base">
                                            <p:cTn id="69" dur="500" fill="hold"/>
                                            <p:tgtEl>
                                              <p:spTgt spid="62"/>
                                            </p:tgtEl>
                                            <p:attrNameLst>
                                              <p:attrName>ppt_x</p:attrName>
                                            </p:attrNameLst>
                                          </p:cBhvr>
                                          <p:tavLst>
                                            <p:tav tm="0">
                                              <p:val>
                                                <p:strVal val="1+#ppt_w/2"/>
                                              </p:val>
                                            </p:tav>
                                            <p:tav tm="100000">
                                              <p:val>
                                                <p:strVal val="#ppt_x"/>
                                              </p:val>
                                            </p:tav>
                                          </p:tavLst>
                                        </p:anim>
                                        <p:anim calcmode="lin" valueType="num">
                                          <p:cBhvr additive="base">
                                            <p:cTn id="70" dur="500" fill="hold"/>
                                            <p:tgtEl>
                                              <p:spTgt spid="62"/>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6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900" decel="100000" fill="hold"/>
                                            <p:tgtEl>
                                              <p:spTgt spid="63"/>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1" presetClass="mediacall" presetSubtype="0" fill="hold" nodeType="afterEffect">
                                      <p:stCondLst>
                                        <p:cond delay="0"/>
                                      </p:stCondLst>
                                      <p:childTnLst>
                                        <p:cmd type="call" cmd="playFrom(0.0)">
                                          <p:cBhvr>
                                            <p:cTn id="82" dur="4576" fill="hold"/>
                                            <p:tgtEl>
                                              <p:spTgt spid="60"/>
                                            </p:tgtEl>
                                          </p:cBhvr>
                                        </p:cmd>
                                      </p:childTnLst>
                                    </p:cTn>
                                  </p:par>
                                  <p:par>
                                    <p:cTn id="83" presetID="2" presetClass="exit" presetSubtype="2" fill="hold" nodeType="withEffect">
                                      <p:stCondLst>
                                        <p:cond delay="0"/>
                                      </p:stCondLst>
                                      <p:childTnLst>
                                        <p:anim calcmode="lin" valueType="num">
                                          <p:cBhvr additive="base">
                                            <p:cTn id="84" dur="500"/>
                                            <p:tgtEl>
                                              <p:spTgt spid="51"/>
                                            </p:tgtEl>
                                            <p:attrNameLst>
                                              <p:attrName>ppt_x</p:attrName>
                                            </p:attrNameLst>
                                          </p:cBhvr>
                                          <p:tavLst>
                                            <p:tav tm="0">
                                              <p:val>
                                                <p:strVal val="ppt_x"/>
                                              </p:val>
                                            </p:tav>
                                            <p:tav tm="100000">
                                              <p:val>
                                                <p:strVal val="1+ppt_w/2"/>
                                              </p:val>
                                            </p:tav>
                                          </p:tavLst>
                                        </p:anim>
                                        <p:anim calcmode="lin" valueType="num">
                                          <p:cBhvr additive="base">
                                            <p:cTn id="85" dur="500"/>
                                            <p:tgtEl>
                                              <p:spTgt spid="51"/>
                                            </p:tgtEl>
                                            <p:attrNameLst>
                                              <p:attrName>ppt_y</p:attrName>
                                            </p:attrNameLst>
                                          </p:cBhvr>
                                          <p:tavLst>
                                            <p:tav tm="0">
                                              <p:val>
                                                <p:strVal val="ppt_y"/>
                                              </p:val>
                                            </p:tav>
                                            <p:tav tm="100000">
                                              <p:val>
                                                <p:strVal val="ppt_y"/>
                                              </p:val>
                                            </p:tav>
                                          </p:tavLst>
                                        </p:anim>
                                        <p:set>
                                          <p:cBhvr>
                                            <p:cTn id="86" dur="1" fill="hold">
                                              <p:stCondLst>
                                                <p:cond delay="499"/>
                                              </p:stCondLst>
                                            </p:cTn>
                                            <p:tgtEl>
                                              <p:spTgt spid="51"/>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57"/>
                                            </p:tgtEl>
                                            <p:attrNameLst>
                                              <p:attrName>ppt_x</p:attrName>
                                            </p:attrNameLst>
                                          </p:cBhvr>
                                          <p:tavLst>
                                            <p:tav tm="0">
                                              <p:val>
                                                <p:strVal val="ppt_x"/>
                                              </p:val>
                                            </p:tav>
                                            <p:tav tm="100000">
                                              <p:val>
                                                <p:strVal val="1+ppt_w/2"/>
                                              </p:val>
                                            </p:tav>
                                          </p:tavLst>
                                        </p:anim>
                                        <p:anim calcmode="lin" valueType="num">
                                          <p:cBhvr additive="base">
                                            <p:cTn id="89" dur="500"/>
                                            <p:tgtEl>
                                              <p:spTgt spid="57"/>
                                            </p:tgtEl>
                                            <p:attrNameLst>
                                              <p:attrName>ppt_y</p:attrName>
                                            </p:attrNameLst>
                                          </p:cBhvr>
                                          <p:tavLst>
                                            <p:tav tm="0">
                                              <p:val>
                                                <p:strVal val="ppt_y"/>
                                              </p:val>
                                            </p:tav>
                                            <p:tav tm="100000">
                                              <p:val>
                                                <p:strVal val="ppt_y"/>
                                              </p:val>
                                            </p:tav>
                                          </p:tavLst>
                                        </p:anim>
                                        <p:set>
                                          <p:cBhvr>
                                            <p:cTn id="90" dur="1" fill="hold">
                                              <p:stCondLst>
                                                <p:cond delay="499"/>
                                              </p:stCondLst>
                                            </p:cTn>
                                            <p:tgtEl>
                                              <p:spTgt spid="57"/>
                                            </p:tgtEl>
                                            <p:attrNameLst>
                                              <p:attrName>style.visibility</p:attrName>
                                            </p:attrNameLst>
                                          </p:cBhvr>
                                          <p:to>
                                            <p:strVal val="hidden"/>
                                          </p:to>
                                        </p:set>
                                      </p:childTnLst>
                                    </p:cTn>
                                  </p:par>
                                  <p:par>
                                    <p:cTn id="91" presetID="2" presetClass="exit" presetSubtype="2" fill="hold" nodeType="withEffect">
                                      <p:stCondLst>
                                        <p:cond delay="0"/>
                                      </p:stCondLst>
                                      <p:childTnLst>
                                        <p:anim calcmode="lin" valueType="num">
                                          <p:cBhvr additive="base">
                                            <p:cTn id="92" dur="500"/>
                                            <p:tgtEl>
                                              <p:spTgt spid="61"/>
                                            </p:tgtEl>
                                            <p:attrNameLst>
                                              <p:attrName>ppt_x</p:attrName>
                                            </p:attrNameLst>
                                          </p:cBhvr>
                                          <p:tavLst>
                                            <p:tav tm="0">
                                              <p:val>
                                                <p:strVal val="ppt_x"/>
                                              </p:val>
                                            </p:tav>
                                            <p:tav tm="100000">
                                              <p:val>
                                                <p:strVal val="1+ppt_w/2"/>
                                              </p:val>
                                            </p:tav>
                                          </p:tavLst>
                                        </p:anim>
                                        <p:anim calcmode="lin" valueType="num">
                                          <p:cBhvr additive="base">
                                            <p:cTn id="93" dur="500"/>
                                            <p:tgtEl>
                                              <p:spTgt spid="61"/>
                                            </p:tgtEl>
                                            <p:attrNameLst>
                                              <p:attrName>ppt_y</p:attrName>
                                            </p:attrNameLst>
                                          </p:cBhvr>
                                          <p:tavLst>
                                            <p:tav tm="0">
                                              <p:val>
                                                <p:strVal val="ppt_y"/>
                                              </p:val>
                                            </p:tav>
                                            <p:tav tm="100000">
                                              <p:val>
                                                <p:strVal val="ppt_y"/>
                                              </p:val>
                                            </p:tav>
                                          </p:tavLst>
                                        </p:anim>
                                        <p:set>
                                          <p:cBhvr>
                                            <p:cTn id="94" dur="1" fill="hold">
                                              <p:stCondLst>
                                                <p:cond delay="499"/>
                                              </p:stCondLst>
                                            </p:cTn>
                                            <p:tgtEl>
                                              <p:spTgt spid="61"/>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62"/>
                                            </p:tgtEl>
                                            <p:attrNameLst>
                                              <p:attrName>ppt_x</p:attrName>
                                            </p:attrNameLst>
                                          </p:cBhvr>
                                          <p:tavLst>
                                            <p:tav tm="0">
                                              <p:val>
                                                <p:strVal val="ppt_x"/>
                                              </p:val>
                                            </p:tav>
                                            <p:tav tm="100000">
                                              <p:val>
                                                <p:strVal val="1+ppt_w/2"/>
                                              </p:val>
                                            </p:tav>
                                          </p:tavLst>
                                        </p:anim>
                                        <p:anim calcmode="lin" valueType="num">
                                          <p:cBhvr additive="base">
                                            <p:cTn id="97" dur="500"/>
                                            <p:tgtEl>
                                              <p:spTgt spid="62"/>
                                            </p:tgtEl>
                                            <p:attrNameLst>
                                              <p:attrName>ppt_y</p:attrName>
                                            </p:attrNameLst>
                                          </p:cBhvr>
                                          <p:tavLst>
                                            <p:tav tm="0">
                                              <p:val>
                                                <p:strVal val="ppt_y"/>
                                              </p:val>
                                            </p:tav>
                                            <p:tav tm="100000">
                                              <p:val>
                                                <p:strVal val="ppt_y"/>
                                              </p:val>
                                            </p:tav>
                                          </p:tavLst>
                                        </p:anim>
                                        <p:set>
                                          <p:cBhvr>
                                            <p:cTn id="9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99" fill="hold" display="0">
                      <p:stCondLst>
                        <p:cond delay="indefinite"/>
                      </p:stCondLst>
                      <p:endCondLst>
                        <p:cond evt="onStopAudio" delay="0">
                          <p:tgtEl>
                            <p:sldTgt/>
                          </p:tgtEl>
                        </p:cond>
                      </p:endCondLst>
                    </p:cTn>
                    <p:tgtEl>
                      <p:spTgt spid="60"/>
                    </p:tgtEl>
                  </p:cMediaNode>
                </p:audio>
              </p:childTnLst>
            </p:cTn>
          </p:par>
        </p:tnLst>
        <p:bldLst>
          <p:bldP spid="65" grpId="0" animBg="1"/>
          <p:bldP spid="6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200"/>
                                </p:stCondLst>
                                <p:childTnLst>
                                  <p:par>
                                    <p:cTn id="31" presetID="21"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circle(in)">
                                          <p:cBhvr>
                                            <p:cTn id="38" dur="2000"/>
                                            <p:tgtEl>
                                              <p:spTgt spid="65"/>
                                            </p:tgtEl>
                                          </p:cBhvr>
                                        </p:animEffect>
                                      </p:childTnLst>
                                    </p:cTn>
                                  </p:par>
                                  <p:par>
                                    <p:cTn id="39" presetID="2" presetClass="entr" presetSubtype="1"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1500" fill="hold"/>
                                            <p:tgtEl>
                                              <p:spTgt spid="66"/>
                                            </p:tgtEl>
                                            <p:attrNameLst>
                                              <p:attrName>ppt_x</p:attrName>
                                            </p:attrNameLst>
                                          </p:cBhvr>
                                          <p:tavLst>
                                            <p:tav tm="0">
                                              <p:val>
                                                <p:strVal val="#ppt_x"/>
                                              </p:val>
                                            </p:tav>
                                            <p:tav tm="100000">
                                              <p:val>
                                                <p:strVal val="#ppt_x"/>
                                              </p:val>
                                            </p:tav>
                                          </p:tavLst>
                                        </p:anim>
                                        <p:anim calcmode="lin" valueType="num">
                                          <p:cBhvr additive="base">
                                            <p:cTn id="42" dur="1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1500" fill="hold"/>
                                            <p:tgtEl>
                                              <p:spTgt spid="51"/>
                                            </p:tgtEl>
                                            <p:attrNameLst>
                                              <p:attrName>ppt_x</p:attrName>
                                            </p:attrNameLst>
                                          </p:cBhvr>
                                          <p:tavLst>
                                            <p:tav tm="0">
                                              <p:val>
                                                <p:strVal val="#ppt_x"/>
                                              </p:val>
                                            </p:tav>
                                            <p:tav tm="100000">
                                              <p:val>
                                                <p:strVal val="#ppt_x"/>
                                              </p:val>
                                            </p:tav>
                                          </p:tavLst>
                                        </p:anim>
                                        <p:anim calcmode="lin" valueType="num">
                                          <p:cBhvr additive="base">
                                            <p:cTn id="48" dur="1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70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1500" fill="hold"/>
                                            <p:tgtEl>
                                              <p:spTgt spid="54"/>
                                            </p:tgtEl>
                                            <p:attrNameLst>
                                              <p:attrName>ppt_x</p:attrName>
                                            </p:attrNameLst>
                                          </p:cBhvr>
                                          <p:tavLst>
                                            <p:tav tm="0">
                                              <p:val>
                                                <p:strVal val="#ppt_x"/>
                                              </p:val>
                                            </p:tav>
                                            <p:tav tm="100000">
                                              <p:val>
                                                <p:strVal val="#ppt_x"/>
                                              </p:val>
                                            </p:tav>
                                          </p:tavLst>
                                        </p:anim>
                                        <p:anim calcmode="lin" valueType="num">
                                          <p:cBhvr additive="base">
                                            <p:cTn id="52" dur="1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150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1500" fill="hold"/>
                                            <p:tgtEl>
                                              <p:spTgt spid="57"/>
                                            </p:tgtEl>
                                            <p:attrNameLst>
                                              <p:attrName>ppt_x</p:attrName>
                                            </p:attrNameLst>
                                          </p:cBhvr>
                                          <p:tavLst>
                                            <p:tav tm="0">
                                              <p:val>
                                                <p:strVal val="#ppt_x"/>
                                              </p:val>
                                            </p:tav>
                                            <p:tav tm="100000">
                                              <p:val>
                                                <p:strVal val="#ppt_x"/>
                                              </p:val>
                                            </p:tav>
                                          </p:tavLst>
                                        </p:anim>
                                        <p:anim calcmode="lin" valueType="num">
                                          <p:cBhvr additive="base">
                                            <p:cTn id="56" dur="1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1+#ppt_w/2"/>
                                              </p:val>
                                            </p:tav>
                                            <p:tav tm="100000">
                                              <p:val>
                                                <p:strVal val="#ppt_x"/>
                                              </p:val>
                                            </p:tav>
                                          </p:tavLst>
                                        </p:anim>
                                        <p:anim calcmode="lin" valueType="num">
                                          <p:cBhvr additive="base">
                                            <p:cTn id="63" dur="500" fill="hold"/>
                                            <p:tgtEl>
                                              <p:spTgt spid="61"/>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51"/>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additive="base">
                                            <p:cTn id="69" dur="500" fill="hold"/>
                                            <p:tgtEl>
                                              <p:spTgt spid="62"/>
                                            </p:tgtEl>
                                            <p:attrNameLst>
                                              <p:attrName>ppt_x</p:attrName>
                                            </p:attrNameLst>
                                          </p:cBhvr>
                                          <p:tavLst>
                                            <p:tav tm="0">
                                              <p:val>
                                                <p:strVal val="1+#ppt_w/2"/>
                                              </p:val>
                                            </p:tav>
                                            <p:tav tm="100000">
                                              <p:val>
                                                <p:strVal val="#ppt_x"/>
                                              </p:val>
                                            </p:tav>
                                          </p:tavLst>
                                        </p:anim>
                                        <p:anim calcmode="lin" valueType="num">
                                          <p:cBhvr additive="base">
                                            <p:cTn id="70" dur="500" fill="hold"/>
                                            <p:tgtEl>
                                              <p:spTgt spid="62"/>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900" decel="100000" fill="hold"/>
                                            <p:tgtEl>
                                              <p:spTgt spid="63"/>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1" presetClass="mediacall" presetSubtype="0" fill="hold" nodeType="afterEffect">
                                      <p:stCondLst>
                                        <p:cond delay="0"/>
                                      </p:stCondLst>
                                      <p:childTnLst>
                                        <p:cmd type="call" cmd="playFrom(0.0)">
                                          <p:cBhvr>
                                            <p:cTn id="82" dur="4576" fill="hold"/>
                                            <p:tgtEl>
                                              <p:spTgt spid="60"/>
                                            </p:tgtEl>
                                          </p:cBhvr>
                                        </p:cmd>
                                      </p:childTnLst>
                                    </p:cTn>
                                  </p:par>
                                  <p:par>
                                    <p:cTn id="83" presetID="2" presetClass="exit" presetSubtype="2" fill="hold" nodeType="withEffect">
                                      <p:stCondLst>
                                        <p:cond delay="0"/>
                                      </p:stCondLst>
                                      <p:childTnLst>
                                        <p:anim calcmode="lin" valueType="num">
                                          <p:cBhvr additive="base">
                                            <p:cTn id="84" dur="500"/>
                                            <p:tgtEl>
                                              <p:spTgt spid="51"/>
                                            </p:tgtEl>
                                            <p:attrNameLst>
                                              <p:attrName>ppt_x</p:attrName>
                                            </p:attrNameLst>
                                          </p:cBhvr>
                                          <p:tavLst>
                                            <p:tav tm="0">
                                              <p:val>
                                                <p:strVal val="ppt_x"/>
                                              </p:val>
                                            </p:tav>
                                            <p:tav tm="100000">
                                              <p:val>
                                                <p:strVal val="1+ppt_w/2"/>
                                              </p:val>
                                            </p:tav>
                                          </p:tavLst>
                                        </p:anim>
                                        <p:anim calcmode="lin" valueType="num">
                                          <p:cBhvr additive="base">
                                            <p:cTn id="85" dur="500"/>
                                            <p:tgtEl>
                                              <p:spTgt spid="51"/>
                                            </p:tgtEl>
                                            <p:attrNameLst>
                                              <p:attrName>ppt_y</p:attrName>
                                            </p:attrNameLst>
                                          </p:cBhvr>
                                          <p:tavLst>
                                            <p:tav tm="0">
                                              <p:val>
                                                <p:strVal val="ppt_y"/>
                                              </p:val>
                                            </p:tav>
                                            <p:tav tm="100000">
                                              <p:val>
                                                <p:strVal val="ppt_y"/>
                                              </p:val>
                                            </p:tav>
                                          </p:tavLst>
                                        </p:anim>
                                        <p:set>
                                          <p:cBhvr>
                                            <p:cTn id="86" dur="1" fill="hold">
                                              <p:stCondLst>
                                                <p:cond delay="499"/>
                                              </p:stCondLst>
                                            </p:cTn>
                                            <p:tgtEl>
                                              <p:spTgt spid="51"/>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57"/>
                                            </p:tgtEl>
                                            <p:attrNameLst>
                                              <p:attrName>ppt_x</p:attrName>
                                            </p:attrNameLst>
                                          </p:cBhvr>
                                          <p:tavLst>
                                            <p:tav tm="0">
                                              <p:val>
                                                <p:strVal val="ppt_x"/>
                                              </p:val>
                                            </p:tav>
                                            <p:tav tm="100000">
                                              <p:val>
                                                <p:strVal val="1+ppt_w/2"/>
                                              </p:val>
                                            </p:tav>
                                          </p:tavLst>
                                        </p:anim>
                                        <p:anim calcmode="lin" valueType="num">
                                          <p:cBhvr additive="base">
                                            <p:cTn id="89" dur="500"/>
                                            <p:tgtEl>
                                              <p:spTgt spid="57"/>
                                            </p:tgtEl>
                                            <p:attrNameLst>
                                              <p:attrName>ppt_y</p:attrName>
                                            </p:attrNameLst>
                                          </p:cBhvr>
                                          <p:tavLst>
                                            <p:tav tm="0">
                                              <p:val>
                                                <p:strVal val="ppt_y"/>
                                              </p:val>
                                            </p:tav>
                                            <p:tav tm="100000">
                                              <p:val>
                                                <p:strVal val="ppt_y"/>
                                              </p:val>
                                            </p:tav>
                                          </p:tavLst>
                                        </p:anim>
                                        <p:set>
                                          <p:cBhvr>
                                            <p:cTn id="90" dur="1" fill="hold">
                                              <p:stCondLst>
                                                <p:cond delay="499"/>
                                              </p:stCondLst>
                                            </p:cTn>
                                            <p:tgtEl>
                                              <p:spTgt spid="57"/>
                                            </p:tgtEl>
                                            <p:attrNameLst>
                                              <p:attrName>style.visibility</p:attrName>
                                            </p:attrNameLst>
                                          </p:cBhvr>
                                          <p:to>
                                            <p:strVal val="hidden"/>
                                          </p:to>
                                        </p:set>
                                      </p:childTnLst>
                                    </p:cTn>
                                  </p:par>
                                  <p:par>
                                    <p:cTn id="91" presetID="2" presetClass="exit" presetSubtype="2" fill="hold" nodeType="withEffect">
                                      <p:stCondLst>
                                        <p:cond delay="0"/>
                                      </p:stCondLst>
                                      <p:childTnLst>
                                        <p:anim calcmode="lin" valueType="num">
                                          <p:cBhvr additive="base">
                                            <p:cTn id="92" dur="500"/>
                                            <p:tgtEl>
                                              <p:spTgt spid="61"/>
                                            </p:tgtEl>
                                            <p:attrNameLst>
                                              <p:attrName>ppt_x</p:attrName>
                                            </p:attrNameLst>
                                          </p:cBhvr>
                                          <p:tavLst>
                                            <p:tav tm="0">
                                              <p:val>
                                                <p:strVal val="ppt_x"/>
                                              </p:val>
                                            </p:tav>
                                            <p:tav tm="100000">
                                              <p:val>
                                                <p:strVal val="1+ppt_w/2"/>
                                              </p:val>
                                            </p:tav>
                                          </p:tavLst>
                                        </p:anim>
                                        <p:anim calcmode="lin" valueType="num">
                                          <p:cBhvr additive="base">
                                            <p:cTn id="93" dur="500"/>
                                            <p:tgtEl>
                                              <p:spTgt spid="61"/>
                                            </p:tgtEl>
                                            <p:attrNameLst>
                                              <p:attrName>ppt_y</p:attrName>
                                            </p:attrNameLst>
                                          </p:cBhvr>
                                          <p:tavLst>
                                            <p:tav tm="0">
                                              <p:val>
                                                <p:strVal val="ppt_y"/>
                                              </p:val>
                                            </p:tav>
                                            <p:tav tm="100000">
                                              <p:val>
                                                <p:strVal val="ppt_y"/>
                                              </p:val>
                                            </p:tav>
                                          </p:tavLst>
                                        </p:anim>
                                        <p:set>
                                          <p:cBhvr>
                                            <p:cTn id="94" dur="1" fill="hold">
                                              <p:stCondLst>
                                                <p:cond delay="499"/>
                                              </p:stCondLst>
                                            </p:cTn>
                                            <p:tgtEl>
                                              <p:spTgt spid="61"/>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62"/>
                                            </p:tgtEl>
                                            <p:attrNameLst>
                                              <p:attrName>ppt_x</p:attrName>
                                            </p:attrNameLst>
                                          </p:cBhvr>
                                          <p:tavLst>
                                            <p:tav tm="0">
                                              <p:val>
                                                <p:strVal val="ppt_x"/>
                                              </p:val>
                                            </p:tav>
                                            <p:tav tm="100000">
                                              <p:val>
                                                <p:strVal val="1+ppt_w/2"/>
                                              </p:val>
                                            </p:tav>
                                          </p:tavLst>
                                        </p:anim>
                                        <p:anim calcmode="lin" valueType="num">
                                          <p:cBhvr additive="base">
                                            <p:cTn id="97" dur="500"/>
                                            <p:tgtEl>
                                              <p:spTgt spid="62"/>
                                            </p:tgtEl>
                                            <p:attrNameLst>
                                              <p:attrName>ppt_y</p:attrName>
                                            </p:attrNameLst>
                                          </p:cBhvr>
                                          <p:tavLst>
                                            <p:tav tm="0">
                                              <p:val>
                                                <p:strVal val="ppt_y"/>
                                              </p:val>
                                            </p:tav>
                                            <p:tav tm="100000">
                                              <p:val>
                                                <p:strVal val="ppt_y"/>
                                              </p:val>
                                            </p:tav>
                                          </p:tavLst>
                                        </p:anim>
                                        <p:set>
                                          <p:cBhvr>
                                            <p:cTn id="9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99" fill="hold" display="0">
                      <p:stCondLst>
                        <p:cond delay="indefinite"/>
                      </p:stCondLst>
                      <p:endCondLst>
                        <p:cond evt="onStopAudio" delay="0">
                          <p:tgtEl>
                            <p:sldTgt/>
                          </p:tgtEl>
                        </p:cond>
                      </p:endCondLst>
                    </p:cTn>
                    <p:tgtEl>
                      <p:spTgt spid="60"/>
                    </p:tgtEl>
                  </p:cMediaNode>
                </p:audio>
              </p:childTnLst>
            </p:cTn>
          </p:par>
        </p:tnLst>
        <p:bldLst>
          <p:bldP spid="65" grpId="0" animBg="1"/>
          <p:bldP spid="6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6E245909-1457-4C40-97A3-70C00034AAAC}"/>
              </a:ext>
            </a:extLst>
          </p:cNvPr>
          <p:cNvSpPr/>
          <p:nvPr/>
        </p:nvSpPr>
        <p:spPr>
          <a:xfrm>
            <a:off x="1829794" y="1317058"/>
            <a:ext cx="8702211" cy="47639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 name="Google Shape;3794;p53"/>
          <p:cNvSpPr txBox="1"/>
          <p:nvPr/>
        </p:nvSpPr>
        <p:spPr>
          <a:xfrm>
            <a:off x="-1591938" y="1658671"/>
            <a:ext cx="10594972" cy="113714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0" b="1" dirty="0" err="1">
                <a:solidFill>
                  <a:srgbClr val="FF0000"/>
                </a:solidFill>
                <a:latin typeface="UVF Filmotype Honey" panose="02000000000000000000" pitchFamily="50" charset="0"/>
                <a:ea typeface="Itim"/>
                <a:cs typeface="Itim" panose="020B0604020202020204" charset="-34"/>
                <a:sym typeface="Itim"/>
              </a:rPr>
              <a:t>Liên</a:t>
            </a:r>
            <a:r>
              <a:rPr lang="en-US" sz="12000" b="1" dirty="0">
                <a:solidFill>
                  <a:srgbClr val="FF0000"/>
                </a:solidFill>
                <a:latin typeface="UVF Filmotype Honey" panose="02000000000000000000" pitchFamily="50" charset="0"/>
                <a:ea typeface="Itim"/>
                <a:cs typeface="Itim" panose="020B0604020202020204" charset="-34"/>
                <a:sym typeface="Itim"/>
              </a:rPr>
              <a:t> </a:t>
            </a:r>
            <a:r>
              <a:rPr lang="en-US" sz="12000" b="1" dirty="0" err="1">
                <a:solidFill>
                  <a:srgbClr val="FF0000"/>
                </a:solidFill>
                <a:latin typeface="UVF Filmotype Honey" panose="02000000000000000000" pitchFamily="50" charset="0"/>
                <a:ea typeface="Itim"/>
                <a:cs typeface="Itim" panose="020B0604020202020204" charset="-34"/>
                <a:sym typeface="Itim"/>
              </a:rPr>
              <a:t>hê</a:t>
            </a:r>
            <a:r>
              <a:rPr lang="en-US" sz="12000" b="1" dirty="0">
                <a:solidFill>
                  <a:srgbClr val="FF0000"/>
                </a:solidFill>
                <a:latin typeface="UVF Filmotype Honey" panose="02000000000000000000" pitchFamily="50" charset="0"/>
                <a:ea typeface="Itim"/>
                <a:cs typeface="Itim" panose="020B0604020202020204" charset="-34"/>
                <a:sym typeface="Itim"/>
              </a:rPr>
              <a:t>̣</a:t>
            </a:r>
            <a:endParaRPr sz="15000" b="1" dirty="0">
              <a:solidFill>
                <a:srgbClr val="FF0000"/>
              </a:solidFill>
              <a:latin typeface="UVF Filmotype Honey" panose="02000000000000000000" pitchFamily="50" charset="0"/>
              <a:ea typeface="Itim"/>
              <a:cs typeface="Itim" panose="020B0604020202020204" charset="-34"/>
              <a:sym typeface="Itim"/>
            </a:endParaRPr>
          </a:p>
        </p:txBody>
      </p:sp>
      <p:sp>
        <p:nvSpPr>
          <p:cNvPr id="4" name="TextBox 3"/>
          <p:cNvSpPr txBox="1"/>
          <p:nvPr/>
        </p:nvSpPr>
        <p:spPr>
          <a:xfrm>
            <a:off x="1786061" y="3137432"/>
            <a:ext cx="8573729" cy="1600438"/>
          </a:xfrm>
          <a:prstGeom prst="rect">
            <a:avLst/>
          </a:prstGeom>
          <a:noFill/>
        </p:spPr>
        <p:txBody>
          <a:bodyPr wrap="square" rtlCol="0">
            <a:spAutoFit/>
          </a:bodyPr>
          <a:lstStyle/>
          <a:p>
            <a:pPr algn="ctr"/>
            <a:r>
              <a:rPr lang="en-US" sz="4900" b="1" dirty="0" err="1">
                <a:solidFill>
                  <a:srgbClr val="002060"/>
                </a:solidFill>
                <a:latin typeface="Times New Roman" panose="02020603050405020304" pitchFamily="18" charset="0"/>
                <a:cs typeface="Times New Roman" panose="02020603050405020304" pitchFamily="18" charset="0"/>
              </a:rPr>
              <a:t>Em</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hãy</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nêu</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một</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số</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biện</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pháp</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bảo</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vê</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chim</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và</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cây</a:t>
            </a:r>
            <a:r>
              <a:rPr lang="en-US" sz="4900" b="1" dirty="0">
                <a:solidFill>
                  <a:srgbClr val="002060"/>
                </a:solidFill>
                <a:latin typeface="Times New Roman" panose="02020603050405020304" pitchFamily="18" charset="0"/>
                <a:cs typeface="Times New Roman" panose="02020603050405020304" pitchFamily="18" charset="0"/>
              </a:rPr>
              <a:t> </a:t>
            </a:r>
            <a:r>
              <a:rPr lang="en-US" sz="4900" b="1" dirty="0" err="1">
                <a:solidFill>
                  <a:srgbClr val="002060"/>
                </a:solidFill>
                <a:latin typeface="Times New Roman" panose="02020603050405020304" pitchFamily="18" charset="0"/>
                <a:cs typeface="Times New Roman" panose="02020603050405020304" pitchFamily="18" charset="0"/>
              </a:rPr>
              <a:t>cối</a:t>
            </a:r>
            <a:r>
              <a:rPr lang="en-US" sz="4900" b="1" dirty="0">
                <a:solidFill>
                  <a:srgbClr val="002060"/>
                </a:solidFill>
                <a:latin typeface="Times New Roman" panose="02020603050405020304" pitchFamily="18" charset="0"/>
                <a:cs typeface="Times New Roman" panose="02020603050405020304" pitchFamily="18" charset="0"/>
              </a:rPr>
              <a:t>?</a:t>
            </a:r>
          </a:p>
        </p:txBody>
      </p:sp>
      <p:pic>
        <p:nvPicPr>
          <p:cNvPr id="7"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8778754" y="178901"/>
            <a:ext cx="3239375" cy="3183484"/>
          </a:xfrm>
          <a:prstGeom prst="rect">
            <a:avLst/>
          </a:prstGeom>
        </p:spPr>
      </p:pic>
      <p:pic>
        <p:nvPicPr>
          <p:cNvPr id="9"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8740102" y="149405"/>
            <a:ext cx="3239375" cy="3183484"/>
          </a:xfrm>
          <a:prstGeom prst="rect">
            <a:avLst/>
          </a:prstGeom>
        </p:spPr>
      </p:pic>
      <p:sp>
        <p:nvSpPr>
          <p:cNvPr id="10" name="TextBox 9"/>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1064577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1+#ppt_w/2"/>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EA598B6D-FDA9-48F7-9C40-B8D3F3E7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78" y="997645"/>
            <a:ext cx="5032153" cy="4805706"/>
          </a:xfrm>
          <a:prstGeom prst="rect">
            <a:avLst/>
          </a:prstGeom>
        </p:spPr>
      </p:pic>
      <p:sp>
        <p:nvSpPr>
          <p:cNvPr id="19" name="文本框 18">
            <a:extLst>
              <a:ext uri="{FF2B5EF4-FFF2-40B4-BE49-F238E27FC236}">
                <a16:creationId xmlns:a16="http://schemas.microsoft.com/office/drawing/2014/main" id="{37B7C1A8-6B04-4944-8387-A28728B929D1}"/>
              </a:ext>
            </a:extLst>
          </p:cNvPr>
          <p:cNvSpPr txBox="1"/>
          <p:nvPr/>
        </p:nvSpPr>
        <p:spPr>
          <a:xfrm>
            <a:off x="5213965" y="1522381"/>
            <a:ext cx="6751894" cy="2492990"/>
          </a:xfrm>
          <a:prstGeom prst="rect">
            <a:avLst/>
          </a:prstGeom>
          <a:noFill/>
        </p:spPr>
        <p:txBody>
          <a:bodyPr wrap="square" rtlCol="0">
            <a:spAutoFit/>
          </a:bodyPr>
          <a:lstStyle/>
          <a:p>
            <a:r>
              <a:rPr lang="nl-NL" sz="2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b="1" dirty="0">
                <a:solidFill>
                  <a:schemeClr val="tx1">
                    <a:lumMod val="85000"/>
                    <a:lumOff val="15000"/>
                  </a:schemeClr>
                </a:solidFill>
                <a:latin typeface="Times New Roman" panose="02020603050405020304" pitchFamily="18" charset="0"/>
                <a:cs typeface="Times New Roman" panose="02020603050405020304" pitchFamily="18" charset="0"/>
              </a:rPr>
              <a:t>Đọc thầm bài văn cho trước, xác định được: các nhân vật có trong câu chuyện và nêu được nội dung, ý nghĩa của câu chuyện đó.</a:t>
            </a:r>
            <a:endParaRPr lang="en-US" sz="2600" b="1" dirty="0">
              <a:solidFill>
                <a:schemeClr val="tx1">
                  <a:lumMod val="85000"/>
                  <a:lumOff val="15000"/>
                </a:schemeClr>
              </a:solidFill>
              <a:latin typeface="Times New Roman" panose="02020603050405020304" pitchFamily="18" charset="0"/>
              <a:cs typeface="Times New Roman" panose="02020603050405020304" pitchFamily="18" charset="0"/>
            </a:endParaRPr>
          </a:p>
          <a:p>
            <a:endParaRPr lang="en-US" sz="2600" b="1"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vi-VN" sz="2600" b="1" dirty="0">
                <a:solidFill>
                  <a:schemeClr val="tx1">
                    <a:lumMod val="85000"/>
                    <a:lumOff val="15000"/>
                  </a:schemeClr>
                </a:solidFill>
                <a:latin typeface="Times New Roman" panose="02020603050405020304" pitchFamily="18" charset="0"/>
                <a:cs typeface="Times New Roman" panose="02020603050405020304" pitchFamily="18" charset="0"/>
              </a:rPr>
              <a:t>- Củng cố về biện pháp nhân hóa, các kiểu câu đã học: câu kể, câu hỏi, câu khiến…</a:t>
            </a:r>
            <a:endParaRPr lang="en-US" sz="2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317D034C-BFB6-4968-BD38-9AD037657654}"/>
              </a:ext>
            </a:extLst>
          </p:cNvPr>
          <p:cNvSpPr txBox="1"/>
          <p:nvPr/>
        </p:nvSpPr>
        <p:spPr>
          <a:xfrm>
            <a:off x="5072870" y="4328646"/>
            <a:ext cx="5087018" cy="492443"/>
          </a:xfrm>
          <a:prstGeom prst="rect">
            <a:avLst/>
          </a:prstGeom>
          <a:noFill/>
        </p:spPr>
        <p:txBody>
          <a:bodyPr wrap="square" rtlCol="0">
            <a:spAutoFit/>
          </a:bodyPr>
          <a:lstStyle/>
          <a:p>
            <a:r>
              <a:rPr lang="nl-NL" sz="2600" b="1" dirty="0">
                <a:latin typeface="Times New Roman" panose="02020603050405020304" pitchFamily="18" charset="0"/>
                <a:cs typeface="Times New Roman" panose="02020603050405020304" pitchFamily="18" charset="0"/>
              </a:rPr>
              <a:t>- Rèn kĩ năng làm bài đọc – hiểu</a:t>
            </a:r>
            <a:endParaRPr lang="en-US" sz="2600" b="1" dirty="0">
              <a:latin typeface="Times New Roman" panose="02020603050405020304" pitchFamily="18" charset="0"/>
              <a:cs typeface="Times New Roman" panose="02020603050405020304" pitchFamily="18" charset="0"/>
            </a:endParaRPr>
          </a:p>
        </p:txBody>
      </p:sp>
      <p:cxnSp>
        <p:nvCxnSpPr>
          <p:cNvPr id="30" name="直接连接符 29">
            <a:extLst>
              <a:ext uri="{FF2B5EF4-FFF2-40B4-BE49-F238E27FC236}">
                <a16:creationId xmlns:a16="http://schemas.microsoft.com/office/drawing/2014/main" id="{470A458F-4AB7-4482-A76C-D7DD80D7BBDA}"/>
              </a:ext>
            </a:extLst>
          </p:cNvPr>
          <p:cNvCxnSpPr>
            <a:cxnSpLocks/>
          </p:cNvCxnSpPr>
          <p:nvPr/>
        </p:nvCxnSpPr>
        <p:spPr>
          <a:xfrm>
            <a:off x="7884057" y="2341022"/>
            <a:ext cx="793" cy="3700030"/>
          </a:xfrm>
          <a:prstGeom prst="line">
            <a:avLst/>
          </a:prstGeom>
          <a:ln>
            <a:solidFill>
              <a:srgbClr val="CDC5C3"/>
            </a:solidFill>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5B986219-9E4F-4E4E-8E0A-E18E087FF0FE}"/>
              </a:ext>
            </a:extLst>
          </p:cNvPr>
          <p:cNvGrpSpPr/>
          <p:nvPr/>
        </p:nvGrpSpPr>
        <p:grpSpPr>
          <a:xfrm>
            <a:off x="4739300" y="2497356"/>
            <a:ext cx="474664" cy="474664"/>
            <a:chOff x="5859461" y="5268185"/>
            <a:chExt cx="474664" cy="474664"/>
          </a:xfrm>
        </p:grpSpPr>
        <p:sp>
          <p:nvSpPr>
            <p:cNvPr id="35" name="îşlïḓe">
              <a:extLst>
                <a:ext uri="{FF2B5EF4-FFF2-40B4-BE49-F238E27FC236}">
                  <a16:creationId xmlns:a16="http://schemas.microsoft.com/office/drawing/2014/main" id="{F8978374-A814-45F9-A8DB-1CC501997410}"/>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defTabSz="914354"/>
              <a:endParaRPr lang="zh-CN" altLang="en-US" sz="2000" b="1" dirty="0">
                <a:solidFill>
                  <a:schemeClr val="bg1"/>
                </a:solidFill>
                <a:cs typeface="+mn-ea"/>
                <a:sym typeface="+mn-lt"/>
              </a:endParaRPr>
            </a:p>
          </p:txBody>
        </p:sp>
        <p:sp>
          <p:nvSpPr>
            <p:cNvPr id="36" name="tree-leaf_13600">
              <a:extLst>
                <a:ext uri="{FF2B5EF4-FFF2-40B4-BE49-F238E27FC236}">
                  <a16:creationId xmlns:a16="http://schemas.microsoft.com/office/drawing/2014/main" id="{AF03F846-CE6C-4349-BC96-B6EBBD408EF3}"/>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37" name="组合 36">
            <a:extLst>
              <a:ext uri="{FF2B5EF4-FFF2-40B4-BE49-F238E27FC236}">
                <a16:creationId xmlns:a16="http://schemas.microsoft.com/office/drawing/2014/main" id="{892C51AD-3472-4F9F-A57E-712B9AE41C53}"/>
              </a:ext>
            </a:extLst>
          </p:cNvPr>
          <p:cNvGrpSpPr/>
          <p:nvPr/>
        </p:nvGrpSpPr>
        <p:grpSpPr>
          <a:xfrm>
            <a:off x="5623276" y="5024855"/>
            <a:ext cx="474664" cy="474664"/>
            <a:chOff x="5859461" y="5268185"/>
            <a:chExt cx="474664" cy="474664"/>
          </a:xfrm>
        </p:grpSpPr>
        <p:sp>
          <p:nvSpPr>
            <p:cNvPr id="38" name="îşlïḓe">
              <a:extLst>
                <a:ext uri="{FF2B5EF4-FFF2-40B4-BE49-F238E27FC236}">
                  <a16:creationId xmlns:a16="http://schemas.microsoft.com/office/drawing/2014/main" id="{C5519C3A-86C3-4058-942E-13B449D5D6CC}"/>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defTabSz="914354"/>
              <a:endParaRPr lang="zh-CN" altLang="en-US" sz="2000" b="1" dirty="0">
                <a:solidFill>
                  <a:schemeClr val="bg1"/>
                </a:solidFill>
                <a:cs typeface="+mn-ea"/>
                <a:sym typeface="+mn-lt"/>
              </a:endParaRPr>
            </a:p>
          </p:txBody>
        </p:sp>
        <p:sp>
          <p:nvSpPr>
            <p:cNvPr id="39" name="tree-leaf_13600">
              <a:extLst>
                <a:ext uri="{FF2B5EF4-FFF2-40B4-BE49-F238E27FC236}">
                  <a16:creationId xmlns:a16="http://schemas.microsoft.com/office/drawing/2014/main" id="{C6A737E8-8176-4E0F-AA7D-BCECA3AA3E1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pic>
        <p:nvPicPr>
          <p:cNvPr id="44" name="图片 43">
            <a:extLst>
              <a:ext uri="{FF2B5EF4-FFF2-40B4-BE49-F238E27FC236}">
                <a16:creationId xmlns:a16="http://schemas.microsoft.com/office/drawing/2014/main" id="{90602234-58DB-4568-B02D-F52EE4839365}"/>
              </a:ext>
            </a:extLst>
          </p:cNvPr>
          <p:cNvPicPr>
            <a:picLocks noChangeAspect="1"/>
          </p:cNvPicPr>
          <p:nvPr/>
        </p:nvPicPr>
        <p:blipFill>
          <a:blip r:embed="rId3"/>
          <a:stretch>
            <a:fillRect/>
          </a:stretch>
        </p:blipFill>
        <p:spPr>
          <a:xfrm flipH="1">
            <a:off x="1906156" y="792818"/>
            <a:ext cx="1877564" cy="1897681"/>
          </a:xfrm>
          <a:prstGeom prst="rect">
            <a:avLst/>
          </a:prstGeom>
        </p:spPr>
      </p:pic>
      <p:sp>
        <p:nvSpPr>
          <p:cNvPr id="2" name="TextBox 1"/>
          <p:cNvSpPr txBox="1"/>
          <p:nvPr/>
        </p:nvSpPr>
        <p:spPr>
          <a:xfrm>
            <a:off x="3685599" y="466731"/>
            <a:ext cx="6933239" cy="1061829"/>
          </a:xfrm>
          <a:prstGeom prst="rect">
            <a:avLst/>
          </a:prstGeom>
          <a:noFill/>
        </p:spPr>
        <p:txBody>
          <a:bodyPr wrap="square" rtlCol="0">
            <a:spAutoFit/>
          </a:bodyPr>
          <a:lstStyle/>
          <a:p>
            <a:r>
              <a:rPr lang="nl-NL" sz="4500" dirty="0">
                <a:ln w="0"/>
                <a:solidFill>
                  <a:schemeClr val="accent2"/>
                </a:solidFill>
                <a:effectLst>
                  <a:reflection blurRad="6350" stA="53000" endA="300" endPos="35500" dir="5400000" sy="-90000" algn="bl" rotWithShape="0"/>
                </a:effectLst>
                <a:latin typeface="UTM Showcard" panose="02040603050506020204" pitchFamily="18" charset="0"/>
              </a:rPr>
              <a:t>I. YÊU CẦU CẦN ĐẠT:</a:t>
            </a:r>
            <a:endParaRPr lang="en-US" sz="4500" dirty="0">
              <a:ln w="0"/>
              <a:solidFill>
                <a:schemeClr val="accent2"/>
              </a:solidFill>
              <a:effectLst>
                <a:reflection blurRad="6350" stA="53000" endA="300" endPos="35500" dir="5400000" sy="-90000" algn="bl" rotWithShape="0"/>
              </a:effectLst>
              <a:latin typeface="UTM Showcard" panose="02040603050506020204" pitchFamily="18" charset="0"/>
            </a:endParaRPr>
          </a:p>
          <a:p>
            <a:endParaRPr lang="en-US" dirty="0"/>
          </a:p>
        </p:txBody>
      </p:sp>
      <p:sp>
        <p:nvSpPr>
          <p:cNvPr id="14" name="TextBox 13"/>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4165154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20000" decel="8000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ppt_x"/>
                                          </p:val>
                                        </p:tav>
                                        <p:tav tm="100000">
                                          <p:val>
                                            <p:strVal val="#ppt_x"/>
                                          </p:val>
                                        </p:tav>
                                      </p:tavLst>
                                    </p:anim>
                                    <p:anim calcmode="lin" valueType="num">
                                      <p:cBhvr additive="base">
                                        <p:cTn id="14" dur="10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4" accel="20000" decel="8000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ppt_x"/>
                                          </p:val>
                                        </p:tav>
                                        <p:tav tm="100000">
                                          <p:val>
                                            <p:strVal val="#ppt_x"/>
                                          </p:val>
                                        </p:tav>
                                      </p:tavLst>
                                    </p:anim>
                                    <p:anim calcmode="lin" valueType="num">
                                      <p:cBhvr additive="base">
                                        <p:cTn id="18" dur="10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par>
                          <p:cTn id="27" fill="hold">
                            <p:stCondLst>
                              <p:cond delay="11050"/>
                            </p:stCondLst>
                            <p:childTnLst>
                              <p:par>
                                <p:cTn id="28" presetID="14" presetClass="entr" presetSubtype="10" fill="hold" grpId="0" nodeType="afterEffect">
                                  <p:stCondLst>
                                    <p:cond delay="0"/>
                                  </p:stCondLst>
                                  <p:iterate type="lt">
                                    <p:tmPct val="10000"/>
                                  </p:iterate>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par>
                          <p:cTn id="31" fill="hold">
                            <p:stCondLst>
                              <p:cond delay="12700"/>
                            </p:stCondLst>
                            <p:childTnLst>
                              <p:par>
                                <p:cTn id="32" presetID="2" presetClass="entr" presetSubtype="12" decel="10000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1500" fill="hold"/>
                                        <p:tgtEl>
                                          <p:spTgt spid="44"/>
                                        </p:tgtEl>
                                        <p:attrNameLst>
                                          <p:attrName>ppt_x</p:attrName>
                                        </p:attrNameLst>
                                      </p:cBhvr>
                                      <p:tavLst>
                                        <p:tav tm="0">
                                          <p:val>
                                            <p:strVal val="0-#ppt_w/2"/>
                                          </p:val>
                                        </p:tav>
                                        <p:tav tm="100000">
                                          <p:val>
                                            <p:strVal val="#ppt_x"/>
                                          </p:val>
                                        </p:tav>
                                      </p:tavLst>
                                    </p:anim>
                                    <p:anim calcmode="lin" valueType="num">
                                      <p:cBhvr additive="base">
                                        <p:cTn id="35" dur="1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22">
            <a:extLst>
              <a:ext uri="{FF2B5EF4-FFF2-40B4-BE49-F238E27FC236}">
                <a16:creationId xmlns:a16="http://schemas.microsoft.com/office/drawing/2014/main" id="{D72E4406-7E85-4AEF-80F5-19C3D568E490}"/>
              </a:ext>
            </a:extLst>
          </p:cNvPr>
          <p:cNvSpPr/>
          <p:nvPr/>
        </p:nvSpPr>
        <p:spPr>
          <a:xfrm>
            <a:off x="334296" y="272845"/>
            <a:ext cx="11493909" cy="6312309"/>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99830" y="781873"/>
            <a:ext cx="10787601" cy="6863417"/>
          </a:xfrm>
          <a:prstGeom prst="rect">
            <a:avLst/>
          </a:prstGeom>
        </p:spPr>
        <p:txBody>
          <a:bodyPr wrap="square">
            <a:spAutoFit/>
          </a:bodyPr>
          <a:lstStyle/>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Chim sâu hỏi chiếc lá:</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Lá ơi! Hãy kể chuyện cuộc đời bạn cho tôi nghe đi!</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Bình thường lắm, chẳng có gì đáng kể đâu.</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Bạn đừng có giấu! Nếu bình thường vậy, sao bông hoa kia lại có vẻ rất biết ơn bạn?</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Thật mà! Cuộc đời tôi rất bình thường. Ngày nhỏ, tôi là một búp non. Tôi lớn dần lên thành một chiếc lá và cứ là chiếc lá như thế cho đến bây giờ.</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Thật như thế sao? Đã có lần nào bạn biến thành hoa, thành quả, thành một ngôi sao, thành vầng mặt trời đem lại niềm vui cho mọi người như trong các câu chuyện cổ tích mà bác gió thường rì rầm kể suốt đêm ngày chưa?</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Chưa. Chưa một lần nào tôi biến thành một thứ gì khác tôi cả. Suốt đời, tôi chỉ là một chiếc lá nhỏ nhoi bình thường.</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Thế thì chán thật! Bông hoa kia đã làm tôi thất vọng. Hoa ơi, bạn chỉ khéo bịa chuyện.</a:t>
            </a:r>
          </a:p>
          <a:p>
            <a:pPr algn="just"/>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 Tôi không bịa chút nào đâu. Mãi mãi tôi kính trọng những chiếc lá bình thường như thế. Chính nhờ họ mới có chúng tôi – những hoa, những quả, những niềm vui mà bạn vừa nói đến</a:t>
            </a:r>
            <a:r>
              <a:rPr lang="en-US" sz="22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r"/>
            <a: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t>Theo TRẦN HOÀI DƯƠNG</a:t>
            </a:r>
          </a:p>
          <a:p>
            <a:b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vi-VN" sz="2200"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sz="2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任意多边形: 形状 22">
            <a:extLst>
              <a:ext uri="{FF2B5EF4-FFF2-40B4-BE49-F238E27FC236}">
                <a16:creationId xmlns:a16="http://schemas.microsoft.com/office/drawing/2014/main" id="{F598ED08-46A3-49A7-95A0-1476ADB07E96}"/>
              </a:ext>
            </a:extLst>
          </p:cNvPr>
          <p:cNvSpPr/>
          <p:nvPr/>
        </p:nvSpPr>
        <p:spPr>
          <a:xfrm>
            <a:off x="334297" y="275303"/>
            <a:ext cx="11493909" cy="6312310"/>
          </a:xfrm>
          <a:prstGeom prst="round2DiagRect">
            <a:avLst/>
          </a:prstGeom>
          <a:noFill/>
          <a:ln w="38100">
            <a:solidFill>
              <a:srgbClr val="328D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1">
            <a:extLst>
              <a:ext uri="{FF2B5EF4-FFF2-40B4-BE49-F238E27FC236}">
                <a16:creationId xmlns:a16="http://schemas.microsoft.com/office/drawing/2014/main" id="{337037D8-F52F-461F-88BB-67206A7ABF54}"/>
              </a:ext>
            </a:extLst>
          </p:cNvPr>
          <p:cNvGrpSpPr/>
          <p:nvPr/>
        </p:nvGrpSpPr>
        <p:grpSpPr>
          <a:xfrm>
            <a:off x="3736614" y="0"/>
            <a:ext cx="5243633" cy="1380621"/>
            <a:chOff x="1719285" y="1055782"/>
            <a:chExt cx="6341986" cy="2037384"/>
          </a:xfrm>
        </p:grpSpPr>
        <p:pic>
          <p:nvPicPr>
            <p:cNvPr id="7" name="图片 7">
              <a:extLst>
                <a:ext uri="{FF2B5EF4-FFF2-40B4-BE49-F238E27FC236}">
                  <a16:creationId xmlns:a16="http://schemas.microsoft.com/office/drawing/2014/main" id="{CF65D6CE-8FB4-4DB9-A32C-E8A13798D419}"/>
                </a:ext>
              </a:extLst>
            </p:cNvPr>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t="21296" b="60075"/>
            <a:stretch>
              <a:fillRect/>
            </a:stretch>
          </p:blipFill>
          <p:spPr>
            <a:xfrm>
              <a:off x="1719285" y="1055782"/>
              <a:ext cx="6341986" cy="2037384"/>
            </a:xfrm>
            <a:prstGeom prst="rect">
              <a:avLst/>
            </a:prstGeom>
          </p:spPr>
        </p:pic>
        <p:sp>
          <p:nvSpPr>
            <p:cNvPr id="8" name="文本框 15">
              <a:extLst>
                <a:ext uri="{FF2B5EF4-FFF2-40B4-BE49-F238E27FC236}">
                  <a16:creationId xmlns:a16="http://schemas.microsoft.com/office/drawing/2014/main" id="{CBDE7289-C298-4AE5-8EE0-0DD2656336E7}"/>
                </a:ext>
              </a:extLst>
            </p:cNvPr>
            <p:cNvSpPr txBox="1"/>
            <p:nvPr/>
          </p:nvSpPr>
          <p:spPr>
            <a:xfrm>
              <a:off x="3088784" y="1547548"/>
              <a:ext cx="4280818" cy="953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rgbClr val="175E32"/>
                  </a:solidFill>
                  <a:latin typeface="UVN Binh Duong" pitchFamily="2" charset="0"/>
                  <a:ea typeface="字魂107号-萌趣欢乐体" panose="00000500000000000000" pitchFamily="2" charset="-122"/>
                  <a:cs typeface="+mn-ea"/>
                  <a:sym typeface="+mn-lt"/>
                </a:rPr>
                <a:t>CHIẾC LÁ</a:t>
              </a:r>
              <a:endParaRPr lang="zh-CN" altLang="en-US" sz="3600" b="1" dirty="0">
                <a:solidFill>
                  <a:srgbClr val="175E32"/>
                </a:solidFill>
                <a:latin typeface="UVN Binh Duong" pitchFamily="2" charset="0"/>
                <a:ea typeface="字魂107号-萌趣欢乐体" panose="00000500000000000000" pitchFamily="2" charset="-122"/>
                <a:cs typeface="+mn-ea"/>
                <a:sym typeface="+mn-lt"/>
              </a:endParaRPr>
            </a:p>
          </p:txBody>
        </p:sp>
      </p:grpSp>
      <p:sp>
        <p:nvSpPr>
          <p:cNvPr id="9" name="TextBox 8"/>
          <p:cNvSpPr txBox="1"/>
          <p:nvPr/>
        </p:nvSpPr>
        <p:spPr>
          <a:xfrm>
            <a:off x="324463" y="6292766"/>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1317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801" y="127818"/>
            <a:ext cx="11985725" cy="6730182"/>
          </a:xfrm>
          <a:prstGeom prst="rect">
            <a:avLst/>
          </a:prstGeom>
        </p:spPr>
      </p:pic>
      <p:pic>
        <p:nvPicPr>
          <p:cNvPr id="3" name="图片 2">
            <a:extLst>
              <a:ext uri="{FF2B5EF4-FFF2-40B4-BE49-F238E27FC236}">
                <a16:creationId xmlns:a16="http://schemas.microsoft.com/office/drawing/2014/main" id="{84EF4584-6674-43BD-8741-67251778C8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98" t="4820" r="34641" b="9893"/>
          <a:stretch/>
        </p:blipFill>
        <p:spPr>
          <a:xfrm>
            <a:off x="338593" y="1040550"/>
            <a:ext cx="2090057" cy="5630091"/>
          </a:xfrm>
          <a:prstGeom prst="rect">
            <a:avLst/>
          </a:prstGeom>
        </p:spPr>
      </p:pic>
      <p:cxnSp>
        <p:nvCxnSpPr>
          <p:cNvPr id="6" name="直接连接符 5">
            <a:extLst>
              <a:ext uri="{FF2B5EF4-FFF2-40B4-BE49-F238E27FC236}">
                <a16:creationId xmlns:a16="http://schemas.microsoft.com/office/drawing/2014/main" id="{E22BDC0E-3A1D-400F-BEDF-987A41540D49}"/>
              </a:ext>
            </a:extLst>
          </p:cNvPr>
          <p:cNvCxnSpPr>
            <a:cxnSpLocks/>
          </p:cNvCxnSpPr>
          <p:nvPr/>
        </p:nvCxnSpPr>
        <p:spPr>
          <a:xfrm>
            <a:off x="6372245" y="1828952"/>
            <a:ext cx="1111170" cy="0"/>
          </a:xfrm>
          <a:prstGeom prst="line">
            <a:avLst/>
          </a:prstGeom>
          <a:ln w="19050">
            <a:solidFill>
              <a:srgbClr val="C0B6B4"/>
            </a:solidFill>
          </a:ln>
        </p:spPr>
        <p:style>
          <a:lnRef idx="1">
            <a:schemeClr val="accent1"/>
          </a:lnRef>
          <a:fillRef idx="0">
            <a:schemeClr val="accent1"/>
          </a:fillRef>
          <a:effectRef idx="0">
            <a:schemeClr val="accent1"/>
          </a:effectRef>
          <a:fontRef idx="minor">
            <a:schemeClr val="tx1"/>
          </a:fontRef>
        </p:style>
      </p:cxnSp>
      <p:sp>
        <p:nvSpPr>
          <p:cNvPr id="9" name="Rectangle: Diagonal Corners Snipped 4">
            <a:extLst>
              <a:ext uri="{FF2B5EF4-FFF2-40B4-BE49-F238E27FC236}">
                <a16:creationId xmlns:a16="http://schemas.microsoft.com/office/drawing/2014/main" id="{27A7DB0D-F52E-4EA8-8B57-CE9C319290FB}"/>
              </a:ext>
            </a:extLst>
          </p:cNvPr>
          <p:cNvSpPr/>
          <p:nvPr/>
        </p:nvSpPr>
        <p:spPr>
          <a:xfrm>
            <a:off x="3816655" y="3199205"/>
            <a:ext cx="6576928"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A.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bông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hoa</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11" name="Rectangle: Diagonal Corners Snipped 6">
            <a:extLst>
              <a:ext uri="{FF2B5EF4-FFF2-40B4-BE49-F238E27FC236}">
                <a16:creationId xmlns:a16="http://schemas.microsoft.com/office/drawing/2014/main" id="{BFF5F334-52F9-41E7-8D2E-5AA806EBEF5C}"/>
              </a:ext>
            </a:extLst>
          </p:cNvPr>
          <p:cNvSpPr/>
          <p:nvPr/>
        </p:nvSpPr>
        <p:spPr>
          <a:xfrm>
            <a:off x="3770379" y="4445715"/>
            <a:ext cx="6694914"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B.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chiếc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lá</a:t>
            </a:r>
            <a:endParaRPr lang="en-US" sz="3500" b="1" dirty="0">
              <a:solidFill>
                <a:srgbClr val="0070C0"/>
              </a:solidFill>
              <a:latin typeface="Times New Roman" panose="02020603050405020304" pitchFamily="18" charset="0"/>
              <a:cs typeface="Times New Roman" panose="02020603050405020304" pitchFamily="18" charset="0"/>
            </a:endParaRPr>
          </a:p>
        </p:txBody>
      </p:sp>
      <p:sp>
        <p:nvSpPr>
          <p:cNvPr id="12" name="Rectangle: Diagonal Corners Snipped 8">
            <a:extLst>
              <a:ext uri="{FF2B5EF4-FFF2-40B4-BE49-F238E27FC236}">
                <a16:creationId xmlns:a16="http://schemas.microsoft.com/office/drawing/2014/main" id="{4CF9D1E6-1179-4E48-A495-91304BFFE195}"/>
              </a:ext>
            </a:extLst>
          </p:cNvPr>
          <p:cNvSpPr/>
          <p:nvPr/>
        </p:nvSpPr>
        <p:spPr>
          <a:xfrm>
            <a:off x="3655744" y="5752419"/>
            <a:ext cx="6793235" cy="918222"/>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C. </a:t>
            </a:r>
            <a:r>
              <a:rPr lang="en-US" sz="3500" b="1" dirty="0" err="1">
                <a:solidFill>
                  <a:srgbClr val="0070C0"/>
                </a:solidFill>
                <a:latin typeface="Times New Roman" panose="02020603050405020304" pitchFamily="18" charset="0"/>
                <a:cs typeface="Times New Roman" panose="02020603050405020304" pitchFamily="18" charset="0"/>
              </a:rPr>
              <a:t>Chim</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sâu</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bông</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hoa</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và</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chiếc</a:t>
            </a:r>
            <a:r>
              <a:rPr lang="en-US" sz="3500" b="1" dirty="0">
                <a:solidFill>
                  <a:srgbClr val="0070C0"/>
                </a:solidFill>
                <a:latin typeface="Times New Roman" panose="02020603050405020304" pitchFamily="18" charset="0"/>
                <a:cs typeface="Times New Roman" panose="02020603050405020304" pitchFamily="18" charset="0"/>
              </a:rPr>
              <a:t> </a:t>
            </a:r>
            <a:r>
              <a:rPr lang="en-US" sz="3500" b="1" dirty="0" err="1">
                <a:solidFill>
                  <a:srgbClr val="0070C0"/>
                </a:solidFill>
                <a:latin typeface="Times New Roman" panose="02020603050405020304" pitchFamily="18" charset="0"/>
                <a:cs typeface="Times New Roman" panose="02020603050405020304" pitchFamily="18" charset="0"/>
              </a:rPr>
              <a:t>lá</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692268" y="1469541"/>
            <a:ext cx="8720186"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íṥļïḋé">
            <a:extLst>
              <a:ext uri="{FF2B5EF4-FFF2-40B4-BE49-F238E27FC236}">
                <a16:creationId xmlns:a16="http://schemas.microsoft.com/office/drawing/2014/main" id="{CDE7FDDC-0758-497B-949B-4127220CFEC2}"/>
              </a:ext>
            </a:extLst>
          </p:cNvPr>
          <p:cNvSpPr/>
          <p:nvPr/>
        </p:nvSpPr>
        <p:spPr>
          <a:xfrm>
            <a:off x="2567737" y="1533450"/>
            <a:ext cx="8715880" cy="2554545"/>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chuyện</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những</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nhân</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nói</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br>
            <a:br>
              <a:rPr lang="en-US" sz="4000" b="1" dirty="0">
                <a:solidFill>
                  <a:srgbClr val="FF0000"/>
                </a:solidFill>
                <a:latin typeface="Nunito" panose="00000500000000000000" pitchFamily="2" charset="0"/>
              </a:rPr>
            </a:br>
            <a:endParaRPr lang="zh-CN" altLang="en-US" sz="4000" b="1" dirty="0">
              <a:solidFill>
                <a:srgbClr val="FF0000"/>
              </a:solidFill>
              <a:latin typeface="Nunito" panose="00000500000000000000" pitchFamily="2" charset="0"/>
              <a:cs typeface="+mn-ea"/>
              <a:sym typeface="+mn-lt"/>
            </a:endParaRPr>
          </a:p>
        </p:txBody>
      </p:sp>
      <p:pic>
        <p:nvPicPr>
          <p:cNvPr id="10"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a:off x="10505692" y="243976"/>
            <a:ext cx="1530341" cy="1503937"/>
          </a:xfrm>
          <a:prstGeom prst="rect">
            <a:avLst/>
          </a:prstGeom>
        </p:spPr>
      </p:pic>
      <p:sp>
        <p:nvSpPr>
          <p:cNvPr id="13" name="TextBox 12"/>
          <p:cNvSpPr txBox="1"/>
          <p:nvPr/>
        </p:nvSpPr>
        <p:spPr>
          <a:xfrm>
            <a:off x="199506" y="6471933"/>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048883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1" accel="20000" decel="8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2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3" fill="hold"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1+#ppt_w/2"/>
                                          </p:val>
                                        </p:tav>
                                        <p:tav tm="100000">
                                          <p:val>
                                            <p:strVal val="#ppt_x"/>
                                          </p:val>
                                        </p:tav>
                                      </p:tavLst>
                                    </p:anim>
                                    <p:anim calcmode="lin" valueType="num">
                                      <p:cBhvr additive="base">
                                        <p:cTn id="20" dur="1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accel="20000" decel="80000" fill="hold" grpId="0" nodeType="withEffect">
                                  <p:stCondLst>
                                    <p:cond delay="2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2"/>
                                        </p:tgtEl>
                                        <p:attrNameLst>
                                          <p:attrName>fillcolor</p:attrName>
                                        </p:attrNameLst>
                                      </p:cBhvr>
                                      <p:to>
                                        <a:srgbClr val="92D050"/>
                                      </p:to>
                                    </p:animClr>
                                    <p:set>
                                      <p:cBhvr>
                                        <p:cTn id="47" dur="500" fill="hold"/>
                                        <p:tgtEl>
                                          <p:spTgt spid="12"/>
                                        </p:tgtEl>
                                        <p:attrNameLst>
                                          <p:attrName>fill.type</p:attrName>
                                        </p:attrNameLst>
                                      </p:cBhvr>
                                      <p:to>
                                        <p:strVal val="solid"/>
                                      </p:to>
                                    </p:set>
                                    <p:set>
                                      <p:cBhvr>
                                        <p:cTn id="48" dur="500" fill="hold"/>
                                        <p:tgtEl>
                                          <p:spTgt spid="1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9"/>
                                        </p:tgtEl>
                                        <p:attrNameLst>
                                          <p:attrName>fillcolor</p:attrName>
                                        </p:attrNameLst>
                                      </p:cBhvr>
                                      <p:to>
                                        <a:srgbClr val="FF0000"/>
                                      </p:to>
                                    </p:animClr>
                                    <p:set>
                                      <p:cBhvr>
                                        <p:cTn id="54" dur="500" fill="hold"/>
                                        <p:tgtEl>
                                          <p:spTgt spid="9"/>
                                        </p:tgtEl>
                                        <p:attrNameLst>
                                          <p:attrName>fill.type</p:attrName>
                                        </p:attrNameLst>
                                      </p:cBhvr>
                                      <p:to>
                                        <p:strVal val="solid"/>
                                      </p:to>
                                    </p:set>
                                    <p:set>
                                      <p:cBhvr>
                                        <p:cTn id="55" dur="500" fill="hold"/>
                                        <p:tgtEl>
                                          <p:spTgt spid="9"/>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1"/>
                                        </p:tgtEl>
                                        <p:attrNameLst>
                                          <p:attrName>fillcolor</p:attrName>
                                        </p:attrNameLst>
                                      </p:cBhvr>
                                      <p:to>
                                        <a:srgbClr val="FF0000"/>
                                      </p:to>
                                    </p:animClr>
                                    <p:set>
                                      <p:cBhvr>
                                        <p:cTn id="61" dur="500" fill="hold"/>
                                        <p:tgtEl>
                                          <p:spTgt spid="11"/>
                                        </p:tgtEl>
                                        <p:attrNameLst>
                                          <p:attrName>fill.type</p:attrName>
                                        </p:attrNameLst>
                                      </p:cBhvr>
                                      <p:to>
                                        <p:strVal val="solid"/>
                                      </p:to>
                                    </p:set>
                                    <p:set>
                                      <p:cBhvr>
                                        <p:cTn id="62" dur="500" fill="hold"/>
                                        <p:tgtEl>
                                          <p:spTgt spid="1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12"/>
                                        </p:tgtEl>
                                        <p:attrNameLst>
                                          <p:attrName>fillcolor</p:attrName>
                                        </p:attrNameLst>
                                      </p:cBhvr>
                                      <p:to>
                                        <a:srgbClr val="92D050"/>
                                      </p:to>
                                    </p:animClr>
                                    <p:set>
                                      <p:cBhvr>
                                        <p:cTn id="68" dur="500" fill="hold"/>
                                        <p:tgtEl>
                                          <p:spTgt spid="12"/>
                                        </p:tgtEl>
                                        <p:attrNameLst>
                                          <p:attrName>fill.type</p:attrName>
                                        </p:attrNameLst>
                                      </p:cBhvr>
                                      <p:to>
                                        <p:strVal val="solid"/>
                                      </p:to>
                                    </p:set>
                                    <p:set>
                                      <p:cBhvr>
                                        <p:cTn id="69" dur="50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2"/>
                  </p:tgtEl>
                </p:cond>
              </p:nextCondLst>
            </p:seq>
          </p:childTnLst>
        </p:cTn>
      </p:par>
    </p:tnLst>
    <p:bldLst>
      <p:bldP spid="9" grpId="0" animBg="1"/>
      <p:bldP spid="11" grpId="0" animBg="1"/>
      <p:bldP spid="12" grpId="0" animBg="1"/>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pring floral watercolor background vector in green with leaf illustration Free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 y="100867"/>
            <a:ext cx="12041063" cy="66856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Diagonal Corners Snipped 4">
            <a:extLst>
              <a:ext uri="{FF2B5EF4-FFF2-40B4-BE49-F238E27FC236}">
                <a16:creationId xmlns:a16="http://schemas.microsoft.com/office/drawing/2014/main" id="{27A7DB0D-F52E-4EA8-8B57-CE9C319290FB}"/>
              </a:ext>
            </a:extLst>
          </p:cNvPr>
          <p:cNvSpPr/>
          <p:nvPr/>
        </p:nvSpPr>
        <p:spPr>
          <a:xfrm>
            <a:off x="2191312" y="2900423"/>
            <a:ext cx="2864792" cy="2522159"/>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dirty="0">
                <a:solidFill>
                  <a:srgbClr val="0070C0"/>
                </a:solidFill>
                <a:latin typeface="Times New Roman" panose="02020603050405020304" pitchFamily="18" charset="0"/>
                <a:cs typeface="Times New Roman" panose="02020603050405020304" pitchFamily="18" charset="0"/>
              </a:rPr>
              <a:t>A. Vì lá </a:t>
            </a:r>
            <a:r>
              <a:rPr lang="en-US" sz="3000" b="1" dirty="0" err="1">
                <a:solidFill>
                  <a:srgbClr val="0070C0"/>
                </a:solidFill>
                <a:latin typeface="Times New Roman" panose="02020603050405020304" pitchFamily="18" charset="0"/>
                <a:cs typeface="Times New Roman" panose="02020603050405020304" pitchFamily="18" charset="0"/>
              </a:rPr>
              <a:t>suốt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đời</a:t>
            </a:r>
            <a:r>
              <a:rPr lang="en-US" sz="3000" b="1" dirty="0">
                <a:solidFill>
                  <a:srgbClr val="0070C0"/>
                </a:solidFill>
                <a:latin typeface="Times New Roman" panose="02020603050405020304" pitchFamily="18" charset="0"/>
                <a:cs typeface="Times New Roman" panose="02020603050405020304" pitchFamily="18" charset="0"/>
              </a:rPr>
              <a:t> chỉ là </a:t>
            </a:r>
            <a:r>
              <a:rPr lang="en-US" sz="3000" b="1" dirty="0" err="1">
                <a:solidFill>
                  <a:srgbClr val="0070C0"/>
                </a:solidFill>
                <a:latin typeface="Times New Roman" panose="02020603050405020304" pitchFamily="18" charset="0"/>
                <a:cs typeface="Times New Roman" panose="02020603050405020304" pitchFamily="18" charset="0"/>
              </a:rPr>
              <a:t>một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chiếc</a:t>
            </a:r>
            <a:r>
              <a:rPr lang="en-US" sz="3000" b="1" dirty="0">
                <a:solidFill>
                  <a:srgbClr val="0070C0"/>
                </a:solidFill>
                <a:latin typeface="Times New Roman" panose="02020603050405020304" pitchFamily="18" charset="0"/>
                <a:cs typeface="Times New Roman" panose="02020603050405020304" pitchFamily="18" charset="0"/>
              </a:rPr>
              <a:t> lá </a:t>
            </a:r>
            <a:r>
              <a:rPr lang="en-US" sz="3000" b="1" dirty="0" err="1">
                <a:solidFill>
                  <a:srgbClr val="0070C0"/>
                </a:solidFill>
                <a:latin typeface="Times New Roman" panose="02020603050405020304" pitchFamily="18" charset="0"/>
                <a:cs typeface="Times New Roman" panose="02020603050405020304" pitchFamily="18" charset="0"/>
              </a:rPr>
              <a:t>bình</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thường</a:t>
            </a:r>
            <a:r>
              <a:rPr lang="en-US" sz="3000" b="1" dirty="0">
                <a:solidFill>
                  <a:srgbClr val="0070C0"/>
                </a:solidFill>
                <a:latin typeface="Times New Roman" panose="02020603050405020304" pitchFamily="18" charset="0"/>
                <a:cs typeface="Times New Roman" panose="02020603050405020304" pitchFamily="18" charset="0"/>
              </a:rPr>
              <a:t>. </a:t>
            </a:r>
            <a:endParaRPr lang="vi-VN" sz="3500" b="1" dirty="0">
              <a:solidFill>
                <a:srgbClr val="0070C0"/>
              </a:solidFill>
              <a:latin typeface="Times New Roman" panose="02020603050405020304" pitchFamily="18" charset="0"/>
              <a:cs typeface="Times New Roman" panose="02020603050405020304" pitchFamily="18" charset="0"/>
            </a:endParaRPr>
          </a:p>
        </p:txBody>
      </p:sp>
      <p:sp>
        <p:nvSpPr>
          <p:cNvPr id="28" name="Rectangle: Diagonal Corners Snipped 6">
            <a:extLst>
              <a:ext uri="{FF2B5EF4-FFF2-40B4-BE49-F238E27FC236}">
                <a16:creationId xmlns:a16="http://schemas.microsoft.com/office/drawing/2014/main" id="{BFF5F334-52F9-41E7-8D2E-5AA806EBEF5C}"/>
              </a:ext>
            </a:extLst>
          </p:cNvPr>
          <p:cNvSpPr/>
          <p:nvPr/>
        </p:nvSpPr>
        <p:spPr>
          <a:xfrm>
            <a:off x="8918951" y="3225375"/>
            <a:ext cx="2998838" cy="1872253"/>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000" b="1" dirty="0">
              <a:solidFill>
                <a:srgbClr val="0070C0"/>
              </a:solidFill>
              <a:latin typeface="Times New Roman" panose="02020603050405020304" pitchFamily="18" charset="0"/>
              <a:cs typeface="Times New Roman" panose="02020603050405020304" pitchFamily="18" charset="0"/>
            </a:endParaRPr>
          </a:p>
          <a:p>
            <a:pPr>
              <a:defRPr/>
            </a:pPr>
            <a:r>
              <a:rPr lang="en-US" sz="3000" b="1" dirty="0">
                <a:solidFill>
                  <a:srgbClr val="0070C0"/>
                </a:solidFill>
                <a:latin typeface="Times New Roman" panose="02020603050405020304" pitchFamily="18" charset="0"/>
                <a:cs typeface="Times New Roman" panose="02020603050405020304" pitchFamily="18" charset="0"/>
              </a:rPr>
              <a:t>C.  </a:t>
            </a:r>
            <a:r>
              <a:rPr lang="en-US" sz="3000" b="1" dirty="0" err="1">
                <a:solidFill>
                  <a:srgbClr val="0070C0"/>
                </a:solidFill>
                <a:latin typeface="Times New Roman" panose="02020603050405020304" pitchFamily="18" charset="0"/>
                <a:cs typeface="Times New Roman" panose="02020603050405020304" pitchFamily="18" charset="0"/>
              </a:rPr>
              <a:t>Vì</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lá</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có</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lúc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biến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thành</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mặt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trời</a:t>
            </a:r>
            <a:br>
              <a:rPr lang="en-US" dirty="0"/>
            </a:br>
            <a:br>
              <a:rPr lang="en-US" dirty="0"/>
            </a:br>
            <a:endParaRPr lang="en-US" sz="3500" b="1" dirty="0">
              <a:solidFill>
                <a:srgbClr val="0070C0"/>
              </a:solidFill>
              <a:latin typeface="Times New Roman" panose="02020603050405020304" pitchFamily="18" charset="0"/>
              <a:cs typeface="Times New Roman" panose="02020603050405020304" pitchFamily="18" charset="0"/>
            </a:endParaRPr>
          </a:p>
        </p:txBody>
      </p:sp>
      <p:sp>
        <p:nvSpPr>
          <p:cNvPr id="29" name="Rectangle: Diagonal Corners Snipped 8">
            <a:extLst>
              <a:ext uri="{FF2B5EF4-FFF2-40B4-BE49-F238E27FC236}">
                <a16:creationId xmlns:a16="http://schemas.microsoft.com/office/drawing/2014/main" id="{4CF9D1E6-1179-4E48-A495-91304BFFE195}"/>
              </a:ext>
            </a:extLst>
          </p:cNvPr>
          <p:cNvSpPr/>
          <p:nvPr/>
        </p:nvSpPr>
        <p:spPr>
          <a:xfrm>
            <a:off x="5376579" y="3912717"/>
            <a:ext cx="3147990" cy="1996469"/>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b="1" dirty="0">
              <a:solidFill>
                <a:srgbClr val="0070C0"/>
              </a:solidFill>
              <a:latin typeface="Times New Roman" panose="02020603050405020304" pitchFamily="18" charset="0"/>
              <a:cs typeface="Times New Roman" panose="02020603050405020304" pitchFamily="18" charset="0"/>
            </a:endParaRPr>
          </a:p>
          <a:p>
            <a:r>
              <a:rPr lang="en-US" sz="3500" b="1" dirty="0">
                <a:solidFill>
                  <a:srgbClr val="0070C0"/>
                </a:solidFill>
                <a:latin typeface="Times New Roman" panose="02020603050405020304" pitchFamily="18" charset="0"/>
                <a:cs typeface="Times New Roman" panose="02020603050405020304" pitchFamily="18" charset="0"/>
              </a:rPr>
              <a:t>B</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Vì</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lá</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đem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lại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sự</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sống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cây</a:t>
            </a:r>
            <a:endParaRPr lang="en-US" sz="3000" b="1" dirty="0">
              <a:solidFill>
                <a:srgbClr val="0070C0"/>
              </a:solidFill>
              <a:latin typeface="Times New Roman" panose="02020603050405020304" pitchFamily="18" charset="0"/>
              <a:cs typeface="Times New Roman" panose="02020603050405020304" pitchFamily="18" charset="0"/>
            </a:endParaRPr>
          </a:p>
          <a:p>
            <a:br>
              <a:rPr lang="en-US" dirty="0"/>
            </a:br>
            <a:br>
              <a:rPr lang="en-US" dirty="0"/>
            </a:br>
            <a:endParaRPr lang="vi-VN" sz="3500" b="1" dirty="0">
              <a:solidFill>
                <a:srgbClr val="0070C0"/>
              </a:solidFill>
              <a:latin typeface="Times New Roman" panose="02020603050405020304" pitchFamily="18" charset="0"/>
              <a:cs typeface="Times New Roman" panose="02020603050405020304" pitchFamily="18" charset="0"/>
            </a:endParaRPr>
          </a:p>
        </p:txBody>
      </p:sp>
      <p:pic>
        <p:nvPicPr>
          <p:cNvPr id="34" name="图片 30">
            <a:extLst>
              <a:ext uri="{FF2B5EF4-FFF2-40B4-BE49-F238E27FC236}">
                <a16:creationId xmlns:a16="http://schemas.microsoft.com/office/drawing/2014/main" id="{91B032C2-ABC8-4338-B1CA-87907B369AF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rot="20272051">
            <a:off x="7716100" y="3339250"/>
            <a:ext cx="941474" cy="960786"/>
          </a:xfrm>
          <a:prstGeom prst="rect">
            <a:avLst/>
          </a:prstGeom>
        </p:spPr>
      </p:pic>
      <p:pic>
        <p:nvPicPr>
          <p:cNvPr id="1026" name="Picture 2" descr="Four leaf clover icon green luck symbol Premium Vecto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97489">
                        <a14:foregroundMark x1="22831" y1="15655" x2="41781" y2="23323"/>
                        <a14:foregroundMark x1="68950" y1="15655" x2="62329" y2="27955"/>
                        <a14:foregroundMark x1="56393" y1="42332" x2="71461" y2="53355"/>
                        <a14:foregroundMark x1="47717" y1="60703" x2="70320" y2="92812"/>
                      </a14:backgroundRemoval>
                    </a14:imgEffect>
                  </a14:imgLayer>
                </a14:imgProps>
              </a:ext>
              <a:ext uri="{28A0092B-C50C-407E-A947-70E740481C1C}">
                <a14:useLocalDpi xmlns:a14="http://schemas.microsoft.com/office/drawing/2010/main" val="0"/>
              </a:ext>
            </a:extLst>
          </a:blip>
          <a:srcRect/>
          <a:stretch>
            <a:fillRect/>
          </a:stretch>
        </p:blipFill>
        <p:spPr bwMode="auto">
          <a:xfrm rot="20443970">
            <a:off x="11121700" y="2463892"/>
            <a:ext cx="886158" cy="1266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98686"/>
                    </a14:imgEffect>
                  </a14:imgLayer>
                </a14:imgProps>
              </a:ext>
              <a:ext uri="{28A0092B-C50C-407E-A947-70E740481C1C}">
                <a14:useLocalDpi xmlns:a14="http://schemas.microsoft.com/office/drawing/2010/main" val="0"/>
              </a:ext>
            </a:extLst>
          </a:blip>
          <a:stretch>
            <a:fillRect/>
          </a:stretch>
        </p:blipFill>
        <p:spPr>
          <a:xfrm>
            <a:off x="4350624" y="2480512"/>
            <a:ext cx="1055710" cy="1041562"/>
          </a:xfrm>
          <a:prstGeom prst="rect">
            <a:avLst/>
          </a:prstGeom>
        </p:spPr>
      </p:pic>
      <p:sp>
        <p:nvSpPr>
          <p:cNvPr id="41" name="Rounded Rectangle 40"/>
          <p:cNvSpPr/>
          <p:nvPr/>
        </p:nvSpPr>
        <p:spPr>
          <a:xfrm>
            <a:off x="3460954" y="1033655"/>
            <a:ext cx="7476603"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íṥļïḋé">
            <a:extLst>
              <a:ext uri="{FF2B5EF4-FFF2-40B4-BE49-F238E27FC236}">
                <a16:creationId xmlns:a16="http://schemas.microsoft.com/office/drawing/2014/main" id="{CDE7FDDC-0758-497B-949B-4127220CFEC2}"/>
              </a:ext>
            </a:extLst>
          </p:cNvPr>
          <p:cNvSpPr/>
          <p:nvPr/>
        </p:nvSpPr>
        <p:spPr>
          <a:xfrm>
            <a:off x="3393850" y="1120188"/>
            <a:ext cx="7024520" cy="2246769"/>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3500" b="1" dirty="0" err="1">
                <a:solidFill>
                  <a:srgbClr val="C00000"/>
                </a:solidFill>
                <a:latin typeface="Tahoma" panose="020B0604030504040204" pitchFamily="34" charset="0"/>
                <a:ea typeface="Tahoma" panose="020B0604030504040204" pitchFamily="34" charset="0"/>
                <a:cs typeface="Tahoma" panose="020B0604030504040204" pitchFamily="34" charset="0"/>
                <a:sym typeface="+mn-lt"/>
              </a:rPr>
              <a:t>Câu</a:t>
            </a:r>
            <a:r>
              <a:rPr lang="en-US" altLang="zh-CN" sz="3500" b="1" dirty="0">
                <a:solidFill>
                  <a:srgbClr val="C00000"/>
                </a:solidFill>
                <a:latin typeface="Tahoma" panose="020B0604030504040204" pitchFamily="34" charset="0"/>
                <a:ea typeface="Tahoma" panose="020B0604030504040204" pitchFamily="34" charset="0"/>
                <a:cs typeface="Tahoma" panose="020B0604030504040204" pitchFamily="34" charset="0"/>
                <a:sym typeface="+mn-lt"/>
              </a:rPr>
              <a:t> 2:</a:t>
            </a:r>
            <a:r>
              <a:rPr lang="vi-VN" sz="3500" b="1" dirty="0">
                <a:solidFill>
                  <a:srgbClr val="C00000"/>
                </a:solidFill>
                <a:latin typeface="Tahoma" panose="020B0604030504040204" pitchFamily="34" charset="0"/>
                <a:ea typeface="Tahoma" panose="020B0604030504040204" pitchFamily="34" charset="0"/>
                <a:cs typeface="Tahoma" panose="020B0604030504040204" pitchFamily="34" charset="0"/>
              </a:rPr>
              <a:t> Vì sao bông hoa biết ơn chiếc lá?</a:t>
            </a:r>
            <a:br>
              <a:rPr lang="vi-VN" sz="35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vi-VN" sz="3500" b="1"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zh-CN" altLang="en-US" sz="3500" b="1" dirty="0">
              <a:solidFill>
                <a:srgbClr val="C00000"/>
              </a:solidFill>
              <a:latin typeface="Tahoma" panose="020B0604030504040204" pitchFamily="34" charset="0"/>
              <a:cs typeface="Tahoma" panose="020B0604030504040204" pitchFamily="34" charset="0"/>
              <a:sym typeface="+mn-lt"/>
            </a:endParaRPr>
          </a:p>
        </p:txBody>
      </p:sp>
      <p:pic>
        <p:nvPicPr>
          <p:cNvPr id="12" name="图片 3">
            <a:extLst>
              <a:ext uri="{FF2B5EF4-FFF2-40B4-BE49-F238E27FC236}">
                <a16:creationId xmlns:a16="http://schemas.microsoft.com/office/drawing/2014/main" id="{3DC72BA0-4A1B-4391-81DB-BEF412E9807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876" t="5377" r="24731" b="4947"/>
          <a:stretch/>
        </p:blipFill>
        <p:spPr>
          <a:xfrm>
            <a:off x="-997549" y="25539"/>
            <a:ext cx="4331755" cy="6836312"/>
          </a:xfrm>
          <a:prstGeom prst="rect">
            <a:avLst/>
          </a:prstGeom>
        </p:spPr>
      </p:pic>
      <p:pic>
        <p:nvPicPr>
          <p:cNvPr id="13" name="图片 83">
            <a:extLst>
              <a:ext uri="{FF2B5EF4-FFF2-40B4-BE49-F238E27FC236}">
                <a16:creationId xmlns:a16="http://schemas.microsoft.com/office/drawing/2014/main" id="{85ABC248-E864-4ED9-9705-8C1A1F61FF7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2988" t="4347" r="32637" b="5988"/>
          <a:stretch/>
        </p:blipFill>
        <p:spPr>
          <a:xfrm flipH="1">
            <a:off x="10135837" y="25539"/>
            <a:ext cx="920446" cy="2401005"/>
          </a:xfrm>
          <a:prstGeom prst="rect">
            <a:avLst/>
          </a:prstGeom>
        </p:spPr>
      </p:pic>
      <p:sp>
        <p:nvSpPr>
          <p:cNvPr id="14" name="TextBox 13"/>
          <p:cNvSpPr txBox="1"/>
          <p:nvPr/>
        </p:nvSpPr>
        <p:spPr>
          <a:xfrm>
            <a:off x="106378" y="6442211"/>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3613065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9"/>
                                        </p:tgtEl>
                                        <p:attrNameLst>
                                          <p:attrName>fillcolor</p:attrName>
                                        </p:attrNameLst>
                                      </p:cBhvr>
                                      <p:to>
                                        <a:srgbClr val="92D050"/>
                                      </p:to>
                                    </p:animClr>
                                    <p:set>
                                      <p:cBhvr>
                                        <p:cTn id="50" dur="500" fill="hold"/>
                                        <p:tgtEl>
                                          <p:spTgt spid="29"/>
                                        </p:tgtEl>
                                        <p:attrNameLst>
                                          <p:attrName>fill.type</p:attrName>
                                        </p:attrNameLst>
                                      </p:cBhvr>
                                      <p:to>
                                        <p:strVal val="solid"/>
                                      </p:to>
                                    </p:set>
                                    <p:set>
                                      <p:cBhvr>
                                        <p:cTn id="51" dur="500" fill="hold"/>
                                        <p:tgtEl>
                                          <p:spTgt spid="2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7"/>
                                        </p:tgtEl>
                                        <p:attrNameLst>
                                          <p:attrName>fillcolor</p:attrName>
                                        </p:attrNameLst>
                                      </p:cBhvr>
                                      <p:to>
                                        <a:srgbClr val="FF0000"/>
                                      </p:to>
                                    </p:animClr>
                                    <p:set>
                                      <p:cBhvr>
                                        <p:cTn id="57" dur="500" fill="hold"/>
                                        <p:tgtEl>
                                          <p:spTgt spid="27"/>
                                        </p:tgtEl>
                                        <p:attrNameLst>
                                          <p:attrName>fill.type</p:attrName>
                                        </p:attrNameLst>
                                      </p:cBhvr>
                                      <p:to>
                                        <p:strVal val="solid"/>
                                      </p:to>
                                    </p:set>
                                    <p:set>
                                      <p:cBhvr>
                                        <p:cTn id="58" dur="500" fill="hold"/>
                                        <p:tgtEl>
                                          <p:spTgt spid="2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28"/>
                                        </p:tgtEl>
                                        <p:attrNameLst>
                                          <p:attrName>fillcolor</p:attrName>
                                        </p:attrNameLst>
                                      </p:cBhvr>
                                      <p:to>
                                        <a:srgbClr val="FF0000"/>
                                      </p:to>
                                    </p:animClr>
                                    <p:set>
                                      <p:cBhvr>
                                        <p:cTn id="64" dur="500" fill="hold"/>
                                        <p:tgtEl>
                                          <p:spTgt spid="28"/>
                                        </p:tgtEl>
                                        <p:attrNameLst>
                                          <p:attrName>fill.type</p:attrName>
                                        </p:attrNameLst>
                                      </p:cBhvr>
                                      <p:to>
                                        <p:strVal val="solid"/>
                                      </p:to>
                                    </p:set>
                                    <p:set>
                                      <p:cBhvr>
                                        <p:cTn id="65" dur="500" fill="hold"/>
                                        <p:tgtEl>
                                          <p:spTgt spid="2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92D050"/>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9"/>
                  </p:tgtEl>
                </p:cond>
              </p:nextCondLst>
            </p:seq>
          </p:childTnLst>
        </p:cTn>
      </p:par>
    </p:tnLst>
    <p:bldLst>
      <p:bldP spid="27" grpId="0" animBg="1"/>
      <p:bldP spid="28" grpId="0" animBg="1"/>
      <p:bldP spid="29" grpId="0" animBg="1"/>
      <p:bldP spid="41"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Diagonal Corners Snipped 6">
            <a:extLst>
              <a:ext uri="{FF2B5EF4-FFF2-40B4-BE49-F238E27FC236}">
                <a16:creationId xmlns:a16="http://schemas.microsoft.com/office/drawing/2014/main" id="{BFF5F334-52F9-41E7-8D2E-5AA806EBEF5C}"/>
              </a:ext>
            </a:extLst>
          </p:cNvPr>
          <p:cNvSpPr/>
          <p:nvPr/>
        </p:nvSpPr>
        <p:spPr>
          <a:xfrm>
            <a:off x="1142713" y="3476700"/>
            <a:ext cx="5406886" cy="1042336"/>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B. </a:t>
            </a:r>
            <a:r>
              <a:rPr lang="vi-VN" sz="3200" b="1" dirty="0">
                <a:solidFill>
                  <a:srgbClr val="FF0000"/>
                </a:solidFill>
                <a:latin typeface="Times New Roman" panose="02020603050405020304" pitchFamily="18" charset="0"/>
                <a:cs typeface="Times New Roman" panose="02020603050405020304" pitchFamily="18" charset="0"/>
              </a:rPr>
              <a:t>Vật bình thường mới đáng quý</a:t>
            </a:r>
          </a:p>
        </p:txBody>
      </p:sp>
      <p:sp>
        <p:nvSpPr>
          <p:cNvPr id="15" name="Rectangle: Diagonal Corners Snipped 7">
            <a:extLst>
              <a:ext uri="{FF2B5EF4-FFF2-40B4-BE49-F238E27FC236}">
                <a16:creationId xmlns:a16="http://schemas.microsoft.com/office/drawing/2014/main" id="{D7C9E28D-FFE1-46F3-9A9D-A80244A0129F}"/>
              </a:ext>
            </a:extLst>
          </p:cNvPr>
          <p:cNvSpPr/>
          <p:nvPr/>
        </p:nvSpPr>
        <p:spPr>
          <a:xfrm>
            <a:off x="1231203" y="2053918"/>
            <a:ext cx="5406889" cy="1112527"/>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A. </a:t>
            </a:r>
            <a:r>
              <a:rPr lang="vi-VN" sz="3200" b="1" dirty="0">
                <a:solidFill>
                  <a:srgbClr val="FF0000"/>
                </a:solidFill>
                <a:latin typeface="Times New Roman" panose="02020603050405020304" pitchFamily="18" charset="0"/>
                <a:cs typeface="Times New Roman" panose="02020603050405020304" pitchFamily="18" charset="0"/>
              </a:rPr>
              <a:t>Hãy biết quý trọng những người bình thường</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40193" y="252903"/>
            <a:ext cx="8111614" cy="2185214"/>
          </a:xfrm>
          <a:prstGeom prst="rect">
            <a:avLst/>
          </a:prstGeom>
          <a:noFill/>
        </p:spPr>
        <p:txBody>
          <a:bodyPr wrap="square" rtlCol="0">
            <a:spAutoFit/>
          </a:bodyPr>
          <a:lstStyle/>
          <a:p>
            <a:pPr algn="ct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muốn</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nói</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điều</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0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5000" dirty="0">
                <a:solidFill>
                  <a:srgbClr val="002060"/>
                </a:solidFill>
                <a:latin typeface="Tahoma" panose="020B0604030504040204" pitchFamily="34" charset="0"/>
                <a:ea typeface="Tahoma" panose="020B0604030504040204" pitchFamily="34" charset="0"/>
                <a:cs typeface="Tahoma" panose="020B0604030504040204" pitchFamily="34" charset="0"/>
              </a:rPr>
              <a:t>?</a:t>
            </a:r>
            <a:b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en-US" dirty="0"/>
            </a:br>
            <a:endParaRPr lang="en-US" dirty="0"/>
          </a:p>
        </p:txBody>
      </p:sp>
      <p:sp>
        <p:nvSpPr>
          <p:cNvPr id="21" name="Rectangle: Diagonal Corners Snipped 6">
            <a:extLst>
              <a:ext uri="{FF2B5EF4-FFF2-40B4-BE49-F238E27FC236}">
                <a16:creationId xmlns:a16="http://schemas.microsoft.com/office/drawing/2014/main" id="{BFF5F334-52F9-41E7-8D2E-5AA806EBEF5C}"/>
              </a:ext>
            </a:extLst>
          </p:cNvPr>
          <p:cNvSpPr/>
          <p:nvPr/>
        </p:nvSpPr>
        <p:spPr>
          <a:xfrm>
            <a:off x="1231203" y="4967460"/>
            <a:ext cx="5229907" cy="1140543"/>
          </a:xfrm>
          <a:prstGeom prst="snip2Diag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000" b="1" dirty="0">
              <a:solidFill>
                <a:srgbClr val="0070C0"/>
              </a:solidFill>
              <a:latin typeface="Times New Roman" panose="02020603050405020304" pitchFamily="18" charset="0"/>
              <a:cs typeface="Times New Roman" panose="02020603050405020304" pitchFamily="18" charset="0"/>
            </a:endParaRPr>
          </a:p>
          <a:p>
            <a:pPr>
              <a:defRPr/>
            </a:pPr>
            <a:endParaRPr lang="en-US" sz="3200" b="1" dirty="0">
              <a:solidFill>
                <a:srgbClr val="0070C0"/>
              </a:solidFill>
              <a:latin typeface="Times New Roman" panose="02020603050405020304" pitchFamily="18" charset="0"/>
              <a:cs typeface="Times New Roman" panose="02020603050405020304" pitchFamily="18" charset="0"/>
            </a:endParaRPr>
          </a:p>
          <a:p>
            <a:pPr>
              <a:defRPr/>
            </a:pPr>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br>
              <a:rPr lang="en-US" dirty="0">
                <a:solidFill>
                  <a:srgbClr val="FF0000"/>
                </a:solidFill>
              </a:rPr>
            </a:br>
            <a:br>
              <a:rPr lang="en-US" dirty="0"/>
            </a:br>
            <a:endParaRPr lang="en-US" sz="3500" b="1" dirty="0">
              <a:solidFill>
                <a:srgbClr val="0070C0"/>
              </a:solidFill>
              <a:latin typeface="Times New Roman" panose="02020603050405020304" pitchFamily="18" charset="0"/>
              <a:cs typeface="Times New Roman" panose="02020603050405020304" pitchFamily="18" charset="0"/>
            </a:endParaRPr>
          </a:p>
        </p:txBody>
      </p:sp>
      <p:pic>
        <p:nvPicPr>
          <p:cNvPr id="11" name="图片 68">
            <a:extLst>
              <a:ext uri="{FF2B5EF4-FFF2-40B4-BE49-F238E27FC236}">
                <a16:creationId xmlns:a16="http://schemas.microsoft.com/office/drawing/2014/main" id="{7C25D4FC-351E-42C7-858B-BAFBA29904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61110" y="2077342"/>
            <a:ext cx="4138575" cy="4930241"/>
          </a:xfrm>
          <a:prstGeom prst="rect">
            <a:avLst/>
          </a:prstGeom>
        </p:spPr>
      </p:pic>
      <p:pic>
        <p:nvPicPr>
          <p:cNvPr id="12" name="图片 120">
            <a:extLst>
              <a:ext uri="{FF2B5EF4-FFF2-40B4-BE49-F238E27FC236}">
                <a16:creationId xmlns:a16="http://schemas.microsoft.com/office/drawing/2014/main" id="{03A10149-6366-4D5B-AD68-2507452C884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000" r="13576"/>
          <a:stretch/>
        </p:blipFill>
        <p:spPr>
          <a:xfrm>
            <a:off x="8577992" y="147484"/>
            <a:ext cx="4459281" cy="6860099"/>
          </a:xfrm>
          <a:prstGeom prst="rect">
            <a:avLst/>
          </a:prstGeom>
        </p:spPr>
      </p:pic>
      <p:sp>
        <p:nvSpPr>
          <p:cNvPr id="8" name="TextBox 7"/>
          <p:cNvSpPr txBox="1"/>
          <p:nvPr/>
        </p:nvSpPr>
        <p:spPr>
          <a:xfrm>
            <a:off x="119389" y="6411599"/>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1744855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5"/>
                                        </p:tgtEl>
                                        <p:attrNameLst>
                                          <p:attrName>fillcolor</p:attrName>
                                        </p:attrNameLst>
                                      </p:cBhvr>
                                      <p:to>
                                        <a:srgbClr val="92D050"/>
                                      </p:to>
                                    </p:animClr>
                                    <p:set>
                                      <p:cBhvr>
                                        <p:cTn id="25" dur="500" fill="hold"/>
                                        <p:tgtEl>
                                          <p:spTgt spid="15"/>
                                        </p:tgtEl>
                                        <p:attrNameLst>
                                          <p:attrName>fill.type</p:attrName>
                                        </p:attrNameLst>
                                      </p:cBhvr>
                                      <p:to>
                                        <p:strVal val="solid"/>
                                      </p:to>
                                    </p:set>
                                    <p:set>
                                      <p:cBhvr>
                                        <p:cTn id="26" dur="500" fill="hold"/>
                                        <p:tgtEl>
                                          <p:spTgt spid="1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4"/>
                                        </p:tgtEl>
                                        <p:attrNameLst>
                                          <p:attrName>fillcolor</p:attrName>
                                        </p:attrNameLst>
                                      </p:cBhvr>
                                      <p:to>
                                        <a:srgbClr val="FF0000"/>
                                      </p:to>
                                    </p:animClr>
                                    <p:set>
                                      <p:cBhvr>
                                        <p:cTn id="32" dur="500" fill="hold"/>
                                        <p:tgtEl>
                                          <p:spTgt spid="14"/>
                                        </p:tgtEl>
                                        <p:attrNameLst>
                                          <p:attrName>fill.type</p:attrName>
                                        </p:attrNameLst>
                                      </p:cBhvr>
                                      <p:to>
                                        <p:strVal val="solid"/>
                                      </p:to>
                                    </p:set>
                                    <p:set>
                                      <p:cBhvr>
                                        <p:cTn id="33" dur="500" fill="hold"/>
                                        <p:tgtEl>
                                          <p:spTgt spid="1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5"/>
                                        </p:tgtEl>
                                        <p:attrNameLst>
                                          <p:attrName>fillcolor</p:attrName>
                                        </p:attrNameLst>
                                      </p:cBhvr>
                                      <p:to>
                                        <a:srgbClr val="92D05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1"/>
                                        </p:tgtEl>
                                        <p:attrNameLst>
                                          <p:attrName>fillcolor</p:attrName>
                                        </p:attrNameLst>
                                      </p:cBhvr>
                                      <p:to>
                                        <a:srgbClr val="FF0000"/>
                                      </p:to>
                                    </p:animClr>
                                    <p:set>
                                      <p:cBhvr>
                                        <p:cTn id="46" dur="500" fill="hold"/>
                                        <p:tgtEl>
                                          <p:spTgt spid="21"/>
                                        </p:tgtEl>
                                        <p:attrNameLst>
                                          <p:attrName>fill.type</p:attrName>
                                        </p:attrNameLst>
                                      </p:cBhvr>
                                      <p:to>
                                        <p:strVal val="solid"/>
                                      </p:to>
                                    </p:set>
                                    <p:set>
                                      <p:cBhvr>
                                        <p:cTn id="47" dur="500" fill="hold"/>
                                        <p:tgtEl>
                                          <p:spTgt spid="2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1"/>
                  </p:tgtEl>
                </p:cond>
              </p:nextCondLst>
            </p:seq>
          </p:childTnLst>
        </p:cTn>
      </p:par>
    </p:tnLst>
    <p:bldLst>
      <p:bldP spid="14" grpId="0" animBg="1"/>
      <p:bldP spid="15"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9623" y="109143"/>
            <a:ext cx="12077223" cy="6748857"/>
          </a:xfrm>
          <a:prstGeom prst="rect">
            <a:avLst/>
          </a:prstGeom>
        </p:spPr>
      </p:pic>
      <p:sp>
        <p:nvSpPr>
          <p:cNvPr id="39" name="Rounded Rectangle 38"/>
          <p:cNvSpPr/>
          <p:nvPr/>
        </p:nvSpPr>
        <p:spPr>
          <a:xfrm>
            <a:off x="1141651" y="328136"/>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leaves_272806">
            <a:extLst>
              <a:ext uri="{FF2B5EF4-FFF2-40B4-BE49-F238E27FC236}">
                <a16:creationId xmlns:a16="http://schemas.microsoft.com/office/drawing/2014/main" id="{C7BC80F2-533F-47FB-B9B2-D8551DF7E370}"/>
              </a:ext>
            </a:extLst>
          </p:cNvPr>
          <p:cNvSpPr>
            <a:spLocks noChangeAspect="1"/>
          </p:cNvSpPr>
          <p:nvPr/>
        </p:nvSpPr>
        <p:spPr bwMode="auto">
          <a:xfrm>
            <a:off x="7687914" y="5904776"/>
            <a:ext cx="1022008" cy="68588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39" h="407798">
                <a:moveTo>
                  <a:pt x="56696" y="250296"/>
                </a:moveTo>
                <a:lnTo>
                  <a:pt x="73874" y="368067"/>
                </a:lnTo>
                <a:cubicBezTo>
                  <a:pt x="75120" y="376778"/>
                  <a:pt x="83932" y="383355"/>
                  <a:pt x="94257" y="383355"/>
                </a:cubicBezTo>
                <a:lnTo>
                  <a:pt x="513293" y="383355"/>
                </a:lnTo>
                <a:cubicBezTo>
                  <a:pt x="523707" y="383355"/>
                  <a:pt x="532519" y="376778"/>
                  <a:pt x="533765" y="368067"/>
                </a:cubicBezTo>
                <a:lnTo>
                  <a:pt x="550943" y="250296"/>
                </a:lnTo>
                <a:close/>
                <a:moveTo>
                  <a:pt x="24476" y="196433"/>
                </a:moveTo>
                <a:lnTo>
                  <a:pt x="24476" y="225853"/>
                </a:lnTo>
                <a:lnTo>
                  <a:pt x="583074" y="225853"/>
                </a:lnTo>
                <a:lnTo>
                  <a:pt x="583074" y="196433"/>
                </a:lnTo>
                <a:close/>
                <a:moveTo>
                  <a:pt x="510341" y="39588"/>
                </a:moveTo>
                <a:cubicBezTo>
                  <a:pt x="515144" y="34789"/>
                  <a:pt x="522882" y="34789"/>
                  <a:pt x="527684" y="39588"/>
                </a:cubicBezTo>
                <a:cubicBezTo>
                  <a:pt x="532487" y="44297"/>
                  <a:pt x="532487" y="52117"/>
                  <a:pt x="527684" y="56827"/>
                </a:cubicBezTo>
                <a:lnTo>
                  <a:pt x="524572" y="59937"/>
                </a:lnTo>
                <a:cubicBezTo>
                  <a:pt x="522170" y="62336"/>
                  <a:pt x="519057" y="63580"/>
                  <a:pt x="515856" y="63580"/>
                </a:cubicBezTo>
                <a:cubicBezTo>
                  <a:pt x="512743" y="63580"/>
                  <a:pt x="509630" y="62336"/>
                  <a:pt x="507229" y="59937"/>
                </a:cubicBezTo>
                <a:cubicBezTo>
                  <a:pt x="502426" y="55227"/>
                  <a:pt x="502426" y="47496"/>
                  <a:pt x="507229" y="42698"/>
                </a:cubicBezTo>
                <a:close/>
                <a:moveTo>
                  <a:pt x="524241" y="24443"/>
                </a:moveTo>
                <a:cubicBezTo>
                  <a:pt x="484990" y="24443"/>
                  <a:pt x="453126" y="56352"/>
                  <a:pt x="453126" y="95461"/>
                </a:cubicBezTo>
                <a:lnTo>
                  <a:pt x="453126" y="96617"/>
                </a:lnTo>
                <a:lnTo>
                  <a:pt x="479026" y="70840"/>
                </a:lnTo>
                <a:cubicBezTo>
                  <a:pt x="483833" y="66041"/>
                  <a:pt x="491576" y="66041"/>
                  <a:pt x="496382" y="70840"/>
                </a:cubicBezTo>
                <a:cubicBezTo>
                  <a:pt x="501100" y="75551"/>
                  <a:pt x="501100" y="83373"/>
                  <a:pt x="496382" y="88084"/>
                </a:cubicBezTo>
                <a:lnTo>
                  <a:pt x="470482" y="113949"/>
                </a:lnTo>
                <a:lnTo>
                  <a:pt x="471728" y="113949"/>
                </a:lnTo>
                <a:cubicBezTo>
                  <a:pt x="510890" y="113949"/>
                  <a:pt x="542754" y="82129"/>
                  <a:pt x="542754" y="43020"/>
                </a:cubicBezTo>
                <a:lnTo>
                  <a:pt x="542754" y="24443"/>
                </a:lnTo>
                <a:close/>
                <a:moveTo>
                  <a:pt x="339021" y="24443"/>
                </a:moveTo>
                <a:lnTo>
                  <a:pt x="339021" y="43020"/>
                </a:lnTo>
                <a:cubicBezTo>
                  <a:pt x="339021" y="82129"/>
                  <a:pt x="370885" y="113949"/>
                  <a:pt x="410136" y="113949"/>
                </a:cubicBezTo>
                <a:lnTo>
                  <a:pt x="411293" y="113949"/>
                </a:lnTo>
                <a:lnTo>
                  <a:pt x="354063" y="56797"/>
                </a:lnTo>
                <a:cubicBezTo>
                  <a:pt x="349346" y="52086"/>
                  <a:pt x="349346" y="44264"/>
                  <a:pt x="354063" y="39553"/>
                </a:cubicBezTo>
                <a:cubicBezTo>
                  <a:pt x="358869" y="34753"/>
                  <a:pt x="366613" y="34753"/>
                  <a:pt x="371419" y="39553"/>
                </a:cubicBezTo>
                <a:lnTo>
                  <a:pt x="428649" y="96617"/>
                </a:lnTo>
                <a:lnTo>
                  <a:pt x="428649" y="95461"/>
                </a:lnTo>
                <a:cubicBezTo>
                  <a:pt x="428649" y="56352"/>
                  <a:pt x="396785" y="24443"/>
                  <a:pt x="357623" y="24443"/>
                </a:cubicBezTo>
                <a:close/>
                <a:moveTo>
                  <a:pt x="250016" y="24443"/>
                </a:moveTo>
                <a:cubicBezTo>
                  <a:pt x="210853" y="24443"/>
                  <a:pt x="178990" y="56352"/>
                  <a:pt x="178990" y="95461"/>
                </a:cubicBezTo>
                <a:lnTo>
                  <a:pt x="178990" y="96617"/>
                </a:lnTo>
                <a:lnTo>
                  <a:pt x="236220" y="39553"/>
                </a:lnTo>
                <a:cubicBezTo>
                  <a:pt x="240937" y="34753"/>
                  <a:pt x="248770" y="34753"/>
                  <a:pt x="253487" y="39553"/>
                </a:cubicBezTo>
                <a:cubicBezTo>
                  <a:pt x="258293" y="44264"/>
                  <a:pt x="258293" y="52086"/>
                  <a:pt x="253487" y="56797"/>
                </a:cubicBezTo>
                <a:lnTo>
                  <a:pt x="196257" y="113949"/>
                </a:lnTo>
                <a:lnTo>
                  <a:pt x="197503" y="113949"/>
                </a:lnTo>
                <a:cubicBezTo>
                  <a:pt x="236665" y="113949"/>
                  <a:pt x="268529" y="82129"/>
                  <a:pt x="268529" y="43020"/>
                </a:cubicBezTo>
                <a:lnTo>
                  <a:pt x="268529" y="24443"/>
                </a:lnTo>
                <a:close/>
                <a:moveTo>
                  <a:pt x="64885" y="24443"/>
                </a:moveTo>
                <a:lnTo>
                  <a:pt x="64885" y="43020"/>
                </a:lnTo>
                <a:cubicBezTo>
                  <a:pt x="64885" y="82129"/>
                  <a:pt x="96749" y="113949"/>
                  <a:pt x="135911" y="113949"/>
                </a:cubicBezTo>
                <a:lnTo>
                  <a:pt x="137157" y="113949"/>
                </a:lnTo>
                <a:lnTo>
                  <a:pt x="79927" y="56797"/>
                </a:lnTo>
                <a:cubicBezTo>
                  <a:pt x="75120" y="52086"/>
                  <a:pt x="75120" y="44264"/>
                  <a:pt x="79927" y="39553"/>
                </a:cubicBezTo>
                <a:cubicBezTo>
                  <a:pt x="84733" y="34753"/>
                  <a:pt x="92476" y="34753"/>
                  <a:pt x="97283" y="39553"/>
                </a:cubicBezTo>
                <a:lnTo>
                  <a:pt x="154424" y="96617"/>
                </a:lnTo>
                <a:lnTo>
                  <a:pt x="154424" y="95461"/>
                </a:lnTo>
                <a:cubicBezTo>
                  <a:pt x="154424" y="56352"/>
                  <a:pt x="122560" y="24443"/>
                  <a:pt x="83398" y="24443"/>
                </a:cubicBezTo>
                <a:close/>
                <a:moveTo>
                  <a:pt x="52602" y="0"/>
                </a:moveTo>
                <a:lnTo>
                  <a:pt x="83398" y="0"/>
                </a:lnTo>
                <a:cubicBezTo>
                  <a:pt x="119178" y="0"/>
                  <a:pt x="150330" y="19732"/>
                  <a:pt x="166707" y="48797"/>
                </a:cubicBezTo>
                <a:cubicBezTo>
                  <a:pt x="183084" y="19732"/>
                  <a:pt x="214325" y="0"/>
                  <a:pt x="250016" y="0"/>
                </a:cubicBezTo>
                <a:lnTo>
                  <a:pt x="280812" y="0"/>
                </a:lnTo>
                <a:cubicBezTo>
                  <a:pt x="287576" y="0"/>
                  <a:pt x="293094" y="5511"/>
                  <a:pt x="293094" y="12266"/>
                </a:cubicBezTo>
                <a:lnTo>
                  <a:pt x="293094" y="43020"/>
                </a:lnTo>
                <a:cubicBezTo>
                  <a:pt x="293094" y="95639"/>
                  <a:pt x="250194" y="138392"/>
                  <a:pt x="197503" y="138392"/>
                </a:cubicBezTo>
                <a:lnTo>
                  <a:pt x="178990" y="138392"/>
                </a:lnTo>
                <a:lnTo>
                  <a:pt x="178990" y="171990"/>
                </a:lnTo>
                <a:lnTo>
                  <a:pt x="428649" y="171990"/>
                </a:lnTo>
                <a:lnTo>
                  <a:pt x="428649" y="138392"/>
                </a:lnTo>
                <a:lnTo>
                  <a:pt x="410136" y="138392"/>
                </a:lnTo>
                <a:cubicBezTo>
                  <a:pt x="357445" y="138392"/>
                  <a:pt x="314545" y="95639"/>
                  <a:pt x="314545" y="43020"/>
                </a:cubicBezTo>
                <a:lnTo>
                  <a:pt x="314545" y="12266"/>
                </a:lnTo>
                <a:cubicBezTo>
                  <a:pt x="314545" y="5511"/>
                  <a:pt x="320063" y="0"/>
                  <a:pt x="326827" y="0"/>
                </a:cubicBezTo>
                <a:lnTo>
                  <a:pt x="357623" y="0"/>
                </a:lnTo>
                <a:cubicBezTo>
                  <a:pt x="393314" y="0"/>
                  <a:pt x="424466" y="19732"/>
                  <a:pt x="440932" y="48797"/>
                </a:cubicBezTo>
                <a:cubicBezTo>
                  <a:pt x="457309" y="19732"/>
                  <a:pt x="488461" y="0"/>
                  <a:pt x="524152" y="0"/>
                </a:cubicBezTo>
                <a:lnTo>
                  <a:pt x="555037" y="0"/>
                </a:lnTo>
                <a:cubicBezTo>
                  <a:pt x="561801" y="0"/>
                  <a:pt x="567231" y="5511"/>
                  <a:pt x="567231" y="12266"/>
                </a:cubicBezTo>
                <a:lnTo>
                  <a:pt x="567231" y="43020"/>
                </a:lnTo>
                <a:cubicBezTo>
                  <a:pt x="567231" y="95639"/>
                  <a:pt x="524419" y="138392"/>
                  <a:pt x="471728" y="138392"/>
                </a:cubicBezTo>
                <a:lnTo>
                  <a:pt x="453126" y="138392"/>
                </a:lnTo>
                <a:lnTo>
                  <a:pt x="453126" y="171990"/>
                </a:lnTo>
                <a:lnTo>
                  <a:pt x="595356" y="171990"/>
                </a:lnTo>
                <a:cubicBezTo>
                  <a:pt x="602121" y="171990"/>
                  <a:pt x="607639" y="177412"/>
                  <a:pt x="607639" y="184167"/>
                </a:cubicBezTo>
                <a:lnTo>
                  <a:pt x="607639" y="238119"/>
                </a:lnTo>
                <a:cubicBezTo>
                  <a:pt x="607639" y="244875"/>
                  <a:pt x="602121" y="250296"/>
                  <a:pt x="595356" y="250296"/>
                </a:cubicBezTo>
                <a:lnTo>
                  <a:pt x="575686" y="250296"/>
                </a:lnTo>
                <a:lnTo>
                  <a:pt x="557974" y="371623"/>
                </a:lnTo>
                <a:cubicBezTo>
                  <a:pt x="555037" y="392244"/>
                  <a:pt x="535812" y="407798"/>
                  <a:pt x="513293" y="407798"/>
                </a:cubicBezTo>
                <a:lnTo>
                  <a:pt x="94257" y="407798"/>
                </a:lnTo>
                <a:cubicBezTo>
                  <a:pt x="71827" y="407798"/>
                  <a:pt x="52602" y="392244"/>
                  <a:pt x="49576" y="371623"/>
                </a:cubicBezTo>
                <a:lnTo>
                  <a:pt x="31864" y="250296"/>
                </a:lnTo>
                <a:lnTo>
                  <a:pt x="12283" y="250296"/>
                </a:lnTo>
                <a:cubicBezTo>
                  <a:pt x="5518" y="250296"/>
                  <a:pt x="0" y="244875"/>
                  <a:pt x="0" y="238119"/>
                </a:cubicBezTo>
                <a:lnTo>
                  <a:pt x="0" y="184167"/>
                </a:lnTo>
                <a:cubicBezTo>
                  <a:pt x="0" y="177412"/>
                  <a:pt x="5518" y="171990"/>
                  <a:pt x="12283" y="171990"/>
                </a:cubicBezTo>
                <a:lnTo>
                  <a:pt x="154424" y="171990"/>
                </a:lnTo>
                <a:lnTo>
                  <a:pt x="154424" y="138392"/>
                </a:lnTo>
                <a:lnTo>
                  <a:pt x="135911" y="138392"/>
                </a:lnTo>
                <a:cubicBezTo>
                  <a:pt x="83220" y="138392"/>
                  <a:pt x="40319" y="95639"/>
                  <a:pt x="40319" y="43020"/>
                </a:cubicBezTo>
                <a:lnTo>
                  <a:pt x="40319" y="12266"/>
                </a:lnTo>
                <a:cubicBezTo>
                  <a:pt x="40319" y="5511"/>
                  <a:pt x="45838" y="0"/>
                  <a:pt x="52602" y="0"/>
                </a:cubicBezTo>
                <a:close/>
              </a:path>
            </a:pathLst>
          </a:custGeom>
          <a:solidFill>
            <a:sysClr val="window" lastClr="FFFFFF"/>
          </a:solidFill>
          <a:ln>
            <a:noFill/>
          </a:ln>
        </p:spPr>
        <p:txBody>
          <a:bodyPr/>
          <a:lstStyle/>
          <a:p>
            <a:endParaRPr lang="zh-CN" altLang="en-US">
              <a:cs typeface="+mn-ea"/>
              <a:sym typeface="+mn-lt"/>
            </a:endParaRPr>
          </a:p>
        </p:txBody>
      </p:sp>
      <p:pic>
        <p:nvPicPr>
          <p:cNvPr id="69" name="图片 68">
            <a:extLst>
              <a:ext uri="{FF2B5EF4-FFF2-40B4-BE49-F238E27FC236}">
                <a16:creationId xmlns:a16="http://schemas.microsoft.com/office/drawing/2014/main" id="{7C25D4FC-351E-42C7-858B-BAFBA29904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13702" y="4946388"/>
            <a:ext cx="1917451" cy="2078372"/>
          </a:xfrm>
          <a:prstGeom prst="rect">
            <a:avLst/>
          </a:prstGeom>
        </p:spPr>
      </p:pic>
      <p:sp>
        <p:nvSpPr>
          <p:cNvPr id="25" name="TextBox 24">
            <a:extLst>
              <a:ext uri="{FF2B5EF4-FFF2-40B4-BE49-F238E27FC236}">
                <a16:creationId xmlns:a16="http://schemas.microsoft.com/office/drawing/2014/main" id="{4BB2E70D-186F-492E-8822-5944E17F7F00}"/>
              </a:ext>
            </a:extLst>
          </p:cNvPr>
          <p:cNvSpPr txBox="1"/>
          <p:nvPr/>
        </p:nvSpPr>
        <p:spPr>
          <a:xfrm>
            <a:off x="1334606" y="481824"/>
            <a:ext cx="7529568" cy="1477328"/>
          </a:xfrm>
          <a:prstGeom prst="rect">
            <a:avLst/>
          </a:prstGeom>
          <a:noFill/>
        </p:spPr>
        <p:txBody>
          <a:bodyPr wrap="square" lIns="0" tIns="0" rIns="0" bIns="0" rtlCol="0">
            <a:spAutoFit/>
          </a:bodyPr>
          <a:lstStyle/>
          <a:p>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4: </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Trong câu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Chim sâu hỏi chiếc lá</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 sự vật nào được nhân hóa?</a:t>
            </a:r>
            <a:br>
              <a:rPr lang="vi-VN" sz="3200" dirty="0">
                <a:latin typeface="Tahoma" panose="020B0604030504040204" pitchFamily="34" charset="0"/>
                <a:ea typeface="Tahoma" panose="020B0604030504040204" pitchFamily="34" charset="0"/>
                <a:cs typeface="Tahoma" panose="020B0604030504040204" pitchFamily="34" charset="0"/>
              </a:rPr>
            </a:br>
            <a:endParaRPr lang="vi-VN" sz="32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Keo - 9Slide.vn">
            <a:extLst>
              <a:ext uri="{FF2B5EF4-FFF2-40B4-BE49-F238E27FC236}">
                <a16:creationId xmlns:a16="http://schemas.microsoft.com/office/drawing/2014/main" id="{3F9BD939-5013-4C52-BD34-1D9001C920CE}"/>
              </a:ext>
            </a:extLst>
          </p:cNvPr>
          <p:cNvGrpSpPr/>
          <p:nvPr/>
        </p:nvGrpSpPr>
        <p:grpSpPr>
          <a:xfrm>
            <a:off x="502275" y="1548591"/>
            <a:ext cx="8143259" cy="1625168"/>
            <a:chOff x="877121" y="2081481"/>
            <a:chExt cx="10857679" cy="2166890"/>
          </a:xfrm>
        </p:grpSpPr>
        <p:sp>
          <p:nvSpPr>
            <p:cNvPr id="27"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vi-VN" dirty="0">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Chỉ có chiếc lá được nhân hóa</a:t>
              </a:r>
            </a:p>
          </p:txBody>
        </p:sp>
        <p:pic>
          <p:nvPicPr>
            <p:cNvPr id="28"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29" name="Bua - 9Slide.vn">
            <a:extLst>
              <a:ext uri="{FF2B5EF4-FFF2-40B4-BE49-F238E27FC236}">
                <a16:creationId xmlns:a16="http://schemas.microsoft.com/office/drawing/2014/main" id="{5E9C7BEF-19CD-4FDF-B098-00E605D1DAAE}"/>
              </a:ext>
            </a:extLst>
          </p:cNvPr>
          <p:cNvGrpSpPr/>
          <p:nvPr/>
        </p:nvGrpSpPr>
        <p:grpSpPr>
          <a:xfrm>
            <a:off x="461926" y="2815963"/>
            <a:ext cx="8026754" cy="1307857"/>
            <a:chOff x="1032462" y="3754614"/>
            <a:chExt cx="10702338" cy="1743808"/>
          </a:xfrm>
        </p:grpSpPr>
        <p:sp>
          <p:nvSpPr>
            <p:cNvPr id="30"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Chỉ có chim sâu được nhân hóa</a:t>
              </a:r>
            </a:p>
          </p:txBody>
        </p:sp>
        <p:pic>
          <p:nvPicPr>
            <p:cNvPr id="31"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32" name="Bao - 9Slide.vn">
            <a:extLst>
              <a:ext uri="{FF2B5EF4-FFF2-40B4-BE49-F238E27FC236}">
                <a16:creationId xmlns:a16="http://schemas.microsoft.com/office/drawing/2014/main" id="{F9D7D70F-A2AC-44CB-925C-FB528ECBD59F}"/>
              </a:ext>
            </a:extLst>
          </p:cNvPr>
          <p:cNvGrpSpPr/>
          <p:nvPr/>
        </p:nvGrpSpPr>
        <p:grpSpPr>
          <a:xfrm>
            <a:off x="626547" y="4243916"/>
            <a:ext cx="7954060" cy="875333"/>
            <a:chOff x="1175402" y="5580651"/>
            <a:chExt cx="10605414" cy="1167112"/>
          </a:xfrm>
        </p:grpSpPr>
        <p:sp>
          <p:nvSpPr>
            <p:cNvPr id="33"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Cả chim sâu và chiếc lá đều được nhân hóa</a:t>
              </a:r>
            </a:p>
            <a:p>
              <a:b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4"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701" b="18793" l="40898" r="56306"/>
                      </a14:imgEffect>
                    </a14:imgLayer>
                  </a14:imgProps>
                </a:ext>
              </a:extLst>
            </a:blip>
            <a:srcRect l="38972" t="4065" r="41768" b="79570"/>
            <a:stretch/>
          </p:blipFill>
          <p:spPr>
            <a:xfrm>
              <a:off x="1175402" y="5580651"/>
              <a:ext cx="1373611" cy="1167112"/>
            </a:xfrm>
            <a:prstGeom prst="rect">
              <a:avLst/>
            </a:prstGeom>
          </p:spPr>
        </p:pic>
      </p:grpSp>
      <p:pic>
        <p:nvPicPr>
          <p:cNvPr id="35"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119" y="1394860"/>
            <a:ext cx="1038293" cy="1038293"/>
          </a:xfrm>
          <a:prstGeom prst="rect">
            <a:avLst/>
          </a:prstGeom>
        </p:spPr>
      </p:pic>
      <p:pic>
        <p:nvPicPr>
          <p:cNvPr id="36" name="Picture 35">
            <a:extLst>
              <a:ext uri="{FF2B5EF4-FFF2-40B4-BE49-F238E27FC236}">
                <a16:creationId xmlns:a16="http://schemas.microsoft.com/office/drawing/2014/main" id="{92804378-07B2-4FF3-9FB1-3DE20DFBDF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275" y="1899797"/>
            <a:ext cx="1097189" cy="1066712"/>
          </a:xfrm>
          <a:prstGeom prst="rect">
            <a:avLst/>
          </a:prstGeom>
        </p:spPr>
      </p:pic>
      <p:pic>
        <p:nvPicPr>
          <p:cNvPr id="37" name="Picture 36">
            <a:extLst>
              <a:ext uri="{FF2B5EF4-FFF2-40B4-BE49-F238E27FC236}">
                <a16:creationId xmlns:a16="http://schemas.microsoft.com/office/drawing/2014/main" id="{A3C97762-4B77-449B-8D84-A4C2E2C17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275" y="3036044"/>
            <a:ext cx="1097189" cy="1066712"/>
          </a:xfrm>
          <a:prstGeom prst="rect">
            <a:avLst/>
          </a:prstGeom>
        </p:spPr>
      </p:pic>
      <p:pic>
        <p:nvPicPr>
          <p:cNvPr id="38" name="Picture 37"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4"/>
          <a:stretch>
            <a:fillRect/>
          </a:stretch>
        </p:blipFill>
        <p:spPr>
          <a:xfrm>
            <a:off x="7865598" y="3923562"/>
            <a:ext cx="1244888" cy="1244888"/>
          </a:xfrm>
          <a:prstGeom prst="rect">
            <a:avLst/>
          </a:prstGeom>
        </p:spPr>
      </p:pic>
      <p:pic>
        <p:nvPicPr>
          <p:cNvPr id="40" name="图片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pic>
        <p:nvPicPr>
          <p:cNvPr id="23" name="图片 120">
            <a:extLst>
              <a:ext uri="{FF2B5EF4-FFF2-40B4-BE49-F238E27FC236}">
                <a16:creationId xmlns:a16="http://schemas.microsoft.com/office/drawing/2014/main" id="{03A10149-6366-4D5B-AD68-2507452C884D}"/>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25000" r="13576"/>
          <a:stretch/>
        </p:blipFill>
        <p:spPr>
          <a:xfrm>
            <a:off x="11069047" y="4243916"/>
            <a:ext cx="1770014" cy="2881653"/>
          </a:xfrm>
          <a:prstGeom prst="rect">
            <a:avLst/>
          </a:prstGeom>
        </p:spPr>
      </p:pic>
      <p:sp>
        <p:nvSpPr>
          <p:cNvPr id="22" name="TextBox 21"/>
          <p:cNvSpPr txBox="1"/>
          <p:nvPr/>
        </p:nvSpPr>
        <p:spPr>
          <a:xfrm>
            <a:off x="3994931" y="6562108"/>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55163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40"/>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circle(in)">
                                          <p:cBhvr>
                                            <p:cTn id="11" dur="2000"/>
                                            <p:tgtEl>
                                              <p:spTgt spid="3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p:cTn id="15" dur="500" fill="hold"/>
                                            <p:tgtEl>
                                              <p:spTgt spid="78"/>
                                            </p:tgtEl>
                                            <p:attrNameLst>
                                              <p:attrName>ppt_w</p:attrName>
                                            </p:attrNameLst>
                                          </p:cBhvr>
                                          <p:tavLst>
                                            <p:tav tm="0">
                                              <p:val>
                                                <p:fltVal val="0"/>
                                              </p:val>
                                            </p:tav>
                                            <p:tav tm="100000">
                                              <p:val>
                                                <p:strVal val="#ppt_w"/>
                                              </p:val>
                                            </p:tav>
                                          </p:tavLst>
                                        </p:anim>
                                        <p:anim calcmode="lin" valueType="num">
                                          <p:cBhvr>
                                            <p:cTn id="16" dur="500" fill="hold"/>
                                            <p:tgtEl>
                                              <p:spTgt spid="78"/>
                                            </p:tgtEl>
                                            <p:attrNameLst>
                                              <p:attrName>ppt_h</p:attrName>
                                            </p:attrNameLst>
                                          </p:cBhvr>
                                          <p:tavLst>
                                            <p:tav tm="0">
                                              <p:val>
                                                <p:fltVal val="0"/>
                                              </p:val>
                                            </p:tav>
                                            <p:tav tm="100000">
                                              <p:val>
                                                <p:strVal val="#ppt_h"/>
                                              </p:val>
                                            </p:tav>
                                          </p:tavLst>
                                        </p:anim>
                                        <p:animEffect transition="in" filter="fade">
                                          <p:cBhvr>
                                            <p:cTn id="17" dur="500"/>
                                            <p:tgtEl>
                                              <p:spTgt spid="78"/>
                                            </p:tgtEl>
                                          </p:cBhvr>
                                        </p:animEffect>
                                      </p:childTnLst>
                                    </p:cTn>
                                  </p:par>
                                  <p:par>
                                    <p:cTn id="18" presetID="2" presetClass="entr" presetSubtype="1" fill="hold" grpId="0" nodeType="withEffect" p14:presetBounceEnd="78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78000">
                                          <p:cBhvr additive="base">
                                            <p:cTn id="20"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21"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72000">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14:bounceEnd="72000">
                                          <p:cBhvr additive="base">
                                            <p:cTn id="26"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7" dur="1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2000">
                                      <p:stCondLst>
                                        <p:cond delay="700"/>
                                      </p:stCondLst>
                                      <p:childTnLst>
                                        <p:set>
                                          <p:cBhvr>
                                            <p:cTn id="29" dur="1" fill="hold">
                                              <p:stCondLst>
                                                <p:cond delay="0"/>
                                              </p:stCondLst>
                                            </p:cTn>
                                            <p:tgtEl>
                                              <p:spTgt spid="29"/>
                                            </p:tgtEl>
                                            <p:attrNameLst>
                                              <p:attrName>style.visibility</p:attrName>
                                            </p:attrNameLst>
                                          </p:cBhvr>
                                          <p:to>
                                            <p:strVal val="visible"/>
                                          </p:to>
                                        </p:set>
                                        <p:anim calcmode="lin" valueType="num" p14:bounceEnd="72000">
                                          <p:cBhvr additive="base">
                                            <p:cTn id="30"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31" dur="1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72000">
                                      <p:stCondLst>
                                        <p:cond delay="1500"/>
                                      </p:stCondLst>
                                      <p:childTnLst>
                                        <p:set>
                                          <p:cBhvr>
                                            <p:cTn id="33" dur="1" fill="hold">
                                              <p:stCondLst>
                                                <p:cond delay="0"/>
                                              </p:stCondLst>
                                            </p:cTn>
                                            <p:tgtEl>
                                              <p:spTgt spid="32"/>
                                            </p:tgtEl>
                                            <p:attrNameLst>
                                              <p:attrName>style.visibility</p:attrName>
                                            </p:attrNameLst>
                                          </p:cBhvr>
                                          <p:to>
                                            <p:strVal val="visible"/>
                                          </p:to>
                                        </p:set>
                                        <p:anim calcmode="lin" valueType="num" p14:bounceEnd="72000">
                                          <p:cBhvr additive="base">
                                            <p:cTn id="34"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35" dur="1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1+#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900" decel="100000" fill="hold"/>
                                            <p:tgtEl>
                                              <p:spTgt spid="3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9" fill="hold">
                                <p:stCondLst>
                                  <p:cond delay="1000"/>
                                </p:stCondLst>
                                <p:childTnLst>
                                  <p:par>
                                    <p:cTn id="60" presetID="1" presetClass="mediacall" presetSubtype="0" fill="hold" nodeType="afterEffect">
                                      <p:stCondLst>
                                        <p:cond delay="0"/>
                                      </p:stCondLst>
                                      <p:childTnLst>
                                        <p:cmd type="call" cmd="playFrom(0.0)">
                                          <p:cBhvr>
                                            <p:cTn id="61" dur="4576" fill="hold"/>
                                            <p:tgtEl>
                                              <p:spTgt spid="35"/>
                                            </p:tgtEl>
                                          </p:cBhvr>
                                        </p:cmd>
                                      </p:childTnLst>
                                    </p:cTn>
                                  </p:par>
                                  <p:par>
                                    <p:cTn id="62" presetID="2" presetClass="exit" presetSubtype="2"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1+ppt_w/2"/>
                                              </p:val>
                                            </p:tav>
                                          </p:tavLst>
                                        </p:anim>
                                        <p:anim calcmode="lin" valueType="num">
                                          <p:cBhvr additive="base">
                                            <p:cTn id="64" dur="500"/>
                                            <p:tgtEl>
                                              <p:spTgt spid="26"/>
                                            </p:tgtEl>
                                            <p:attrNameLst>
                                              <p:attrName>ppt_y</p:attrName>
                                            </p:attrNameLst>
                                          </p:cBhvr>
                                          <p:tavLst>
                                            <p:tav tm="0">
                                              <p:val>
                                                <p:strVal val="ppt_y"/>
                                              </p:val>
                                            </p:tav>
                                            <p:tav tm="100000">
                                              <p:val>
                                                <p:strVal val="ppt_y"/>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9"/>
                                            </p:tgtEl>
                                            <p:attrNameLst>
                                              <p:attrName>ppt_x</p:attrName>
                                            </p:attrNameLst>
                                          </p:cBhvr>
                                          <p:tavLst>
                                            <p:tav tm="0">
                                              <p:val>
                                                <p:strVal val="ppt_x"/>
                                              </p:val>
                                            </p:tav>
                                            <p:tav tm="100000">
                                              <p:val>
                                                <p:strVal val="1+ppt_w/2"/>
                                              </p:val>
                                            </p:tav>
                                          </p:tavLst>
                                        </p:anim>
                                        <p:anim calcmode="lin" valueType="num">
                                          <p:cBhvr additive="base">
                                            <p:cTn id="68" dur="500"/>
                                            <p:tgtEl>
                                              <p:spTgt spid="29"/>
                                            </p:tgtEl>
                                            <p:attrNameLst>
                                              <p:attrName>ppt_y</p:attrName>
                                            </p:attrNameLst>
                                          </p:cBhvr>
                                          <p:tavLst>
                                            <p:tav tm="0">
                                              <p:val>
                                                <p:strVal val="ppt_y"/>
                                              </p:val>
                                            </p:tav>
                                            <p:tav tm="100000">
                                              <p:val>
                                                <p:strVal val="ppt_y"/>
                                              </p:val>
                                            </p:tav>
                                          </p:tavLst>
                                        </p:anim>
                                        <p:set>
                                          <p:cBhvr>
                                            <p:cTn id="69" dur="1" fill="hold">
                                              <p:stCondLst>
                                                <p:cond delay="499"/>
                                              </p:stCondLst>
                                            </p:cTn>
                                            <p:tgtEl>
                                              <p:spTgt spid="29"/>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37"/>
                                            </p:tgtEl>
                                            <p:attrNameLst>
                                              <p:attrName>ppt_x</p:attrName>
                                            </p:attrNameLst>
                                          </p:cBhvr>
                                          <p:tavLst>
                                            <p:tav tm="0">
                                              <p:val>
                                                <p:strVal val="ppt_x"/>
                                              </p:val>
                                            </p:tav>
                                            <p:tav tm="100000">
                                              <p:val>
                                                <p:strVal val="1+ppt_w/2"/>
                                              </p:val>
                                            </p:tav>
                                          </p:tavLst>
                                        </p:anim>
                                        <p:anim calcmode="lin" valueType="num">
                                          <p:cBhvr additive="base">
                                            <p:cTn id="72" dur="500"/>
                                            <p:tgtEl>
                                              <p:spTgt spid="37"/>
                                            </p:tgtEl>
                                            <p:attrNameLst>
                                              <p:attrName>ppt_y</p:attrName>
                                            </p:attrNameLst>
                                          </p:cBhvr>
                                          <p:tavLst>
                                            <p:tav tm="0">
                                              <p:val>
                                                <p:strVal val="ppt_y"/>
                                              </p:val>
                                            </p:tav>
                                            <p:tav tm="100000">
                                              <p:val>
                                                <p:strVal val="ppt_y"/>
                                              </p:val>
                                            </p:tav>
                                          </p:tavLst>
                                        </p:anim>
                                        <p:set>
                                          <p:cBhvr>
                                            <p:cTn id="73" dur="1" fill="hold">
                                              <p:stCondLst>
                                                <p:cond delay="499"/>
                                              </p:stCondLst>
                                            </p:cTn>
                                            <p:tgtEl>
                                              <p:spTgt spid="37"/>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36"/>
                                            </p:tgtEl>
                                            <p:attrNameLst>
                                              <p:attrName>ppt_x</p:attrName>
                                            </p:attrNameLst>
                                          </p:cBhvr>
                                          <p:tavLst>
                                            <p:tav tm="0">
                                              <p:val>
                                                <p:strVal val="ppt_x"/>
                                              </p:val>
                                            </p:tav>
                                            <p:tav tm="100000">
                                              <p:val>
                                                <p:strVal val="1+ppt_w/2"/>
                                              </p:val>
                                            </p:tav>
                                          </p:tavLst>
                                        </p:anim>
                                        <p:anim calcmode="lin" valueType="num">
                                          <p:cBhvr additive="base">
                                            <p:cTn id="76" dur="500"/>
                                            <p:tgtEl>
                                              <p:spTgt spid="36"/>
                                            </p:tgtEl>
                                            <p:attrNameLst>
                                              <p:attrName>ppt_y</p:attrName>
                                            </p:attrNameLst>
                                          </p:cBhvr>
                                          <p:tavLst>
                                            <p:tav tm="0">
                                              <p:val>
                                                <p:strVal val="ppt_y"/>
                                              </p:val>
                                            </p:tav>
                                            <p:tav tm="100000">
                                              <p:val>
                                                <p:strVal val="ppt_y"/>
                                              </p:val>
                                            </p:tav>
                                          </p:tavLst>
                                        </p:anim>
                                        <p:set>
                                          <p:cBhvr>
                                            <p:cTn id="7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78" fill="hold" display="0">
                      <p:stCondLst>
                        <p:cond delay="indefinite"/>
                      </p:stCondLst>
                      <p:endCondLst>
                        <p:cond evt="onStopAudio" delay="0">
                          <p:tgtEl>
                            <p:sldTgt/>
                          </p:tgtEl>
                        </p:cond>
                      </p:endCondLst>
                    </p:cTn>
                    <p:tgtEl>
                      <p:spTgt spid="35"/>
                    </p:tgtEl>
                  </p:cMediaNode>
                </p:audio>
              </p:childTnLst>
            </p:cTn>
          </p:par>
        </p:tnLst>
        <p:bldLst>
          <p:bldP spid="39"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after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40"/>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circle(in)">
                                          <p:cBhvr>
                                            <p:cTn id="11" dur="2000"/>
                                            <p:tgtEl>
                                              <p:spTgt spid="3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p:cTn id="15" dur="500" fill="hold"/>
                                            <p:tgtEl>
                                              <p:spTgt spid="78"/>
                                            </p:tgtEl>
                                            <p:attrNameLst>
                                              <p:attrName>ppt_w</p:attrName>
                                            </p:attrNameLst>
                                          </p:cBhvr>
                                          <p:tavLst>
                                            <p:tav tm="0">
                                              <p:val>
                                                <p:fltVal val="0"/>
                                              </p:val>
                                            </p:tav>
                                            <p:tav tm="100000">
                                              <p:val>
                                                <p:strVal val="#ppt_w"/>
                                              </p:val>
                                            </p:tav>
                                          </p:tavLst>
                                        </p:anim>
                                        <p:anim calcmode="lin" valueType="num">
                                          <p:cBhvr>
                                            <p:cTn id="16" dur="500" fill="hold"/>
                                            <p:tgtEl>
                                              <p:spTgt spid="78"/>
                                            </p:tgtEl>
                                            <p:attrNameLst>
                                              <p:attrName>ppt_h</p:attrName>
                                            </p:attrNameLst>
                                          </p:cBhvr>
                                          <p:tavLst>
                                            <p:tav tm="0">
                                              <p:val>
                                                <p:fltVal val="0"/>
                                              </p:val>
                                            </p:tav>
                                            <p:tav tm="100000">
                                              <p:val>
                                                <p:strVal val="#ppt_h"/>
                                              </p:val>
                                            </p:tav>
                                          </p:tavLst>
                                        </p:anim>
                                        <p:animEffect transition="in" filter="fade">
                                          <p:cBhvr>
                                            <p:cTn id="17" dur="500"/>
                                            <p:tgtEl>
                                              <p:spTgt spid="78"/>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500" fill="hold"/>
                                            <p:tgtEl>
                                              <p:spTgt spid="25"/>
                                            </p:tgtEl>
                                            <p:attrNameLst>
                                              <p:attrName>ppt_x</p:attrName>
                                            </p:attrNameLst>
                                          </p:cBhvr>
                                          <p:tavLst>
                                            <p:tav tm="0">
                                              <p:val>
                                                <p:strVal val="#ppt_x"/>
                                              </p:val>
                                            </p:tav>
                                            <p:tav tm="100000">
                                              <p:val>
                                                <p:strVal val="#ppt_x"/>
                                              </p:val>
                                            </p:tav>
                                          </p:tavLst>
                                        </p:anim>
                                        <p:anim calcmode="lin" valueType="num">
                                          <p:cBhvr additive="base">
                                            <p:cTn id="21"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500" fill="hold"/>
                                            <p:tgtEl>
                                              <p:spTgt spid="26"/>
                                            </p:tgtEl>
                                            <p:attrNameLst>
                                              <p:attrName>ppt_x</p:attrName>
                                            </p:attrNameLst>
                                          </p:cBhvr>
                                          <p:tavLst>
                                            <p:tav tm="0">
                                              <p:val>
                                                <p:strVal val="#ppt_x"/>
                                              </p:val>
                                            </p:tav>
                                            <p:tav tm="100000">
                                              <p:val>
                                                <p:strVal val="#ppt_x"/>
                                              </p:val>
                                            </p:tav>
                                          </p:tavLst>
                                        </p:anim>
                                        <p:anim calcmode="lin" valueType="num">
                                          <p:cBhvr additive="base">
                                            <p:cTn id="27" dur="1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500" fill="hold"/>
                                            <p:tgtEl>
                                              <p:spTgt spid="29"/>
                                            </p:tgtEl>
                                            <p:attrNameLst>
                                              <p:attrName>ppt_x</p:attrName>
                                            </p:attrNameLst>
                                          </p:cBhvr>
                                          <p:tavLst>
                                            <p:tav tm="0">
                                              <p:val>
                                                <p:strVal val="#ppt_x"/>
                                              </p:val>
                                            </p:tav>
                                            <p:tav tm="100000">
                                              <p:val>
                                                <p:strVal val="#ppt_x"/>
                                              </p:val>
                                            </p:tav>
                                          </p:tavLst>
                                        </p:anim>
                                        <p:anim calcmode="lin" valueType="num">
                                          <p:cBhvr additive="base">
                                            <p:cTn id="31" dur="1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50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1500" fill="hold"/>
                                            <p:tgtEl>
                                              <p:spTgt spid="32"/>
                                            </p:tgtEl>
                                            <p:attrNameLst>
                                              <p:attrName>ppt_x</p:attrName>
                                            </p:attrNameLst>
                                          </p:cBhvr>
                                          <p:tavLst>
                                            <p:tav tm="0">
                                              <p:val>
                                                <p:strVal val="#ppt_x"/>
                                              </p:val>
                                            </p:tav>
                                            <p:tav tm="100000">
                                              <p:val>
                                                <p:strVal val="#ppt_x"/>
                                              </p:val>
                                            </p:tav>
                                          </p:tavLst>
                                        </p:anim>
                                        <p:anim calcmode="lin" valueType="num">
                                          <p:cBhvr additive="base">
                                            <p:cTn id="35" dur="1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9"/>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1+#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6"/>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900" decel="100000" fill="hold"/>
                                            <p:tgtEl>
                                              <p:spTgt spid="3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9" fill="hold">
                                <p:stCondLst>
                                  <p:cond delay="1000"/>
                                </p:stCondLst>
                                <p:childTnLst>
                                  <p:par>
                                    <p:cTn id="60" presetID="1" presetClass="mediacall" presetSubtype="0" fill="hold" nodeType="afterEffect">
                                      <p:stCondLst>
                                        <p:cond delay="0"/>
                                      </p:stCondLst>
                                      <p:childTnLst>
                                        <p:cmd type="call" cmd="playFrom(0.0)">
                                          <p:cBhvr>
                                            <p:cTn id="61" dur="4576" fill="hold"/>
                                            <p:tgtEl>
                                              <p:spTgt spid="35"/>
                                            </p:tgtEl>
                                          </p:cBhvr>
                                        </p:cmd>
                                      </p:childTnLst>
                                    </p:cTn>
                                  </p:par>
                                  <p:par>
                                    <p:cTn id="62" presetID="2" presetClass="exit" presetSubtype="2"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1+ppt_w/2"/>
                                              </p:val>
                                            </p:tav>
                                          </p:tavLst>
                                        </p:anim>
                                        <p:anim calcmode="lin" valueType="num">
                                          <p:cBhvr additive="base">
                                            <p:cTn id="64" dur="500"/>
                                            <p:tgtEl>
                                              <p:spTgt spid="26"/>
                                            </p:tgtEl>
                                            <p:attrNameLst>
                                              <p:attrName>ppt_y</p:attrName>
                                            </p:attrNameLst>
                                          </p:cBhvr>
                                          <p:tavLst>
                                            <p:tav tm="0">
                                              <p:val>
                                                <p:strVal val="ppt_y"/>
                                              </p:val>
                                            </p:tav>
                                            <p:tav tm="100000">
                                              <p:val>
                                                <p:strVal val="ppt_y"/>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9"/>
                                            </p:tgtEl>
                                            <p:attrNameLst>
                                              <p:attrName>ppt_x</p:attrName>
                                            </p:attrNameLst>
                                          </p:cBhvr>
                                          <p:tavLst>
                                            <p:tav tm="0">
                                              <p:val>
                                                <p:strVal val="ppt_x"/>
                                              </p:val>
                                            </p:tav>
                                            <p:tav tm="100000">
                                              <p:val>
                                                <p:strVal val="1+ppt_w/2"/>
                                              </p:val>
                                            </p:tav>
                                          </p:tavLst>
                                        </p:anim>
                                        <p:anim calcmode="lin" valueType="num">
                                          <p:cBhvr additive="base">
                                            <p:cTn id="68" dur="500"/>
                                            <p:tgtEl>
                                              <p:spTgt spid="29"/>
                                            </p:tgtEl>
                                            <p:attrNameLst>
                                              <p:attrName>ppt_y</p:attrName>
                                            </p:attrNameLst>
                                          </p:cBhvr>
                                          <p:tavLst>
                                            <p:tav tm="0">
                                              <p:val>
                                                <p:strVal val="ppt_y"/>
                                              </p:val>
                                            </p:tav>
                                            <p:tav tm="100000">
                                              <p:val>
                                                <p:strVal val="ppt_y"/>
                                              </p:val>
                                            </p:tav>
                                          </p:tavLst>
                                        </p:anim>
                                        <p:set>
                                          <p:cBhvr>
                                            <p:cTn id="69" dur="1" fill="hold">
                                              <p:stCondLst>
                                                <p:cond delay="499"/>
                                              </p:stCondLst>
                                            </p:cTn>
                                            <p:tgtEl>
                                              <p:spTgt spid="29"/>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37"/>
                                            </p:tgtEl>
                                            <p:attrNameLst>
                                              <p:attrName>ppt_x</p:attrName>
                                            </p:attrNameLst>
                                          </p:cBhvr>
                                          <p:tavLst>
                                            <p:tav tm="0">
                                              <p:val>
                                                <p:strVal val="ppt_x"/>
                                              </p:val>
                                            </p:tav>
                                            <p:tav tm="100000">
                                              <p:val>
                                                <p:strVal val="1+ppt_w/2"/>
                                              </p:val>
                                            </p:tav>
                                          </p:tavLst>
                                        </p:anim>
                                        <p:anim calcmode="lin" valueType="num">
                                          <p:cBhvr additive="base">
                                            <p:cTn id="72" dur="500"/>
                                            <p:tgtEl>
                                              <p:spTgt spid="37"/>
                                            </p:tgtEl>
                                            <p:attrNameLst>
                                              <p:attrName>ppt_y</p:attrName>
                                            </p:attrNameLst>
                                          </p:cBhvr>
                                          <p:tavLst>
                                            <p:tav tm="0">
                                              <p:val>
                                                <p:strVal val="ppt_y"/>
                                              </p:val>
                                            </p:tav>
                                            <p:tav tm="100000">
                                              <p:val>
                                                <p:strVal val="ppt_y"/>
                                              </p:val>
                                            </p:tav>
                                          </p:tavLst>
                                        </p:anim>
                                        <p:set>
                                          <p:cBhvr>
                                            <p:cTn id="73" dur="1" fill="hold">
                                              <p:stCondLst>
                                                <p:cond delay="499"/>
                                              </p:stCondLst>
                                            </p:cTn>
                                            <p:tgtEl>
                                              <p:spTgt spid="37"/>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36"/>
                                            </p:tgtEl>
                                            <p:attrNameLst>
                                              <p:attrName>ppt_x</p:attrName>
                                            </p:attrNameLst>
                                          </p:cBhvr>
                                          <p:tavLst>
                                            <p:tav tm="0">
                                              <p:val>
                                                <p:strVal val="ppt_x"/>
                                              </p:val>
                                            </p:tav>
                                            <p:tav tm="100000">
                                              <p:val>
                                                <p:strVal val="1+ppt_w/2"/>
                                              </p:val>
                                            </p:tav>
                                          </p:tavLst>
                                        </p:anim>
                                        <p:anim calcmode="lin" valueType="num">
                                          <p:cBhvr additive="base">
                                            <p:cTn id="76" dur="500"/>
                                            <p:tgtEl>
                                              <p:spTgt spid="36"/>
                                            </p:tgtEl>
                                            <p:attrNameLst>
                                              <p:attrName>ppt_y</p:attrName>
                                            </p:attrNameLst>
                                          </p:cBhvr>
                                          <p:tavLst>
                                            <p:tav tm="0">
                                              <p:val>
                                                <p:strVal val="ppt_y"/>
                                              </p:val>
                                            </p:tav>
                                            <p:tav tm="100000">
                                              <p:val>
                                                <p:strVal val="ppt_y"/>
                                              </p:val>
                                            </p:tav>
                                          </p:tavLst>
                                        </p:anim>
                                        <p:set>
                                          <p:cBhvr>
                                            <p:cTn id="7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78" fill="hold" display="0">
                      <p:stCondLst>
                        <p:cond delay="indefinite"/>
                      </p:stCondLst>
                      <p:endCondLst>
                        <p:cond evt="onStopAudio" delay="0">
                          <p:tgtEl>
                            <p:sldTgt/>
                          </p:tgtEl>
                        </p:cond>
                      </p:endCondLst>
                    </p:cTn>
                    <p:tgtEl>
                      <p:spTgt spid="35"/>
                    </p:tgtEl>
                  </p:cMediaNode>
                </p:audio>
              </p:childTnLst>
            </p:cTn>
          </p:par>
        </p:tnLst>
        <p:bldLst>
          <p:bldP spid="39" grpId="0" animBg="1"/>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5D1D00B-6D8F-49C0-99F3-DC4B5CF925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50" r="24992" b="9822"/>
          <a:stretch/>
        </p:blipFill>
        <p:spPr>
          <a:xfrm>
            <a:off x="350869" y="1212859"/>
            <a:ext cx="2789432" cy="5497289"/>
          </a:xfrm>
          <a:prstGeom prst="rect">
            <a:avLst/>
          </a:prstGeom>
        </p:spPr>
      </p:pic>
      <p:grpSp>
        <p:nvGrpSpPr>
          <p:cNvPr id="30" name="组合 29">
            <a:extLst>
              <a:ext uri="{FF2B5EF4-FFF2-40B4-BE49-F238E27FC236}">
                <a16:creationId xmlns:a16="http://schemas.microsoft.com/office/drawing/2014/main" id="{7E2FA45F-EF45-4441-9462-C087F19B4C8E}"/>
              </a:ext>
            </a:extLst>
          </p:cNvPr>
          <p:cNvGrpSpPr/>
          <p:nvPr/>
        </p:nvGrpSpPr>
        <p:grpSpPr>
          <a:xfrm>
            <a:off x="1783079" y="513429"/>
            <a:ext cx="9738353" cy="5711021"/>
            <a:chOff x="1783080" y="513430"/>
            <a:chExt cx="9418320" cy="5644580"/>
          </a:xfrm>
        </p:grpSpPr>
        <p:cxnSp>
          <p:nvCxnSpPr>
            <p:cNvPr id="39" name="直接连接符 38">
              <a:extLst>
                <a:ext uri="{FF2B5EF4-FFF2-40B4-BE49-F238E27FC236}">
                  <a16:creationId xmlns:a16="http://schemas.microsoft.com/office/drawing/2014/main"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sp>
        <p:nvSpPr>
          <p:cNvPr id="24" name="TextBox 23">
            <a:extLst>
              <a:ext uri="{FF2B5EF4-FFF2-40B4-BE49-F238E27FC236}">
                <a16:creationId xmlns:a16="http://schemas.microsoft.com/office/drawing/2014/main" id="{4BB2E70D-186F-492E-8822-5944E17F7F00}"/>
              </a:ext>
            </a:extLst>
          </p:cNvPr>
          <p:cNvSpPr txBox="1"/>
          <p:nvPr/>
        </p:nvSpPr>
        <p:spPr>
          <a:xfrm>
            <a:off x="2684851" y="568812"/>
            <a:ext cx="8556595" cy="1877437"/>
          </a:xfrm>
          <a:prstGeom prst="rect">
            <a:avLst/>
          </a:prstGeom>
          <a:noFill/>
        </p:spPr>
        <p:txBody>
          <a:bodyPr wrap="square" lIns="0" tIns="0" rIns="0" bIns="0" rtlCol="0">
            <a:spAutoFit/>
          </a:bodyPr>
          <a:lstStyle/>
          <a:p>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5: </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Có thể thay từ </a:t>
            </a:r>
            <a:r>
              <a:rPr lang="vi-VN" sz="3000" b="1" i="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nhỏ nhoi</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trong câu </a:t>
            </a:r>
            <a:r>
              <a:rPr lang="vi-VN" sz="3000" b="1" i="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Suốt đời, tôi chỉ là một chiếc lá nhỏ nhoi bình thường</a:t>
            </a:r>
            <a:r>
              <a:rPr lang="vi-VN" sz="3000" b="1" dirty="0">
                <a:solidFill>
                  <a:srgbClr val="C00000"/>
                </a:solidFill>
                <a:latin typeface="Tahoma" panose="020B0604030504040204" pitchFamily="34" charset="0"/>
                <a:ea typeface="Tahoma" panose="020B0604030504040204" pitchFamily="34" charset="0"/>
                <a:cs typeface="Tahoma" panose="020B0604030504040204" pitchFamily="34" charset="0"/>
              </a:rPr>
              <a:t> bằng từ nào dưới đây?</a:t>
            </a:r>
            <a:endParaRPr lang="vi-VN" sz="30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vi-VN" sz="30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891520" y="2040204"/>
            <a:ext cx="5747276" cy="1625168"/>
            <a:chOff x="877121" y="2081481"/>
            <a:chExt cx="10857679" cy="2166890"/>
          </a:xfrm>
        </p:grpSpPr>
        <p:sp>
          <p:nvSpPr>
            <p:cNvPr id="26"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nhỏ</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nhắn</a:t>
              </a:r>
              <a:endPar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7"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31" name="Bua - 9Slide.vn">
            <a:extLst>
              <a:ext uri="{FF2B5EF4-FFF2-40B4-BE49-F238E27FC236}">
                <a16:creationId xmlns:a16="http://schemas.microsoft.com/office/drawing/2014/main" id="{5E9C7BEF-19CD-4FDF-B098-00E605D1DAAE}"/>
              </a:ext>
            </a:extLst>
          </p:cNvPr>
          <p:cNvGrpSpPr/>
          <p:nvPr/>
        </p:nvGrpSpPr>
        <p:grpSpPr>
          <a:xfrm>
            <a:off x="2851170" y="3307576"/>
            <a:ext cx="5696929" cy="1307857"/>
            <a:chOff x="1032462" y="3754614"/>
            <a:chExt cx="10702338" cy="1743808"/>
          </a:xfrm>
        </p:grpSpPr>
        <p:sp>
          <p:nvSpPr>
            <p:cNvPr id="35"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nhỏ</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xinh</a:t>
              </a:r>
              <a:endPar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6"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37" name="Bao - 9Slide.vn">
            <a:extLst>
              <a:ext uri="{FF2B5EF4-FFF2-40B4-BE49-F238E27FC236}">
                <a16:creationId xmlns:a16="http://schemas.microsoft.com/office/drawing/2014/main" id="{F9D7D70F-A2AC-44CB-925C-FB528ECBD59F}"/>
              </a:ext>
            </a:extLst>
          </p:cNvPr>
          <p:cNvGrpSpPr/>
          <p:nvPr/>
        </p:nvGrpSpPr>
        <p:grpSpPr>
          <a:xfrm>
            <a:off x="3015790" y="4735529"/>
            <a:ext cx="5623006" cy="875333"/>
            <a:chOff x="1175400" y="5580651"/>
            <a:chExt cx="10605416" cy="1167112"/>
          </a:xfrm>
        </p:grpSpPr>
        <p:sp>
          <p:nvSpPr>
            <p:cNvPr id="52"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nhỏ</a:t>
              </a: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2060"/>
                  </a:solidFill>
                  <a:latin typeface="Tahoma" panose="020B0604030504040204" pitchFamily="34" charset="0"/>
                  <a:ea typeface="Tahoma" panose="020B0604030504040204" pitchFamily="34" charset="0"/>
                  <a:cs typeface="Tahoma" panose="020B0604030504040204" pitchFamily="34" charset="0"/>
                </a:rPr>
                <a:t>bé</a:t>
              </a:r>
              <a:endPar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br>
                <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3"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701" b="18793" l="40898" r="56306"/>
                      </a14:imgEffect>
                    </a14:imgLayer>
                  </a14:imgProps>
                </a:ext>
              </a:extLst>
            </a:blip>
            <a:srcRect l="38972" t="4065" r="41768" b="79570"/>
            <a:stretch/>
          </p:blipFill>
          <p:spPr>
            <a:xfrm>
              <a:off x="1175400" y="5580651"/>
              <a:ext cx="1772461" cy="1167112"/>
            </a:xfrm>
            <a:prstGeom prst="rect">
              <a:avLst/>
            </a:prstGeom>
          </p:spPr>
        </p:pic>
      </p:grpSp>
      <p:pic>
        <p:nvPicPr>
          <p:cNvPr id="54"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4306" y="372305"/>
            <a:ext cx="1038293" cy="1038293"/>
          </a:xfrm>
          <a:prstGeom prst="rect">
            <a:avLst/>
          </a:prstGeom>
        </p:spPr>
      </p:pic>
      <p:pic>
        <p:nvPicPr>
          <p:cNvPr id="55" name="Picture 54">
            <a:extLst>
              <a:ext uri="{FF2B5EF4-FFF2-40B4-BE49-F238E27FC236}">
                <a16:creationId xmlns:a16="http://schemas.microsoft.com/office/drawing/2014/main" id="{92804378-07B2-4FF3-9FB1-3DE20DFBDF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6659" y="2475692"/>
            <a:ext cx="918164" cy="892660"/>
          </a:xfrm>
          <a:prstGeom prst="rect">
            <a:avLst/>
          </a:prstGeom>
        </p:spPr>
      </p:pic>
      <p:pic>
        <p:nvPicPr>
          <p:cNvPr id="56" name="Picture 55">
            <a:extLst>
              <a:ext uri="{FF2B5EF4-FFF2-40B4-BE49-F238E27FC236}">
                <a16:creationId xmlns:a16="http://schemas.microsoft.com/office/drawing/2014/main" id="{A3C97762-4B77-449B-8D84-A4C2E2C17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6659" y="3694417"/>
            <a:ext cx="901761" cy="876712"/>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2"/>
          <a:stretch>
            <a:fillRect/>
          </a:stretch>
        </p:blipFill>
        <p:spPr>
          <a:xfrm>
            <a:off x="6963148" y="4754074"/>
            <a:ext cx="858962" cy="858962"/>
          </a:xfrm>
          <a:prstGeom prst="rect">
            <a:avLst/>
          </a:prstGeom>
        </p:spPr>
      </p:pic>
      <p:pic>
        <p:nvPicPr>
          <p:cNvPr id="22" name="图片 4" descr="564ed7d2ddea4"/>
          <p:cNvPicPr>
            <a:picLocks noChangeAspect="1"/>
          </p:cNvPicPr>
          <p:nvPr/>
        </p:nvPicPr>
        <p:blipFill>
          <a:blip r:embed="rId13"/>
          <a:srcRect l="37062" t="59299" r="-8255" b="-3283"/>
          <a:stretch>
            <a:fillRect/>
          </a:stretch>
        </p:blipFill>
        <p:spPr>
          <a:xfrm flipH="1">
            <a:off x="7306606" y="3596159"/>
            <a:ext cx="4885394" cy="3880577"/>
          </a:xfrm>
          <a:prstGeom prst="ellipse">
            <a:avLst/>
          </a:prstGeom>
        </p:spPr>
      </p:pic>
      <p:sp>
        <p:nvSpPr>
          <p:cNvPr id="32" name="TextBox 31"/>
          <p:cNvSpPr txBox="1"/>
          <p:nvPr/>
        </p:nvSpPr>
        <p:spPr>
          <a:xfrm>
            <a:off x="127819" y="6417760"/>
            <a:ext cx="1809135" cy="292388"/>
          </a:xfrm>
          <a:prstGeom prst="rect">
            <a:avLst/>
          </a:prstGeom>
          <a:noFill/>
        </p:spPr>
        <p:txBody>
          <a:bodyPr wrap="square" rtlCol="0">
            <a:spAutoFit/>
          </a:bodyPr>
          <a:lstStyle/>
          <a:p>
            <a:r>
              <a:rPr lang="en-US" sz="1300" dirty="0" err="1">
                <a:solidFill>
                  <a:schemeClr val="bg2">
                    <a:lumMod val="75000"/>
                  </a:schemeClr>
                </a:solidFill>
                <a:latin typeface="Amazone" panose="03020702060507090A04" pitchFamily="66" charset="0"/>
              </a:rPr>
              <a:t>Măngnon</a:t>
            </a:r>
            <a:endParaRPr lang="en-US" sz="1300" dirty="0">
              <a:solidFill>
                <a:schemeClr val="bg2">
                  <a:lumMod val="75000"/>
                </a:schemeClr>
              </a:solidFill>
              <a:latin typeface="Amazone" panose="03020702060507090A04" pitchFamily="66" charset="0"/>
            </a:endParaRPr>
          </a:p>
        </p:txBody>
      </p:sp>
    </p:spTree>
    <p:extLst>
      <p:ext uri="{BB962C8B-B14F-4D97-AF65-F5344CB8AC3E}">
        <p14:creationId xmlns:p14="http://schemas.microsoft.com/office/powerpoint/2010/main" val="20231424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par>
                                    <p:cTn id="14" presetID="2" presetClass="entr" presetSubtype="1" fill="hold" grpId="0" nodeType="withEffect" p14:presetBounceEnd="78000">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14:bounceEnd="78000">
                                          <p:cBhvr additive="base">
                                            <p:cTn id="16" dur="1500" fill="hold"/>
                                            <p:tgtEl>
                                              <p:spTgt spid="24"/>
                                            </p:tgtEl>
                                            <p:attrNameLst>
                                              <p:attrName>ppt_x</p:attrName>
                                            </p:attrNameLst>
                                          </p:cBhvr>
                                          <p:tavLst>
                                            <p:tav tm="0">
                                              <p:val>
                                                <p:strVal val="#ppt_x"/>
                                              </p:val>
                                            </p:tav>
                                            <p:tav tm="100000">
                                              <p:val>
                                                <p:strVal val="#ppt_x"/>
                                              </p:val>
                                            </p:tav>
                                          </p:tavLst>
                                        </p:anim>
                                        <p:anim calcmode="lin" valueType="num" p14:bounceEnd="78000">
                                          <p:cBhvr additive="base">
                                            <p:cTn id="17"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72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72000">
                                          <p:cBhvr additive="base">
                                            <p:cTn id="22"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3" dur="1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2000">
                                      <p:stCondLst>
                                        <p:cond delay="700"/>
                                      </p:stCondLst>
                                      <p:childTnLst>
                                        <p:set>
                                          <p:cBhvr>
                                            <p:cTn id="25" dur="1" fill="hold">
                                              <p:stCondLst>
                                                <p:cond delay="0"/>
                                              </p:stCondLst>
                                            </p:cTn>
                                            <p:tgtEl>
                                              <p:spTgt spid="31"/>
                                            </p:tgtEl>
                                            <p:attrNameLst>
                                              <p:attrName>style.visibility</p:attrName>
                                            </p:attrNameLst>
                                          </p:cBhvr>
                                          <p:to>
                                            <p:strVal val="visible"/>
                                          </p:to>
                                        </p:set>
                                        <p:anim calcmode="lin" valueType="num" p14:bounceEnd="72000">
                                          <p:cBhvr additive="base">
                                            <p:cTn id="26"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7" dur="1500" fill="hold"/>
                                            <p:tgtEl>
                                              <p:spTgt spid="3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2000">
                                      <p:stCondLst>
                                        <p:cond delay="1500"/>
                                      </p:stCondLst>
                                      <p:childTnLst>
                                        <p:set>
                                          <p:cBhvr>
                                            <p:cTn id="29" dur="1" fill="hold">
                                              <p:stCondLst>
                                                <p:cond delay="0"/>
                                              </p:stCondLst>
                                            </p:cTn>
                                            <p:tgtEl>
                                              <p:spTgt spid="37"/>
                                            </p:tgtEl>
                                            <p:attrNameLst>
                                              <p:attrName>style.visibility</p:attrName>
                                            </p:attrNameLst>
                                          </p:cBhvr>
                                          <p:to>
                                            <p:strVal val="visible"/>
                                          </p:to>
                                        </p:set>
                                        <p:anim calcmode="lin" valueType="num" p14:bounceEnd="72000">
                                          <p:cBhvr additive="base">
                                            <p:cTn id="30"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1"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1+#ppt_w/2"/>
                                              </p:val>
                                            </p:tav>
                                            <p:tav tm="100000">
                                              <p:val>
                                                <p:strVal val="#ppt_x"/>
                                              </p:val>
                                            </p:tav>
                                          </p:tavLst>
                                        </p:anim>
                                        <p:anim calcmode="lin" valueType="num">
                                          <p:cBhvr additive="base">
                                            <p:cTn id="38" dur="500" fill="hold"/>
                                            <p:tgtEl>
                                              <p:spTgt spid="56"/>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1+#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900" decel="100000" fill="hold"/>
                                            <p:tgtEl>
                                              <p:spTgt spid="5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 presetClass="mediacall" presetSubtype="0" fill="hold" nodeType="afterEffect">
                                      <p:stCondLst>
                                        <p:cond delay="0"/>
                                      </p:stCondLst>
                                      <p:childTnLst>
                                        <p:cmd type="call" cmd="playFrom(0.0)">
                                          <p:cBhvr>
                                            <p:cTn id="57" dur="4576" fill="hold"/>
                                            <p:tgtEl>
                                              <p:spTgt spid="54"/>
                                            </p:tgtEl>
                                          </p:cBhvr>
                                        </p:cmd>
                                      </p:childTnLst>
                                    </p:cTn>
                                  </p:par>
                                  <p:par>
                                    <p:cTn id="58" presetID="2" presetClass="exit" presetSubtype="2" fill="hold" nodeType="withEffect">
                                      <p:stCondLst>
                                        <p:cond delay="0"/>
                                      </p:stCondLst>
                                      <p:childTnLst>
                                        <p:anim calcmode="lin" valueType="num">
                                          <p:cBhvr additive="base">
                                            <p:cTn id="59" dur="500"/>
                                            <p:tgtEl>
                                              <p:spTgt spid="25"/>
                                            </p:tgtEl>
                                            <p:attrNameLst>
                                              <p:attrName>ppt_x</p:attrName>
                                            </p:attrNameLst>
                                          </p:cBhvr>
                                          <p:tavLst>
                                            <p:tav tm="0">
                                              <p:val>
                                                <p:strVal val="ppt_x"/>
                                              </p:val>
                                            </p:tav>
                                            <p:tav tm="100000">
                                              <p:val>
                                                <p:strVal val="1+ppt_w/2"/>
                                              </p:val>
                                            </p:tav>
                                          </p:tavLst>
                                        </p:anim>
                                        <p:anim calcmode="lin" valueType="num">
                                          <p:cBhvr additive="base">
                                            <p:cTn id="60" dur="500"/>
                                            <p:tgtEl>
                                              <p:spTgt spid="25"/>
                                            </p:tgtEl>
                                            <p:attrNameLst>
                                              <p:attrName>ppt_y</p:attrName>
                                            </p:attrNameLst>
                                          </p:cBhvr>
                                          <p:tavLst>
                                            <p:tav tm="0">
                                              <p:val>
                                                <p:strVal val="ppt_y"/>
                                              </p:val>
                                            </p:tav>
                                            <p:tav tm="100000">
                                              <p:val>
                                                <p:strVal val="ppt_y"/>
                                              </p:val>
                                            </p:tav>
                                          </p:tavLst>
                                        </p:anim>
                                        <p:set>
                                          <p:cBhvr>
                                            <p:cTn id="61" dur="1" fill="hold">
                                              <p:stCondLst>
                                                <p:cond delay="499"/>
                                              </p:stCondLst>
                                            </p:cTn>
                                            <p:tgtEl>
                                              <p:spTgt spid="25"/>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31"/>
                                            </p:tgtEl>
                                            <p:attrNameLst>
                                              <p:attrName>ppt_x</p:attrName>
                                            </p:attrNameLst>
                                          </p:cBhvr>
                                          <p:tavLst>
                                            <p:tav tm="0">
                                              <p:val>
                                                <p:strVal val="ppt_x"/>
                                              </p:val>
                                            </p:tav>
                                            <p:tav tm="100000">
                                              <p:val>
                                                <p:strVal val="1+ppt_w/2"/>
                                              </p:val>
                                            </p:tav>
                                          </p:tavLst>
                                        </p:anim>
                                        <p:anim calcmode="lin" valueType="num">
                                          <p:cBhvr additive="base">
                                            <p:cTn id="64" dur="500"/>
                                            <p:tgtEl>
                                              <p:spTgt spid="31"/>
                                            </p:tgtEl>
                                            <p:attrNameLst>
                                              <p:attrName>ppt_y</p:attrName>
                                            </p:attrNameLst>
                                          </p:cBhvr>
                                          <p:tavLst>
                                            <p:tav tm="0">
                                              <p:val>
                                                <p:strVal val="ppt_y"/>
                                              </p:val>
                                            </p:tav>
                                            <p:tav tm="100000">
                                              <p:val>
                                                <p:strVal val="ppt_y"/>
                                              </p:val>
                                            </p:tav>
                                          </p:tavLst>
                                        </p:anim>
                                        <p:set>
                                          <p:cBhvr>
                                            <p:cTn id="65" dur="1" fill="hold">
                                              <p:stCondLst>
                                                <p:cond delay="499"/>
                                              </p:stCondLst>
                                            </p:cTn>
                                            <p:tgtEl>
                                              <p:spTgt spid="31"/>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56"/>
                                            </p:tgtEl>
                                            <p:attrNameLst>
                                              <p:attrName>ppt_x</p:attrName>
                                            </p:attrNameLst>
                                          </p:cBhvr>
                                          <p:tavLst>
                                            <p:tav tm="0">
                                              <p:val>
                                                <p:strVal val="ppt_x"/>
                                              </p:val>
                                            </p:tav>
                                            <p:tav tm="100000">
                                              <p:val>
                                                <p:strVal val="1+ppt_w/2"/>
                                              </p:val>
                                            </p:tav>
                                          </p:tavLst>
                                        </p:anim>
                                        <p:anim calcmode="lin" valueType="num">
                                          <p:cBhvr additive="base">
                                            <p:cTn id="68" dur="500"/>
                                            <p:tgtEl>
                                              <p:spTgt spid="56"/>
                                            </p:tgtEl>
                                            <p:attrNameLst>
                                              <p:attrName>ppt_y</p:attrName>
                                            </p:attrNameLst>
                                          </p:cBhvr>
                                          <p:tavLst>
                                            <p:tav tm="0">
                                              <p:val>
                                                <p:strVal val="ppt_y"/>
                                              </p:val>
                                            </p:tav>
                                            <p:tav tm="100000">
                                              <p:val>
                                                <p:strVal val="ppt_y"/>
                                              </p:val>
                                            </p:tav>
                                          </p:tavLst>
                                        </p:anim>
                                        <p:set>
                                          <p:cBhvr>
                                            <p:cTn id="69" dur="1" fill="hold">
                                              <p:stCondLst>
                                                <p:cond delay="499"/>
                                              </p:stCondLst>
                                            </p:cTn>
                                            <p:tgtEl>
                                              <p:spTgt spid="5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55"/>
                                            </p:tgtEl>
                                            <p:attrNameLst>
                                              <p:attrName>ppt_x</p:attrName>
                                            </p:attrNameLst>
                                          </p:cBhvr>
                                          <p:tavLst>
                                            <p:tav tm="0">
                                              <p:val>
                                                <p:strVal val="ppt_x"/>
                                              </p:val>
                                            </p:tav>
                                            <p:tav tm="100000">
                                              <p:val>
                                                <p:strVal val="1+ppt_w/2"/>
                                              </p:val>
                                            </p:tav>
                                          </p:tavLst>
                                        </p:anim>
                                        <p:anim calcmode="lin" valueType="num">
                                          <p:cBhvr additive="base">
                                            <p:cTn id="72" dur="500"/>
                                            <p:tgtEl>
                                              <p:spTgt spid="55"/>
                                            </p:tgtEl>
                                            <p:attrNameLst>
                                              <p:attrName>ppt_y</p:attrName>
                                            </p:attrNameLst>
                                          </p:cBhvr>
                                          <p:tavLst>
                                            <p:tav tm="0">
                                              <p:val>
                                                <p:strVal val="ppt_y"/>
                                              </p:val>
                                            </p:tav>
                                            <p:tav tm="100000">
                                              <p:val>
                                                <p:strVal val="ppt_y"/>
                                              </p:val>
                                            </p:tav>
                                          </p:tavLst>
                                        </p:anim>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74" fill="hold" display="0">
                      <p:stCondLst>
                        <p:cond delay="indefinite"/>
                      </p:stCondLst>
                      <p:endCondLst>
                        <p:cond evt="onStopAudio" delay="0">
                          <p:tgtEl>
                            <p:sldTgt/>
                          </p:tgtEl>
                        </p:cond>
                      </p:endCondLst>
                    </p:cTn>
                    <p:tgtEl>
                      <p:spTgt spid="54"/>
                    </p:tgtEl>
                  </p:cMediaNode>
                </p:audio>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500" fill="hold"/>
                                            <p:tgtEl>
                                              <p:spTgt spid="24"/>
                                            </p:tgtEl>
                                            <p:attrNameLst>
                                              <p:attrName>ppt_x</p:attrName>
                                            </p:attrNameLst>
                                          </p:cBhvr>
                                          <p:tavLst>
                                            <p:tav tm="0">
                                              <p:val>
                                                <p:strVal val="#ppt_x"/>
                                              </p:val>
                                            </p:tav>
                                            <p:tav tm="100000">
                                              <p:val>
                                                <p:strVal val="#ppt_x"/>
                                              </p:val>
                                            </p:tav>
                                          </p:tavLst>
                                        </p:anim>
                                        <p:anim calcmode="lin" valueType="num">
                                          <p:cBhvr additive="base">
                                            <p:cTn id="17"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1500" fill="hold"/>
                                            <p:tgtEl>
                                              <p:spTgt spid="25"/>
                                            </p:tgtEl>
                                            <p:attrNameLst>
                                              <p:attrName>ppt_x</p:attrName>
                                            </p:attrNameLst>
                                          </p:cBhvr>
                                          <p:tavLst>
                                            <p:tav tm="0">
                                              <p:val>
                                                <p:strVal val="#ppt_x"/>
                                              </p:val>
                                            </p:tav>
                                            <p:tav tm="100000">
                                              <p:val>
                                                <p:strVal val="#ppt_x"/>
                                              </p:val>
                                            </p:tav>
                                          </p:tavLst>
                                        </p:anim>
                                        <p:anim calcmode="lin" valueType="num">
                                          <p:cBhvr additive="base">
                                            <p:cTn id="23" dur="1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70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1500" fill="hold"/>
                                            <p:tgtEl>
                                              <p:spTgt spid="31"/>
                                            </p:tgtEl>
                                            <p:attrNameLst>
                                              <p:attrName>ppt_x</p:attrName>
                                            </p:attrNameLst>
                                          </p:cBhvr>
                                          <p:tavLst>
                                            <p:tav tm="0">
                                              <p:val>
                                                <p:strVal val="#ppt_x"/>
                                              </p:val>
                                            </p:tav>
                                            <p:tav tm="100000">
                                              <p:val>
                                                <p:strVal val="#ppt_x"/>
                                              </p:val>
                                            </p:tav>
                                          </p:tavLst>
                                        </p:anim>
                                        <p:anim calcmode="lin" valueType="num">
                                          <p:cBhvr additive="base">
                                            <p:cTn id="27" dur="1500" fill="hold"/>
                                            <p:tgtEl>
                                              <p:spTgt spid="3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50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1500" fill="hold"/>
                                            <p:tgtEl>
                                              <p:spTgt spid="37"/>
                                            </p:tgtEl>
                                            <p:attrNameLst>
                                              <p:attrName>ppt_x</p:attrName>
                                            </p:attrNameLst>
                                          </p:cBhvr>
                                          <p:tavLst>
                                            <p:tav tm="0">
                                              <p:val>
                                                <p:strVal val="#ppt_x"/>
                                              </p:val>
                                            </p:tav>
                                            <p:tav tm="100000">
                                              <p:val>
                                                <p:strVal val="#ppt_x"/>
                                              </p:val>
                                            </p:tav>
                                          </p:tavLst>
                                        </p:anim>
                                        <p:anim calcmode="lin" valueType="num">
                                          <p:cBhvr additive="base">
                                            <p:cTn id="31"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1+#ppt_w/2"/>
                                              </p:val>
                                            </p:tav>
                                            <p:tav tm="100000">
                                              <p:val>
                                                <p:strVal val="#ppt_x"/>
                                              </p:val>
                                            </p:tav>
                                          </p:tavLst>
                                        </p:anim>
                                        <p:anim calcmode="lin" valueType="num">
                                          <p:cBhvr additive="base">
                                            <p:cTn id="38" dur="500" fill="hold"/>
                                            <p:tgtEl>
                                              <p:spTgt spid="56"/>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5"/>
                                                </p:cond>
                                              </p:stCondLst>
                                              <p:endCondLst>
                                                <p:cond evt="onStopAudio" delay="0">
                                                  <p:tgtEl>
                                                    <p:sldTgt/>
                                                  </p:tgtEl>
                                                </p:cond>
                                              </p:endCondLst>
                                            </p:cTn>
                                            <p:tgtEl>
                                              <p:sndTgt r:embed="rId14" name="bomb.wav"/>
                                            </p:tgtEl>
                                          </p:cMediaNode>
                                        </p:audio>
                                      </p:sub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1+#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14" name="bomb.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900" decel="100000" fill="hold"/>
                                            <p:tgtEl>
                                              <p:spTgt spid="5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 presetClass="mediacall" presetSubtype="0" fill="hold" nodeType="afterEffect">
                                      <p:stCondLst>
                                        <p:cond delay="0"/>
                                      </p:stCondLst>
                                      <p:childTnLst>
                                        <p:cmd type="call" cmd="playFrom(0.0)">
                                          <p:cBhvr>
                                            <p:cTn id="57" dur="4576" fill="hold"/>
                                            <p:tgtEl>
                                              <p:spTgt spid="54"/>
                                            </p:tgtEl>
                                          </p:cBhvr>
                                        </p:cmd>
                                      </p:childTnLst>
                                    </p:cTn>
                                  </p:par>
                                  <p:par>
                                    <p:cTn id="58" presetID="2" presetClass="exit" presetSubtype="2" fill="hold" nodeType="withEffect">
                                      <p:stCondLst>
                                        <p:cond delay="0"/>
                                      </p:stCondLst>
                                      <p:childTnLst>
                                        <p:anim calcmode="lin" valueType="num">
                                          <p:cBhvr additive="base">
                                            <p:cTn id="59" dur="500"/>
                                            <p:tgtEl>
                                              <p:spTgt spid="25"/>
                                            </p:tgtEl>
                                            <p:attrNameLst>
                                              <p:attrName>ppt_x</p:attrName>
                                            </p:attrNameLst>
                                          </p:cBhvr>
                                          <p:tavLst>
                                            <p:tav tm="0">
                                              <p:val>
                                                <p:strVal val="ppt_x"/>
                                              </p:val>
                                            </p:tav>
                                            <p:tav tm="100000">
                                              <p:val>
                                                <p:strVal val="1+ppt_w/2"/>
                                              </p:val>
                                            </p:tav>
                                          </p:tavLst>
                                        </p:anim>
                                        <p:anim calcmode="lin" valueType="num">
                                          <p:cBhvr additive="base">
                                            <p:cTn id="60" dur="500"/>
                                            <p:tgtEl>
                                              <p:spTgt spid="25"/>
                                            </p:tgtEl>
                                            <p:attrNameLst>
                                              <p:attrName>ppt_y</p:attrName>
                                            </p:attrNameLst>
                                          </p:cBhvr>
                                          <p:tavLst>
                                            <p:tav tm="0">
                                              <p:val>
                                                <p:strVal val="ppt_y"/>
                                              </p:val>
                                            </p:tav>
                                            <p:tav tm="100000">
                                              <p:val>
                                                <p:strVal val="ppt_y"/>
                                              </p:val>
                                            </p:tav>
                                          </p:tavLst>
                                        </p:anim>
                                        <p:set>
                                          <p:cBhvr>
                                            <p:cTn id="61" dur="1" fill="hold">
                                              <p:stCondLst>
                                                <p:cond delay="499"/>
                                              </p:stCondLst>
                                            </p:cTn>
                                            <p:tgtEl>
                                              <p:spTgt spid="25"/>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31"/>
                                            </p:tgtEl>
                                            <p:attrNameLst>
                                              <p:attrName>ppt_x</p:attrName>
                                            </p:attrNameLst>
                                          </p:cBhvr>
                                          <p:tavLst>
                                            <p:tav tm="0">
                                              <p:val>
                                                <p:strVal val="ppt_x"/>
                                              </p:val>
                                            </p:tav>
                                            <p:tav tm="100000">
                                              <p:val>
                                                <p:strVal val="1+ppt_w/2"/>
                                              </p:val>
                                            </p:tav>
                                          </p:tavLst>
                                        </p:anim>
                                        <p:anim calcmode="lin" valueType="num">
                                          <p:cBhvr additive="base">
                                            <p:cTn id="64" dur="500"/>
                                            <p:tgtEl>
                                              <p:spTgt spid="31"/>
                                            </p:tgtEl>
                                            <p:attrNameLst>
                                              <p:attrName>ppt_y</p:attrName>
                                            </p:attrNameLst>
                                          </p:cBhvr>
                                          <p:tavLst>
                                            <p:tav tm="0">
                                              <p:val>
                                                <p:strVal val="ppt_y"/>
                                              </p:val>
                                            </p:tav>
                                            <p:tav tm="100000">
                                              <p:val>
                                                <p:strVal val="ppt_y"/>
                                              </p:val>
                                            </p:tav>
                                          </p:tavLst>
                                        </p:anim>
                                        <p:set>
                                          <p:cBhvr>
                                            <p:cTn id="65" dur="1" fill="hold">
                                              <p:stCondLst>
                                                <p:cond delay="499"/>
                                              </p:stCondLst>
                                            </p:cTn>
                                            <p:tgtEl>
                                              <p:spTgt spid="31"/>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56"/>
                                            </p:tgtEl>
                                            <p:attrNameLst>
                                              <p:attrName>ppt_x</p:attrName>
                                            </p:attrNameLst>
                                          </p:cBhvr>
                                          <p:tavLst>
                                            <p:tav tm="0">
                                              <p:val>
                                                <p:strVal val="ppt_x"/>
                                              </p:val>
                                            </p:tav>
                                            <p:tav tm="100000">
                                              <p:val>
                                                <p:strVal val="1+ppt_w/2"/>
                                              </p:val>
                                            </p:tav>
                                          </p:tavLst>
                                        </p:anim>
                                        <p:anim calcmode="lin" valueType="num">
                                          <p:cBhvr additive="base">
                                            <p:cTn id="68" dur="500"/>
                                            <p:tgtEl>
                                              <p:spTgt spid="56"/>
                                            </p:tgtEl>
                                            <p:attrNameLst>
                                              <p:attrName>ppt_y</p:attrName>
                                            </p:attrNameLst>
                                          </p:cBhvr>
                                          <p:tavLst>
                                            <p:tav tm="0">
                                              <p:val>
                                                <p:strVal val="ppt_y"/>
                                              </p:val>
                                            </p:tav>
                                            <p:tav tm="100000">
                                              <p:val>
                                                <p:strVal val="ppt_y"/>
                                              </p:val>
                                            </p:tav>
                                          </p:tavLst>
                                        </p:anim>
                                        <p:set>
                                          <p:cBhvr>
                                            <p:cTn id="69" dur="1" fill="hold">
                                              <p:stCondLst>
                                                <p:cond delay="499"/>
                                              </p:stCondLst>
                                            </p:cTn>
                                            <p:tgtEl>
                                              <p:spTgt spid="5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55"/>
                                            </p:tgtEl>
                                            <p:attrNameLst>
                                              <p:attrName>ppt_x</p:attrName>
                                            </p:attrNameLst>
                                          </p:cBhvr>
                                          <p:tavLst>
                                            <p:tav tm="0">
                                              <p:val>
                                                <p:strVal val="ppt_x"/>
                                              </p:val>
                                            </p:tav>
                                            <p:tav tm="100000">
                                              <p:val>
                                                <p:strVal val="1+ppt_w/2"/>
                                              </p:val>
                                            </p:tav>
                                          </p:tavLst>
                                        </p:anim>
                                        <p:anim calcmode="lin" valueType="num">
                                          <p:cBhvr additive="base">
                                            <p:cTn id="72" dur="500"/>
                                            <p:tgtEl>
                                              <p:spTgt spid="55"/>
                                            </p:tgtEl>
                                            <p:attrNameLst>
                                              <p:attrName>ppt_y</p:attrName>
                                            </p:attrNameLst>
                                          </p:cBhvr>
                                          <p:tavLst>
                                            <p:tav tm="0">
                                              <p:val>
                                                <p:strVal val="ppt_y"/>
                                              </p:val>
                                            </p:tav>
                                            <p:tav tm="100000">
                                              <p:val>
                                                <p:strVal val="ppt_y"/>
                                              </p:val>
                                            </p:tav>
                                          </p:tavLst>
                                        </p:anim>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74" fill="hold" display="0">
                      <p:stCondLst>
                        <p:cond delay="indefinite"/>
                      </p:stCondLst>
                      <p:endCondLst>
                        <p:cond evt="onStopAudio" delay="0">
                          <p:tgtEl>
                            <p:sldTgt/>
                          </p:tgtEl>
                        </p:cond>
                      </p:endCondLst>
                    </p:cTn>
                    <p:tgtEl>
                      <p:spTgt spid="54"/>
                    </p:tgtEl>
                  </p:cMediaNode>
                </p:audio>
              </p:childTnLst>
            </p:cTn>
          </p:par>
        </p:tnLst>
        <p:bldLst>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983A79B6-0D63-4919-832C-7BC85902B54A}"/>
              </a:ext>
            </a:extLst>
          </p:cNvPr>
          <p:cNvGrpSpPr/>
          <p:nvPr/>
        </p:nvGrpSpPr>
        <p:grpSpPr>
          <a:xfrm>
            <a:off x="236217" y="4521908"/>
            <a:ext cx="2372995" cy="1773555"/>
            <a:chOff x="1199" y="5142"/>
            <a:chExt cx="3737" cy="2793"/>
          </a:xfrm>
        </p:grpSpPr>
        <p:sp>
          <p:nvSpPr>
            <p:cNvPr id="10" name="矩形 9">
              <a:extLst>
                <a:ext uri="{FF2B5EF4-FFF2-40B4-BE49-F238E27FC236}">
                  <a16:creationId xmlns:a16="http://schemas.microsoft.com/office/drawing/2014/main" id="{57BE9236-2350-492A-A5BF-8EF9C3DA7150}"/>
                </a:ext>
              </a:extLst>
            </p:cNvPr>
            <p:cNvSpPr/>
            <p:nvPr/>
          </p:nvSpPr>
          <p:spPr>
            <a:xfrm>
              <a:off x="2556" y="5142"/>
              <a:ext cx="2380" cy="2186"/>
            </a:xfrm>
            <a:prstGeom prst="rect">
              <a:avLst/>
            </a:prstGeom>
            <a:noFill/>
            <a:ln w="31750">
              <a:solidFill>
                <a:srgbClr val="C0B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C8BD"/>
                </a:solidFill>
                <a:latin typeface="Tahoma" panose="020B0604030504040204" pitchFamily="34" charset="0"/>
                <a:cs typeface="Tahoma" panose="020B0604030504040204" pitchFamily="34" charset="0"/>
                <a:sym typeface="+mn-lt"/>
              </a:endParaRPr>
            </a:p>
          </p:txBody>
        </p:sp>
        <p:pic>
          <p:nvPicPr>
            <p:cNvPr id="11" name="图片 10" descr="ef804925077e5ad7b7c56f9e1d20d041">
              <a:extLst>
                <a:ext uri="{FF2B5EF4-FFF2-40B4-BE49-F238E27FC236}">
                  <a16:creationId xmlns:a16="http://schemas.microsoft.com/office/drawing/2014/main" id="{05B8ADA1-7252-49E7-BA3B-6231578BDB99}"/>
                </a:ext>
              </a:extLst>
            </p:cNvPr>
            <p:cNvPicPr>
              <a:picLocks noChangeAspect="1"/>
            </p:cNvPicPr>
            <p:nvPr/>
          </p:nvPicPr>
          <p:blipFill>
            <a:blip r:embed="rId6"/>
            <a:srcRect l="55101" t="10271" r="11779" b="61013"/>
            <a:stretch>
              <a:fillRect/>
            </a:stretch>
          </p:blipFill>
          <p:spPr>
            <a:xfrm flipH="1" flipV="1">
              <a:off x="1199" y="6365"/>
              <a:ext cx="1812" cy="1571"/>
            </a:xfrm>
            <a:prstGeom prst="rect">
              <a:avLst/>
            </a:prstGeom>
          </p:spPr>
        </p:pic>
      </p:grpSp>
      <p:grpSp>
        <p:nvGrpSpPr>
          <p:cNvPr id="12" name="组合 11">
            <a:extLst>
              <a:ext uri="{FF2B5EF4-FFF2-40B4-BE49-F238E27FC236}">
                <a16:creationId xmlns:a16="http://schemas.microsoft.com/office/drawing/2014/main" id="{DC206FCD-E054-45E0-8A25-E60986D3ED76}"/>
              </a:ext>
            </a:extLst>
          </p:cNvPr>
          <p:cNvGrpSpPr/>
          <p:nvPr/>
        </p:nvGrpSpPr>
        <p:grpSpPr>
          <a:xfrm>
            <a:off x="1805302" y="3410023"/>
            <a:ext cx="2372995" cy="1773555"/>
            <a:chOff x="1199" y="5142"/>
            <a:chExt cx="3737" cy="2793"/>
          </a:xfrm>
        </p:grpSpPr>
        <p:sp>
          <p:nvSpPr>
            <p:cNvPr id="13" name="矩形 12">
              <a:extLst>
                <a:ext uri="{FF2B5EF4-FFF2-40B4-BE49-F238E27FC236}">
                  <a16:creationId xmlns:a16="http://schemas.microsoft.com/office/drawing/2014/main" id="{A507579F-FFA8-49F1-B1C6-6C07683AB3ED}"/>
                </a:ext>
              </a:extLst>
            </p:cNvPr>
            <p:cNvSpPr/>
            <p:nvPr/>
          </p:nvSpPr>
          <p:spPr>
            <a:xfrm>
              <a:off x="2556" y="5142"/>
              <a:ext cx="2380" cy="2186"/>
            </a:xfrm>
            <a:prstGeom prst="rect">
              <a:avLst/>
            </a:prstGeom>
            <a:noFill/>
            <a:ln w="31750">
              <a:solidFill>
                <a:srgbClr val="C0B6B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CDC5C3"/>
                </a:solidFill>
                <a:latin typeface="Tahoma" panose="020B0604030504040204" pitchFamily="34" charset="0"/>
                <a:cs typeface="Tahoma" panose="020B0604030504040204" pitchFamily="34" charset="0"/>
                <a:sym typeface="+mn-lt"/>
              </a:endParaRPr>
            </a:p>
          </p:txBody>
        </p:sp>
        <p:pic>
          <p:nvPicPr>
            <p:cNvPr id="14" name="图片 13" descr="ef804925077e5ad7b7c56f9e1d20d041">
              <a:extLst>
                <a:ext uri="{FF2B5EF4-FFF2-40B4-BE49-F238E27FC236}">
                  <a16:creationId xmlns:a16="http://schemas.microsoft.com/office/drawing/2014/main" id="{B81633A9-DFC9-422A-B5F2-A015F4FB1E3C}"/>
                </a:ext>
              </a:extLst>
            </p:cNvPr>
            <p:cNvPicPr>
              <a:picLocks noChangeAspect="1"/>
            </p:cNvPicPr>
            <p:nvPr/>
          </p:nvPicPr>
          <p:blipFill>
            <a:blip r:embed="rId6"/>
            <a:srcRect l="55101" t="10271" r="11779" b="61013"/>
            <a:stretch>
              <a:fillRect/>
            </a:stretch>
          </p:blipFill>
          <p:spPr>
            <a:xfrm flipH="1" flipV="1">
              <a:off x="1199" y="6365"/>
              <a:ext cx="1812" cy="1571"/>
            </a:xfrm>
            <a:prstGeom prst="rect">
              <a:avLst/>
            </a:prstGeom>
            <a:noFill/>
            <a:ln w="31750">
              <a:noFill/>
            </a:ln>
          </p:spPr>
        </p:pic>
      </p:grpSp>
      <p:pic>
        <p:nvPicPr>
          <p:cNvPr id="17" name="图片 16" descr="ef804925077e5ad7b7c56f9e1d20d041">
            <a:extLst>
              <a:ext uri="{FF2B5EF4-FFF2-40B4-BE49-F238E27FC236}">
                <a16:creationId xmlns:a16="http://schemas.microsoft.com/office/drawing/2014/main" id="{2A0CCAD0-5E54-4360-90A7-FD93A844F621}"/>
              </a:ext>
            </a:extLst>
          </p:cNvPr>
          <p:cNvPicPr>
            <a:picLocks noChangeAspect="1"/>
          </p:cNvPicPr>
          <p:nvPr/>
        </p:nvPicPr>
        <p:blipFill>
          <a:blip r:embed="rId6"/>
          <a:srcRect l="55101" t="10271" r="11779" b="61013"/>
          <a:stretch>
            <a:fillRect/>
          </a:stretch>
        </p:blipFill>
        <p:spPr>
          <a:xfrm flipH="1" flipV="1">
            <a:off x="3350935" y="2913770"/>
            <a:ext cx="1150620" cy="997585"/>
          </a:xfrm>
          <a:prstGeom prst="rect">
            <a:avLst/>
          </a:prstGeom>
          <a:noFill/>
          <a:ln w="31750">
            <a:noFill/>
          </a:ln>
        </p:spPr>
      </p:pic>
      <p:pic>
        <p:nvPicPr>
          <p:cNvPr id="30" name="图片 29">
            <a:extLst>
              <a:ext uri="{FF2B5EF4-FFF2-40B4-BE49-F238E27FC236}">
                <a16:creationId xmlns:a16="http://schemas.microsoft.com/office/drawing/2014/main" id="{4188359A-303B-4DF2-B5F8-6A84E6B50F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076231">
            <a:off x="10759838" y="5256036"/>
            <a:ext cx="1332613" cy="1679130"/>
          </a:xfrm>
          <a:prstGeom prst="rect">
            <a:avLst/>
          </a:prstGeom>
        </p:spPr>
      </p:pic>
      <p:sp>
        <p:nvSpPr>
          <p:cNvPr id="31" name="Rounded Rectangle 30"/>
          <p:cNvSpPr/>
          <p:nvPr/>
        </p:nvSpPr>
        <p:spPr>
          <a:xfrm>
            <a:off x="811527" y="586416"/>
            <a:ext cx="7800145" cy="1392889"/>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4BB2E70D-186F-492E-8822-5944E17F7F00}"/>
              </a:ext>
            </a:extLst>
          </p:cNvPr>
          <p:cNvSpPr txBox="1"/>
          <p:nvPr/>
        </p:nvSpPr>
        <p:spPr>
          <a:xfrm>
            <a:off x="1022079" y="678808"/>
            <a:ext cx="7529568" cy="1846659"/>
          </a:xfrm>
          <a:prstGeom prst="rect">
            <a:avLst/>
          </a:prstGeom>
          <a:noFill/>
        </p:spPr>
        <p:txBody>
          <a:bodyPr wrap="square" lIns="0" tIns="0" rIns="0" bIns="0" rtlCol="0">
            <a:spAutoFit/>
          </a:bodyPr>
          <a:lstStyle/>
          <a:p>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6: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chuyện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trên</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những</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loại</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em</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3500" b="1" dirty="0">
                <a:solidFill>
                  <a:srgbClr val="C00000"/>
                </a:solidFill>
                <a:latin typeface="Tahoma" panose="020B0604030504040204" pitchFamily="34" charset="0"/>
                <a:ea typeface="Tahoma" panose="020B0604030504040204" pitchFamily="34" charset="0"/>
                <a:cs typeface="Tahoma" panose="020B0604030504040204" pitchFamily="34" charset="0"/>
              </a:rPr>
              <a:t>?</a:t>
            </a:r>
            <a:b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endParaRPr lang="vi-VN" sz="3200" dirty="0">
              <a:solidFill>
                <a:srgbClr val="45ADDB"/>
              </a:solidFill>
              <a:latin typeface="Tahoma" panose="020B0604030504040204" pitchFamily="34" charset="0"/>
              <a:ea typeface="Tahoma" panose="020B0604030504040204" pitchFamily="34" charset="0"/>
              <a:cs typeface="Tahoma" panose="020B0604030504040204" pitchFamily="34" charset="0"/>
            </a:endParaRPr>
          </a:p>
        </p:txBody>
      </p:sp>
      <p:grpSp>
        <p:nvGrpSpPr>
          <p:cNvPr id="34" name="Keo - 9Slide.vn">
            <a:extLst>
              <a:ext uri="{FF2B5EF4-FFF2-40B4-BE49-F238E27FC236}">
                <a16:creationId xmlns:a16="http://schemas.microsoft.com/office/drawing/2014/main" id="{3F9BD939-5013-4C52-BD34-1D9001C920CE}"/>
              </a:ext>
            </a:extLst>
          </p:cNvPr>
          <p:cNvGrpSpPr/>
          <p:nvPr/>
        </p:nvGrpSpPr>
        <p:grpSpPr>
          <a:xfrm>
            <a:off x="4361629" y="2282611"/>
            <a:ext cx="6670166" cy="1625168"/>
            <a:chOff x="877121" y="2081481"/>
            <a:chExt cx="10857679" cy="2166890"/>
          </a:xfrm>
        </p:grpSpPr>
        <p:sp>
          <p:nvSpPr>
            <p:cNvPr id="35"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hỏi</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endParaRPr lang="vi-VN" sz="3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37" name="Bua - 9Slide.vn">
            <a:extLst>
              <a:ext uri="{FF2B5EF4-FFF2-40B4-BE49-F238E27FC236}">
                <a16:creationId xmlns:a16="http://schemas.microsoft.com/office/drawing/2014/main" id="{5E9C7BEF-19CD-4FDF-B098-00E605D1DAAE}"/>
              </a:ext>
            </a:extLst>
          </p:cNvPr>
          <p:cNvGrpSpPr/>
          <p:nvPr/>
        </p:nvGrpSpPr>
        <p:grpSpPr>
          <a:xfrm>
            <a:off x="2732955" y="3738118"/>
            <a:ext cx="7630245" cy="1398239"/>
            <a:chOff x="1032462" y="3754614"/>
            <a:chExt cx="10702338" cy="1743808"/>
          </a:xfrm>
        </p:grpSpPr>
        <p:sp>
          <p:nvSpPr>
            <p:cNvPr id="38"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khiến</a:t>
              </a:r>
              <a:endParaRPr lang="vi-VN" sz="3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9"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1032462" y="3754614"/>
              <a:ext cx="1460739" cy="1743808"/>
            </a:xfrm>
            <a:prstGeom prst="rect">
              <a:avLst/>
            </a:prstGeom>
          </p:spPr>
        </p:pic>
      </p:grpSp>
      <p:grpSp>
        <p:nvGrpSpPr>
          <p:cNvPr id="40" name="Bao - 9Slide.vn">
            <a:extLst>
              <a:ext uri="{FF2B5EF4-FFF2-40B4-BE49-F238E27FC236}">
                <a16:creationId xmlns:a16="http://schemas.microsoft.com/office/drawing/2014/main" id="{F9D7D70F-A2AC-44CB-925C-FB528ECBD59F}"/>
              </a:ext>
            </a:extLst>
          </p:cNvPr>
          <p:cNvGrpSpPr/>
          <p:nvPr/>
        </p:nvGrpSpPr>
        <p:grpSpPr>
          <a:xfrm>
            <a:off x="1247466" y="5288573"/>
            <a:ext cx="9045960" cy="1278841"/>
            <a:chOff x="1175402" y="5580651"/>
            <a:chExt cx="10605414" cy="1167112"/>
          </a:xfrm>
        </p:grpSpPr>
        <p:sp>
          <p:nvSpPr>
            <p:cNvPr id="41" name="Rectangle: Rounded Corners 18">
              <a:extLst>
                <a:ext uri="{FF2B5EF4-FFF2-40B4-BE49-F238E27FC236}">
                  <a16:creationId xmlns:a16="http://schemas.microsoft.com/office/drawing/2014/main" id="{9BB386F8-1E91-4358-9C7D-8FA463469EF3}"/>
                </a:ext>
              </a:extLst>
            </p:cNvPr>
            <p:cNvSpPr/>
            <p:nvPr/>
          </p:nvSpPr>
          <p:spPr>
            <a:xfrm>
              <a:off x="1341416" y="5707497"/>
              <a:ext cx="10439400" cy="941048"/>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3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hỏi</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tx1"/>
                  </a:solidFill>
                  <a:latin typeface="Tahoma" panose="020B0604030504040204" pitchFamily="34" charset="0"/>
                  <a:ea typeface="Tahoma" panose="020B0604030504040204" pitchFamily="34" charset="0"/>
                  <a:cs typeface="Tahoma" panose="020B0604030504040204" pitchFamily="34" charset="0"/>
                </a:rPr>
                <a:t>khiến</a:t>
              </a:r>
              <a:b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35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vi-VN" sz="35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3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2"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701" b="18793" l="40898" r="56306"/>
                      </a14:imgEffect>
                    </a14:imgLayer>
                  </a14:imgProps>
                </a:ext>
              </a:extLst>
            </a:blip>
            <a:srcRect l="38972" t="4065" r="41768" b="79570"/>
            <a:stretch/>
          </p:blipFill>
          <p:spPr>
            <a:xfrm>
              <a:off x="1175402" y="5580651"/>
              <a:ext cx="1373611" cy="1167112"/>
            </a:xfrm>
            <a:prstGeom prst="rect">
              <a:avLst/>
            </a:prstGeom>
          </p:spPr>
        </p:pic>
      </p:grpSp>
      <p:pic>
        <p:nvPicPr>
          <p:cNvPr id="43"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119" y="1394860"/>
            <a:ext cx="1038293" cy="1038293"/>
          </a:xfrm>
          <a:prstGeom prst="rect">
            <a:avLst/>
          </a:prstGeom>
        </p:spPr>
      </p:pic>
      <p:pic>
        <p:nvPicPr>
          <p:cNvPr id="44" name="Picture 43">
            <a:extLst>
              <a:ext uri="{FF2B5EF4-FFF2-40B4-BE49-F238E27FC236}">
                <a16:creationId xmlns:a16="http://schemas.microsoft.com/office/drawing/2014/main" id="{92804378-07B2-4FF3-9FB1-3DE20DFBDF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5980" y="2736530"/>
            <a:ext cx="813995" cy="791384"/>
          </a:xfrm>
          <a:prstGeom prst="rect">
            <a:avLst/>
          </a:prstGeom>
        </p:spPr>
      </p:pic>
      <p:pic>
        <p:nvPicPr>
          <p:cNvPr id="45" name="Picture 44">
            <a:extLst>
              <a:ext uri="{FF2B5EF4-FFF2-40B4-BE49-F238E27FC236}">
                <a16:creationId xmlns:a16="http://schemas.microsoft.com/office/drawing/2014/main" id="{A3C97762-4B77-449B-8D84-A4C2E2C17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0643" y="4088531"/>
            <a:ext cx="868068" cy="843955"/>
          </a:xfrm>
          <a:prstGeom prst="rect">
            <a:avLst/>
          </a:prstGeom>
        </p:spPr>
      </p:pic>
      <p:pic>
        <p:nvPicPr>
          <p:cNvPr id="46" name="Picture 45"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4"/>
          <a:stretch>
            <a:fillRect/>
          </a:stretch>
        </p:blipFill>
        <p:spPr>
          <a:xfrm>
            <a:off x="9048538" y="5287574"/>
            <a:ext cx="1244888" cy="1244888"/>
          </a:xfrm>
          <a:prstGeom prst="rect">
            <a:avLst/>
          </a:prstGeom>
        </p:spPr>
      </p:pic>
      <p:pic>
        <p:nvPicPr>
          <p:cNvPr id="25" name="图片 29" descr="8b0fccb2e21d61b25266c16d7d822443"/>
          <p:cNvPicPr>
            <a:picLocks noChangeAspect="1"/>
          </p:cNvPicPr>
          <p:nvPr/>
        </p:nvPicPr>
        <p:blipFill>
          <a:blip r:embed="rId15"/>
          <a:srcRect r="3242"/>
          <a:stretch>
            <a:fillRect/>
          </a:stretch>
        </p:blipFill>
        <p:spPr>
          <a:xfrm>
            <a:off x="8976852" y="141607"/>
            <a:ext cx="3048466" cy="1927915"/>
          </a:xfrm>
          <a:prstGeom prst="rect">
            <a:avLst/>
          </a:prstGeom>
        </p:spPr>
      </p:pic>
      <p:sp>
        <p:nvSpPr>
          <p:cNvPr id="26" name="TextBox 25"/>
          <p:cNvSpPr txBox="1"/>
          <p:nvPr/>
        </p:nvSpPr>
        <p:spPr>
          <a:xfrm>
            <a:off x="127819" y="6411270"/>
            <a:ext cx="1809135" cy="292388"/>
          </a:xfrm>
          <a:prstGeom prst="rect">
            <a:avLst/>
          </a:prstGeom>
          <a:noFill/>
        </p:spPr>
        <p:txBody>
          <a:bodyPr wrap="square" rtlCol="0">
            <a:spAutoFit/>
          </a:bodyPr>
          <a:lstStyle/>
          <a:p>
            <a:r>
              <a:rPr lang="en-US" sz="1300" dirty="0" err="1">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Măngnon</a:t>
            </a:r>
            <a:endParaRPr lang="en-US" sz="13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84746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childTnLst>
                              </p:cTn>
                            </p:par>
                            <p:par>
                              <p:cTn id="14" fill="hold">
                                <p:stCondLst>
                                  <p:cond delay="1500"/>
                                </p:stCondLst>
                                <p:childTnLst>
                                  <p:par>
                                    <p:cTn id="15" presetID="14" presetClass="entr" presetSubtype="5"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2" presetClass="entr" presetSubtype="1" fill="hold" grpId="0" nodeType="withEffect" p14:presetBounceEnd="78000">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14:bounceEnd="78000">
                                          <p:cBhvr additive="base">
                                            <p:cTn id="25" dur="1500" fill="hold"/>
                                            <p:tgtEl>
                                              <p:spTgt spid="33"/>
                                            </p:tgtEl>
                                            <p:attrNameLst>
                                              <p:attrName>ppt_x</p:attrName>
                                            </p:attrNameLst>
                                          </p:cBhvr>
                                          <p:tavLst>
                                            <p:tav tm="0">
                                              <p:val>
                                                <p:strVal val="#ppt_x"/>
                                              </p:val>
                                            </p:tav>
                                            <p:tav tm="100000">
                                              <p:val>
                                                <p:strVal val="#ppt_x"/>
                                              </p:val>
                                            </p:tav>
                                          </p:tavLst>
                                        </p:anim>
                                        <p:anim calcmode="lin" valueType="num" p14:bounceEnd="78000">
                                          <p:cBhvr additive="base">
                                            <p:cTn id="26" dur="1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72000">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14:bounceEnd="72000">
                                          <p:cBhvr additive="base">
                                            <p:cTn id="31"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32" dur="1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2000">
                                      <p:stCondLst>
                                        <p:cond delay="700"/>
                                      </p:stCondLst>
                                      <p:childTnLst>
                                        <p:set>
                                          <p:cBhvr>
                                            <p:cTn id="34" dur="1" fill="hold">
                                              <p:stCondLst>
                                                <p:cond delay="0"/>
                                              </p:stCondLst>
                                            </p:cTn>
                                            <p:tgtEl>
                                              <p:spTgt spid="37"/>
                                            </p:tgtEl>
                                            <p:attrNameLst>
                                              <p:attrName>style.visibility</p:attrName>
                                            </p:attrNameLst>
                                          </p:cBhvr>
                                          <p:to>
                                            <p:strVal val="visible"/>
                                          </p:to>
                                        </p:set>
                                        <p:anim calcmode="lin" valueType="num" p14:bounceEnd="72000">
                                          <p:cBhvr additive="base">
                                            <p:cTn id="35"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6" dur="1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72000">
                                      <p:stCondLst>
                                        <p:cond delay="1500"/>
                                      </p:stCondLst>
                                      <p:childTnLst>
                                        <p:set>
                                          <p:cBhvr>
                                            <p:cTn id="38" dur="1" fill="hold">
                                              <p:stCondLst>
                                                <p:cond delay="0"/>
                                              </p:stCondLst>
                                            </p:cTn>
                                            <p:tgtEl>
                                              <p:spTgt spid="40"/>
                                            </p:tgtEl>
                                            <p:attrNameLst>
                                              <p:attrName>style.visibility</p:attrName>
                                            </p:attrNameLst>
                                          </p:cBhvr>
                                          <p:to>
                                            <p:strVal val="visible"/>
                                          </p:to>
                                        </p:set>
                                        <p:anim calcmode="lin" valueType="num" p14:bounceEnd="72000">
                                          <p:cBhvr additive="base">
                                            <p:cTn id="39" dur="15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1+#ppt_w/2"/>
                                              </p:val>
                                            </p:tav>
                                            <p:tav tm="100000">
                                              <p:val>
                                                <p:strVal val="#ppt_x"/>
                                              </p:val>
                                            </p:tav>
                                          </p:tavLst>
                                        </p:anim>
                                        <p:anim calcmode="lin" valueType="num">
                                          <p:cBhvr additive="base">
                                            <p:cTn id="54" dur="500" fill="hold"/>
                                            <p:tgtEl>
                                              <p:spTgt spid="4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4"/>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anim calcmode="lin" valueType="num">
                                          <p:cBhvr>
                                            <p:cTn id="61" dur="1000" fill="hold"/>
                                            <p:tgtEl>
                                              <p:spTgt spid="46"/>
                                            </p:tgtEl>
                                            <p:attrNameLst>
                                              <p:attrName>ppt_x</p:attrName>
                                            </p:attrNameLst>
                                          </p:cBhvr>
                                          <p:tavLst>
                                            <p:tav tm="0">
                                              <p:val>
                                                <p:strVal val="#ppt_x"/>
                                              </p:val>
                                            </p:tav>
                                            <p:tav tm="100000">
                                              <p:val>
                                                <p:strVal val="#ppt_x"/>
                                              </p:val>
                                            </p:tav>
                                          </p:tavLst>
                                        </p:anim>
                                        <p:anim calcmode="lin" valueType="num">
                                          <p:cBhvr>
                                            <p:cTn id="62" dur="900" decel="100000" fill="hold"/>
                                            <p:tgtEl>
                                              <p:spTgt spid="46"/>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1" presetClass="mediacall" presetSubtype="0" fill="hold" nodeType="afterEffect">
                                      <p:stCondLst>
                                        <p:cond delay="0"/>
                                      </p:stCondLst>
                                      <p:childTnLst>
                                        <p:cmd type="call" cmd="playFrom(0.0)">
                                          <p:cBhvr>
                                            <p:cTn id="66" dur="4576" fill="hold"/>
                                            <p:tgtEl>
                                              <p:spTgt spid="43"/>
                                            </p:tgtEl>
                                          </p:cBhvr>
                                        </p:cmd>
                                      </p:childTnLst>
                                    </p:cTn>
                                  </p:par>
                                  <p:par>
                                    <p:cTn id="67" presetID="2" presetClass="exit" presetSubtype="2" fill="hold" nodeType="withEffect">
                                      <p:stCondLst>
                                        <p:cond delay="0"/>
                                      </p:stCondLst>
                                      <p:childTnLst>
                                        <p:anim calcmode="lin" valueType="num">
                                          <p:cBhvr additive="base">
                                            <p:cTn id="68" dur="500"/>
                                            <p:tgtEl>
                                              <p:spTgt spid="34"/>
                                            </p:tgtEl>
                                            <p:attrNameLst>
                                              <p:attrName>ppt_x</p:attrName>
                                            </p:attrNameLst>
                                          </p:cBhvr>
                                          <p:tavLst>
                                            <p:tav tm="0">
                                              <p:val>
                                                <p:strVal val="ppt_x"/>
                                              </p:val>
                                            </p:tav>
                                            <p:tav tm="100000">
                                              <p:val>
                                                <p:strVal val="1+ppt_w/2"/>
                                              </p:val>
                                            </p:tav>
                                          </p:tavLst>
                                        </p:anim>
                                        <p:anim calcmode="lin" valueType="num">
                                          <p:cBhvr additive="base">
                                            <p:cTn id="69" dur="500"/>
                                            <p:tgtEl>
                                              <p:spTgt spid="34"/>
                                            </p:tgtEl>
                                            <p:attrNameLst>
                                              <p:attrName>ppt_y</p:attrName>
                                            </p:attrNameLst>
                                          </p:cBhvr>
                                          <p:tavLst>
                                            <p:tav tm="0">
                                              <p:val>
                                                <p:strVal val="ppt_y"/>
                                              </p:val>
                                            </p:tav>
                                            <p:tav tm="100000">
                                              <p:val>
                                                <p:strVal val="ppt_y"/>
                                              </p:val>
                                            </p:tav>
                                          </p:tavLst>
                                        </p:anim>
                                        <p:set>
                                          <p:cBhvr>
                                            <p:cTn id="70" dur="1" fill="hold">
                                              <p:stCondLst>
                                                <p:cond delay="499"/>
                                              </p:stCondLst>
                                            </p:cTn>
                                            <p:tgtEl>
                                              <p:spTgt spid="34"/>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37"/>
                                            </p:tgtEl>
                                            <p:attrNameLst>
                                              <p:attrName>ppt_x</p:attrName>
                                            </p:attrNameLst>
                                          </p:cBhvr>
                                          <p:tavLst>
                                            <p:tav tm="0">
                                              <p:val>
                                                <p:strVal val="ppt_x"/>
                                              </p:val>
                                            </p:tav>
                                            <p:tav tm="100000">
                                              <p:val>
                                                <p:strVal val="1+ppt_w/2"/>
                                              </p:val>
                                            </p:tav>
                                          </p:tavLst>
                                        </p:anim>
                                        <p:anim calcmode="lin" valueType="num">
                                          <p:cBhvr additive="base">
                                            <p:cTn id="73" dur="500"/>
                                            <p:tgtEl>
                                              <p:spTgt spid="37"/>
                                            </p:tgtEl>
                                            <p:attrNameLst>
                                              <p:attrName>ppt_y</p:attrName>
                                            </p:attrNameLst>
                                          </p:cBhvr>
                                          <p:tavLst>
                                            <p:tav tm="0">
                                              <p:val>
                                                <p:strVal val="ppt_y"/>
                                              </p:val>
                                            </p:tav>
                                            <p:tav tm="100000">
                                              <p:val>
                                                <p:strVal val="ppt_y"/>
                                              </p:val>
                                            </p:tav>
                                          </p:tavLst>
                                        </p:anim>
                                        <p:set>
                                          <p:cBhvr>
                                            <p:cTn id="74" dur="1" fill="hold">
                                              <p:stCondLst>
                                                <p:cond delay="499"/>
                                              </p:stCondLst>
                                            </p:cTn>
                                            <p:tgtEl>
                                              <p:spTgt spid="37"/>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45"/>
                                            </p:tgtEl>
                                            <p:attrNameLst>
                                              <p:attrName>ppt_x</p:attrName>
                                            </p:attrNameLst>
                                          </p:cBhvr>
                                          <p:tavLst>
                                            <p:tav tm="0">
                                              <p:val>
                                                <p:strVal val="ppt_x"/>
                                              </p:val>
                                            </p:tav>
                                            <p:tav tm="100000">
                                              <p:val>
                                                <p:strVal val="1+ppt_w/2"/>
                                              </p:val>
                                            </p:tav>
                                          </p:tavLst>
                                        </p:anim>
                                        <p:anim calcmode="lin" valueType="num">
                                          <p:cBhvr additive="base">
                                            <p:cTn id="77" dur="500"/>
                                            <p:tgtEl>
                                              <p:spTgt spid="45"/>
                                            </p:tgtEl>
                                            <p:attrNameLst>
                                              <p:attrName>ppt_y</p:attrName>
                                            </p:attrNameLst>
                                          </p:cBhvr>
                                          <p:tavLst>
                                            <p:tav tm="0">
                                              <p:val>
                                                <p:strVal val="ppt_y"/>
                                              </p:val>
                                            </p:tav>
                                            <p:tav tm="100000">
                                              <p:val>
                                                <p:strVal val="ppt_y"/>
                                              </p:val>
                                            </p:tav>
                                          </p:tavLst>
                                        </p:anim>
                                        <p:set>
                                          <p:cBhvr>
                                            <p:cTn id="78" dur="1" fill="hold">
                                              <p:stCondLst>
                                                <p:cond delay="499"/>
                                              </p:stCondLst>
                                            </p:cTn>
                                            <p:tgtEl>
                                              <p:spTgt spid="45"/>
                                            </p:tgtEl>
                                            <p:attrNameLst>
                                              <p:attrName>style.visibility</p:attrName>
                                            </p:attrNameLst>
                                          </p:cBhvr>
                                          <p:to>
                                            <p:strVal val="hidden"/>
                                          </p:to>
                                        </p:set>
                                      </p:childTnLst>
                                    </p:cTn>
                                  </p:par>
                                  <p:par>
                                    <p:cTn id="79" presetID="2" presetClass="exit" presetSubtype="2" fill="hold" nodeType="withEffect">
                                      <p:stCondLst>
                                        <p:cond delay="0"/>
                                      </p:stCondLst>
                                      <p:childTnLst>
                                        <p:anim calcmode="lin" valueType="num">
                                          <p:cBhvr additive="base">
                                            <p:cTn id="80" dur="500"/>
                                            <p:tgtEl>
                                              <p:spTgt spid="44"/>
                                            </p:tgtEl>
                                            <p:attrNameLst>
                                              <p:attrName>ppt_x</p:attrName>
                                            </p:attrNameLst>
                                          </p:cBhvr>
                                          <p:tavLst>
                                            <p:tav tm="0">
                                              <p:val>
                                                <p:strVal val="ppt_x"/>
                                              </p:val>
                                            </p:tav>
                                            <p:tav tm="100000">
                                              <p:val>
                                                <p:strVal val="1+ppt_w/2"/>
                                              </p:val>
                                            </p:tav>
                                          </p:tavLst>
                                        </p:anim>
                                        <p:anim calcmode="lin" valueType="num">
                                          <p:cBhvr additive="base">
                                            <p:cTn id="81" dur="500"/>
                                            <p:tgtEl>
                                              <p:spTgt spid="44"/>
                                            </p:tgtEl>
                                            <p:attrNameLst>
                                              <p:attrName>ppt_y</p:attrName>
                                            </p:attrNameLst>
                                          </p:cBhvr>
                                          <p:tavLst>
                                            <p:tav tm="0">
                                              <p:val>
                                                <p:strVal val="ppt_y"/>
                                              </p:val>
                                            </p:tav>
                                            <p:tav tm="100000">
                                              <p:val>
                                                <p:strVal val="ppt_y"/>
                                              </p:val>
                                            </p:tav>
                                          </p:tavLst>
                                        </p:anim>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83" fill="hold" display="0">
                      <p:stCondLst>
                        <p:cond delay="indefinite"/>
                      </p:stCondLst>
                      <p:endCondLst>
                        <p:cond evt="onStopAudio" delay="0">
                          <p:tgtEl>
                            <p:sldTgt/>
                          </p:tgtEl>
                        </p:cond>
                      </p:endCondLst>
                    </p:cTn>
                    <p:tgtEl>
                      <p:spTgt spid="43"/>
                    </p:tgtEl>
                  </p:cMediaNode>
                </p:audio>
              </p:childTnLst>
            </p:cTn>
          </p:par>
        </p:tnLst>
        <p:bldLst>
          <p:bldP spid="31"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childTnLst>
                              </p:cTn>
                            </p:par>
                            <p:par>
                              <p:cTn id="14" fill="hold">
                                <p:stCondLst>
                                  <p:cond delay="1500"/>
                                </p:stCondLst>
                                <p:childTnLst>
                                  <p:par>
                                    <p:cTn id="15" presetID="14" presetClass="entr" presetSubtype="5"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500" fill="hold"/>
                                            <p:tgtEl>
                                              <p:spTgt spid="33"/>
                                            </p:tgtEl>
                                            <p:attrNameLst>
                                              <p:attrName>ppt_x</p:attrName>
                                            </p:attrNameLst>
                                          </p:cBhvr>
                                          <p:tavLst>
                                            <p:tav tm="0">
                                              <p:val>
                                                <p:strVal val="#ppt_x"/>
                                              </p:val>
                                            </p:tav>
                                            <p:tav tm="100000">
                                              <p:val>
                                                <p:strVal val="#ppt_x"/>
                                              </p:val>
                                            </p:tav>
                                          </p:tavLst>
                                        </p:anim>
                                        <p:anim calcmode="lin" valueType="num">
                                          <p:cBhvr additive="base">
                                            <p:cTn id="26" dur="1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500" fill="hold"/>
                                            <p:tgtEl>
                                              <p:spTgt spid="34"/>
                                            </p:tgtEl>
                                            <p:attrNameLst>
                                              <p:attrName>ppt_x</p:attrName>
                                            </p:attrNameLst>
                                          </p:cBhvr>
                                          <p:tavLst>
                                            <p:tav tm="0">
                                              <p:val>
                                                <p:strVal val="#ppt_x"/>
                                              </p:val>
                                            </p:tav>
                                            <p:tav tm="100000">
                                              <p:val>
                                                <p:strVal val="#ppt_x"/>
                                              </p:val>
                                            </p:tav>
                                          </p:tavLst>
                                        </p:anim>
                                        <p:anim calcmode="lin" valueType="num">
                                          <p:cBhvr additive="base">
                                            <p:cTn id="32" dur="1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0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1500" fill="hold"/>
                                            <p:tgtEl>
                                              <p:spTgt spid="37"/>
                                            </p:tgtEl>
                                            <p:attrNameLst>
                                              <p:attrName>ppt_x</p:attrName>
                                            </p:attrNameLst>
                                          </p:cBhvr>
                                          <p:tavLst>
                                            <p:tav tm="0">
                                              <p:val>
                                                <p:strVal val="#ppt_x"/>
                                              </p:val>
                                            </p:tav>
                                            <p:tav tm="100000">
                                              <p:val>
                                                <p:strVal val="#ppt_x"/>
                                              </p:val>
                                            </p:tav>
                                          </p:tavLst>
                                        </p:anim>
                                        <p:anim calcmode="lin" valueType="num">
                                          <p:cBhvr additive="base">
                                            <p:cTn id="36" dur="1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5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1500" fill="hold"/>
                                            <p:tgtEl>
                                              <p:spTgt spid="40"/>
                                            </p:tgtEl>
                                            <p:attrNameLst>
                                              <p:attrName>ppt_x</p:attrName>
                                            </p:attrNameLst>
                                          </p:cBhvr>
                                          <p:tavLst>
                                            <p:tav tm="0">
                                              <p:val>
                                                <p:strVal val="#ppt_x"/>
                                              </p:val>
                                            </p:tav>
                                            <p:tav tm="100000">
                                              <p:val>
                                                <p:strVal val="#ppt_x"/>
                                              </p:val>
                                            </p:tav>
                                          </p:tavLst>
                                        </p:anim>
                                        <p:anim calcmode="lin" valueType="num">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44"/>
                                                </p:cond>
                                              </p:stCondLst>
                                              <p:endCondLst>
                                                <p:cond evt="onStopAudio" delay="0">
                                                  <p:tgtEl>
                                                    <p:sldTgt/>
                                                  </p:tgtEl>
                                                </p:cond>
                                              </p:endCondLst>
                                            </p:cTn>
                                            <p:tgtEl>
                                              <p:sndTgt r:embed="rId16" name="bomb.wav"/>
                                            </p:tgtEl>
                                          </p:cMediaNode>
                                        </p:audio>
                                      </p:sub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1+#ppt_w/2"/>
                                              </p:val>
                                            </p:tav>
                                            <p:tav tm="100000">
                                              <p:val>
                                                <p:strVal val="#ppt_x"/>
                                              </p:val>
                                            </p:tav>
                                          </p:tavLst>
                                        </p:anim>
                                        <p:anim calcmode="lin" valueType="num">
                                          <p:cBhvr additive="base">
                                            <p:cTn id="54" dur="500" fill="hold"/>
                                            <p:tgtEl>
                                              <p:spTgt spid="4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1"/>
                                                </p:cond>
                                              </p:stCondLst>
                                              <p:endCondLst>
                                                <p:cond evt="onStopAudio" delay="0">
                                                  <p:tgtEl>
                                                    <p:sldTgt/>
                                                  </p:tgtEl>
                                                </p:cond>
                                              </p:endCondLst>
                                            </p:cTn>
                                            <p:tgtEl>
                                              <p:sndTgt r:embed="rId16" name="bomb.wav"/>
                                            </p:tgtEl>
                                          </p:cMediaNode>
                                        </p:audio>
                                      </p:subTnLst>
                                    </p:cTn>
                                  </p:par>
                                </p:childTnLst>
                              </p:cTn>
                            </p:par>
                          </p:childTnLst>
                        </p:cTn>
                      </p:par>
                    </p:childTnLst>
                  </p:cTn>
                  <p:nextCondLst>
                    <p:cond evt="onClick" delay="0">
                      <p:tgtEl>
                        <p:spTgt spid="34"/>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anim calcmode="lin" valueType="num">
                                          <p:cBhvr>
                                            <p:cTn id="61" dur="1000" fill="hold"/>
                                            <p:tgtEl>
                                              <p:spTgt spid="46"/>
                                            </p:tgtEl>
                                            <p:attrNameLst>
                                              <p:attrName>ppt_x</p:attrName>
                                            </p:attrNameLst>
                                          </p:cBhvr>
                                          <p:tavLst>
                                            <p:tav tm="0">
                                              <p:val>
                                                <p:strVal val="#ppt_x"/>
                                              </p:val>
                                            </p:tav>
                                            <p:tav tm="100000">
                                              <p:val>
                                                <p:strVal val="#ppt_x"/>
                                              </p:val>
                                            </p:tav>
                                          </p:tavLst>
                                        </p:anim>
                                        <p:anim calcmode="lin" valueType="num">
                                          <p:cBhvr>
                                            <p:cTn id="62" dur="900" decel="100000" fill="hold"/>
                                            <p:tgtEl>
                                              <p:spTgt spid="46"/>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1" presetClass="mediacall" presetSubtype="0" fill="hold" nodeType="afterEffect">
                                      <p:stCondLst>
                                        <p:cond delay="0"/>
                                      </p:stCondLst>
                                      <p:childTnLst>
                                        <p:cmd type="call" cmd="playFrom(0.0)">
                                          <p:cBhvr>
                                            <p:cTn id="66" dur="4576" fill="hold"/>
                                            <p:tgtEl>
                                              <p:spTgt spid="43"/>
                                            </p:tgtEl>
                                          </p:cBhvr>
                                        </p:cmd>
                                      </p:childTnLst>
                                    </p:cTn>
                                  </p:par>
                                  <p:par>
                                    <p:cTn id="67" presetID="2" presetClass="exit" presetSubtype="2" fill="hold" nodeType="withEffect">
                                      <p:stCondLst>
                                        <p:cond delay="0"/>
                                      </p:stCondLst>
                                      <p:childTnLst>
                                        <p:anim calcmode="lin" valueType="num">
                                          <p:cBhvr additive="base">
                                            <p:cTn id="68" dur="500"/>
                                            <p:tgtEl>
                                              <p:spTgt spid="34"/>
                                            </p:tgtEl>
                                            <p:attrNameLst>
                                              <p:attrName>ppt_x</p:attrName>
                                            </p:attrNameLst>
                                          </p:cBhvr>
                                          <p:tavLst>
                                            <p:tav tm="0">
                                              <p:val>
                                                <p:strVal val="ppt_x"/>
                                              </p:val>
                                            </p:tav>
                                            <p:tav tm="100000">
                                              <p:val>
                                                <p:strVal val="1+ppt_w/2"/>
                                              </p:val>
                                            </p:tav>
                                          </p:tavLst>
                                        </p:anim>
                                        <p:anim calcmode="lin" valueType="num">
                                          <p:cBhvr additive="base">
                                            <p:cTn id="69" dur="500"/>
                                            <p:tgtEl>
                                              <p:spTgt spid="34"/>
                                            </p:tgtEl>
                                            <p:attrNameLst>
                                              <p:attrName>ppt_y</p:attrName>
                                            </p:attrNameLst>
                                          </p:cBhvr>
                                          <p:tavLst>
                                            <p:tav tm="0">
                                              <p:val>
                                                <p:strVal val="ppt_y"/>
                                              </p:val>
                                            </p:tav>
                                            <p:tav tm="100000">
                                              <p:val>
                                                <p:strVal val="ppt_y"/>
                                              </p:val>
                                            </p:tav>
                                          </p:tavLst>
                                        </p:anim>
                                        <p:set>
                                          <p:cBhvr>
                                            <p:cTn id="70" dur="1" fill="hold">
                                              <p:stCondLst>
                                                <p:cond delay="499"/>
                                              </p:stCondLst>
                                            </p:cTn>
                                            <p:tgtEl>
                                              <p:spTgt spid="34"/>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500"/>
                                            <p:tgtEl>
                                              <p:spTgt spid="37"/>
                                            </p:tgtEl>
                                            <p:attrNameLst>
                                              <p:attrName>ppt_x</p:attrName>
                                            </p:attrNameLst>
                                          </p:cBhvr>
                                          <p:tavLst>
                                            <p:tav tm="0">
                                              <p:val>
                                                <p:strVal val="ppt_x"/>
                                              </p:val>
                                            </p:tav>
                                            <p:tav tm="100000">
                                              <p:val>
                                                <p:strVal val="1+ppt_w/2"/>
                                              </p:val>
                                            </p:tav>
                                          </p:tavLst>
                                        </p:anim>
                                        <p:anim calcmode="lin" valueType="num">
                                          <p:cBhvr additive="base">
                                            <p:cTn id="73" dur="500"/>
                                            <p:tgtEl>
                                              <p:spTgt spid="37"/>
                                            </p:tgtEl>
                                            <p:attrNameLst>
                                              <p:attrName>ppt_y</p:attrName>
                                            </p:attrNameLst>
                                          </p:cBhvr>
                                          <p:tavLst>
                                            <p:tav tm="0">
                                              <p:val>
                                                <p:strVal val="ppt_y"/>
                                              </p:val>
                                            </p:tav>
                                            <p:tav tm="100000">
                                              <p:val>
                                                <p:strVal val="ppt_y"/>
                                              </p:val>
                                            </p:tav>
                                          </p:tavLst>
                                        </p:anim>
                                        <p:set>
                                          <p:cBhvr>
                                            <p:cTn id="74" dur="1" fill="hold">
                                              <p:stCondLst>
                                                <p:cond delay="499"/>
                                              </p:stCondLst>
                                            </p:cTn>
                                            <p:tgtEl>
                                              <p:spTgt spid="37"/>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45"/>
                                            </p:tgtEl>
                                            <p:attrNameLst>
                                              <p:attrName>ppt_x</p:attrName>
                                            </p:attrNameLst>
                                          </p:cBhvr>
                                          <p:tavLst>
                                            <p:tav tm="0">
                                              <p:val>
                                                <p:strVal val="ppt_x"/>
                                              </p:val>
                                            </p:tav>
                                            <p:tav tm="100000">
                                              <p:val>
                                                <p:strVal val="1+ppt_w/2"/>
                                              </p:val>
                                            </p:tav>
                                          </p:tavLst>
                                        </p:anim>
                                        <p:anim calcmode="lin" valueType="num">
                                          <p:cBhvr additive="base">
                                            <p:cTn id="77" dur="500"/>
                                            <p:tgtEl>
                                              <p:spTgt spid="45"/>
                                            </p:tgtEl>
                                            <p:attrNameLst>
                                              <p:attrName>ppt_y</p:attrName>
                                            </p:attrNameLst>
                                          </p:cBhvr>
                                          <p:tavLst>
                                            <p:tav tm="0">
                                              <p:val>
                                                <p:strVal val="ppt_y"/>
                                              </p:val>
                                            </p:tav>
                                            <p:tav tm="100000">
                                              <p:val>
                                                <p:strVal val="ppt_y"/>
                                              </p:val>
                                            </p:tav>
                                          </p:tavLst>
                                        </p:anim>
                                        <p:set>
                                          <p:cBhvr>
                                            <p:cTn id="78" dur="1" fill="hold">
                                              <p:stCondLst>
                                                <p:cond delay="499"/>
                                              </p:stCondLst>
                                            </p:cTn>
                                            <p:tgtEl>
                                              <p:spTgt spid="45"/>
                                            </p:tgtEl>
                                            <p:attrNameLst>
                                              <p:attrName>style.visibility</p:attrName>
                                            </p:attrNameLst>
                                          </p:cBhvr>
                                          <p:to>
                                            <p:strVal val="hidden"/>
                                          </p:to>
                                        </p:set>
                                      </p:childTnLst>
                                    </p:cTn>
                                  </p:par>
                                  <p:par>
                                    <p:cTn id="79" presetID="2" presetClass="exit" presetSubtype="2" fill="hold" nodeType="withEffect">
                                      <p:stCondLst>
                                        <p:cond delay="0"/>
                                      </p:stCondLst>
                                      <p:childTnLst>
                                        <p:anim calcmode="lin" valueType="num">
                                          <p:cBhvr additive="base">
                                            <p:cTn id="80" dur="500"/>
                                            <p:tgtEl>
                                              <p:spTgt spid="44"/>
                                            </p:tgtEl>
                                            <p:attrNameLst>
                                              <p:attrName>ppt_x</p:attrName>
                                            </p:attrNameLst>
                                          </p:cBhvr>
                                          <p:tavLst>
                                            <p:tav tm="0">
                                              <p:val>
                                                <p:strVal val="ppt_x"/>
                                              </p:val>
                                            </p:tav>
                                            <p:tav tm="100000">
                                              <p:val>
                                                <p:strVal val="1+ppt_w/2"/>
                                              </p:val>
                                            </p:tav>
                                          </p:tavLst>
                                        </p:anim>
                                        <p:anim calcmode="lin" valueType="num">
                                          <p:cBhvr additive="base">
                                            <p:cTn id="81" dur="500"/>
                                            <p:tgtEl>
                                              <p:spTgt spid="44"/>
                                            </p:tgtEl>
                                            <p:attrNameLst>
                                              <p:attrName>ppt_y</p:attrName>
                                            </p:attrNameLst>
                                          </p:cBhvr>
                                          <p:tavLst>
                                            <p:tav tm="0">
                                              <p:val>
                                                <p:strVal val="ppt_y"/>
                                              </p:val>
                                            </p:tav>
                                            <p:tav tm="100000">
                                              <p:val>
                                                <p:strVal val="ppt_y"/>
                                              </p:val>
                                            </p:tav>
                                          </p:tavLst>
                                        </p:anim>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83" fill="hold" display="0">
                      <p:stCondLst>
                        <p:cond delay="indefinite"/>
                      </p:stCondLst>
                      <p:endCondLst>
                        <p:cond evt="onStopAudio" delay="0">
                          <p:tgtEl>
                            <p:sldTgt/>
                          </p:tgtEl>
                        </p:cond>
                      </p:endCondLst>
                    </p:cTn>
                    <p:tgtEl>
                      <p:spTgt spid="43"/>
                    </p:tgtEl>
                  </p:cMediaNode>
                </p:audio>
              </p:childTnLst>
            </p:cTn>
          </p:par>
        </p:tnLst>
        <p:bldLst>
          <p:bldP spid="31" grpId="0" animBg="1"/>
          <p:bldP spid="33" grpId="0"/>
        </p:bldLst>
      </p:timing>
    </mc:Fallback>
  </mc:AlternateContent>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w453z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1033</TotalTime>
  <Words>734</Words>
  <Application>Microsoft Office PowerPoint</Application>
  <PresentationFormat>Widescreen</PresentationFormat>
  <Paragraphs>88</Paragraphs>
  <Slides>12</Slides>
  <Notes>5</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12</vt:i4>
      </vt:variant>
    </vt:vector>
  </HeadingPairs>
  <TitlesOfParts>
    <vt:vector size="28" baseType="lpstr">
      <vt:lpstr>UVN Binh Duong</vt:lpstr>
      <vt:lpstr>#9Slide07 HoneyCream</vt:lpstr>
      <vt:lpstr>SVN-Newton</vt:lpstr>
      <vt:lpstr>UVF Filmotype Honey</vt:lpstr>
      <vt:lpstr>Arial</vt:lpstr>
      <vt:lpstr>#9Slide07 Stormtrooper</vt:lpstr>
      <vt:lpstr>Times New Roman</vt:lpstr>
      <vt:lpstr>字魂59号-创粗黑</vt:lpstr>
      <vt:lpstr>微软雅黑</vt:lpstr>
      <vt:lpstr>Tahoma</vt:lpstr>
      <vt:lpstr>Calibri</vt:lpstr>
      <vt:lpstr>Nunito</vt:lpstr>
      <vt:lpstr>UTM Showcard</vt:lpstr>
      <vt:lpstr>Amazone</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Tu Bui</dc:creator>
  <cp:keywords>Măngnon</cp:keywords>
  <dc:description>www.freeppt7.com</dc:description>
  <cp:lastModifiedBy>ADMIN</cp:lastModifiedBy>
  <cp:revision>253</cp:revision>
  <dcterms:created xsi:type="dcterms:W3CDTF">2020-04-06T05:27:43Z</dcterms:created>
  <dcterms:modified xsi:type="dcterms:W3CDTF">2023-03-26T22:06:12Z</dcterms:modified>
</cp:coreProperties>
</file>