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1552" r:id="rId3"/>
    <p:sldId id="256" r:id="rId4"/>
    <p:sldId id="257" r:id="rId5"/>
    <p:sldId id="258" r:id="rId6"/>
    <p:sldId id="259" r:id="rId7"/>
    <p:sldId id="272" r:id="rId8"/>
    <p:sldId id="268" r:id="rId9"/>
    <p:sldId id="261" r:id="rId10"/>
    <p:sldId id="275" r:id="rId11"/>
    <p:sldId id="274" r:id="rId12"/>
    <p:sldId id="276" r:id="rId13"/>
    <p:sldId id="273" r:id="rId14"/>
    <p:sldId id="277" r:id="rId15"/>
    <p:sldId id="264" r:id="rId16"/>
    <p:sldId id="265" r:id="rId17"/>
    <p:sldId id="269" r:id="rId18"/>
    <p:sldId id="267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9999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6C5E0-AACF-4E64-8123-1F57D34628B6}" type="datetimeFigureOut">
              <a:rPr lang="en-US" smtClean="0"/>
              <a:t>31/12/2022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44361-E075-4C11-9F19-537DD0173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44361-E075-4C11-9F19-537DD01738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7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31/12/2022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9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31/12/2022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9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31/12/2022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76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8155FC-AB6E-3556-0CAC-104DA0183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D8296-7A39-4A75-A1F6-2280C153F5A3}" type="datetimeFigureOut">
              <a:rPr lang="zh-CN" altLang="en-US"/>
              <a:pPr>
                <a:defRPr/>
              </a:pPr>
              <a:t>2022/12/31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64967F-093B-AD7A-6595-4EF348820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39CC5C-6A8C-65FA-DDC9-280EA9F15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4D68-F418-4927-B0C4-F4842418C2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28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8E583A-ED51-9C7B-AFD1-EF1166B7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CA746-EA99-4C27-86FF-2E3E77BDB3FB}" type="datetimeFigureOut">
              <a:rPr lang="zh-CN" altLang="en-US"/>
              <a:pPr>
                <a:defRPr/>
              </a:pPr>
              <a:t>2022/12/31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52C7FA-3A6A-D0AE-4C44-95E60CBB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EF96B2-CF0C-21F0-2F89-590F19E4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2DB5E-799B-4B8E-ADF4-FB676369FB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722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D83956-C665-44CC-88FB-F21702E01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184E-B0AB-497F-846D-8846F3FF7E7A}" type="datetimeFigureOut">
              <a:rPr lang="zh-CN" altLang="en-US"/>
              <a:pPr>
                <a:defRPr/>
              </a:pPr>
              <a:t>2022/12/31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E2C188-DE0D-E401-61C5-A917516B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98B345-7362-1570-E52E-55601F511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106F6-9574-477E-99CB-434C07CF2F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871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F632AF9-ACD9-F199-DCAD-15CC40B0D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E8DC2-DCF0-45A7-B510-484C7EA5B0C2}" type="datetimeFigureOut">
              <a:rPr lang="zh-CN" altLang="en-US"/>
              <a:pPr>
                <a:defRPr/>
              </a:pPr>
              <a:t>2022/12/31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517C804-CF47-95CD-CB2D-8F3A59B49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1FEE3F7-EA84-7A5E-1498-8C0BECBE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B4E57-A228-467F-B4A2-02EA732A2F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806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D7FBFA6B-162B-4442-6C71-A2E491EC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18B1B-7296-48A4-B031-EE3DE89099F7}" type="datetimeFigureOut">
              <a:rPr lang="zh-CN" altLang="en-US"/>
              <a:pPr>
                <a:defRPr/>
              </a:pPr>
              <a:t>2022/12/31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314E96E9-DBCC-2930-D600-270CBD73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1C346AAE-DD43-BE40-B599-E1ED09F38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B15B4-AA0E-4AC1-B234-26865D2DCE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120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A97E1CC-325F-67B5-F067-416BD9E1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69684-5856-4DF2-9540-EED117D18583}" type="datetimeFigureOut">
              <a:rPr lang="zh-CN" altLang="en-US"/>
              <a:pPr>
                <a:defRPr/>
              </a:pPr>
              <a:t>2022/12/31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C2A70A56-692D-86D3-D9AB-595301EE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8705EA4C-90F7-E04A-090D-FE0B179B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8EC9E-18EE-4300-9862-A8F6DF459A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723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6BCFF4F1-400D-4AAD-0C89-27B25F0A1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A5F88-A555-4131-97FD-DDE24B1F6A8E}" type="datetimeFigureOut">
              <a:rPr lang="zh-CN" altLang="en-US"/>
              <a:pPr>
                <a:defRPr/>
              </a:pPr>
              <a:t>2022/12/31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8767FF7F-B207-1604-6A76-321698E0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B17E6C2E-1763-401A-7357-64336AD6B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F1160-87C4-4B8A-9CA2-652E1D04DF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537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0923BC5D-1811-E85D-5068-2C3185FBF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9CB3F-9133-486A-AD68-49F4B72D0EAC}" type="datetimeFigureOut">
              <a:rPr lang="zh-CN" altLang="en-US"/>
              <a:pPr>
                <a:defRPr/>
              </a:pPr>
              <a:t>2022/12/31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E13BFBA-688A-1F10-0795-C803ED6E5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9CF90DA-8DB6-53DD-42D9-161F8D26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87E0-165D-4994-86DB-EF81C1C1B2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28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31/12/2022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59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110C83D-95D7-9832-081F-B05138862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149E6-D3C0-467E-ACD1-2B56EFD56494}" type="datetimeFigureOut">
              <a:rPr lang="zh-CN" altLang="en-US"/>
              <a:pPr>
                <a:defRPr/>
              </a:pPr>
              <a:t>2022/12/31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E46CE5E-D613-1F08-4BDD-542197E2F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AE0B34FB-06D0-F43C-F93B-072D6145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09A47-0BD6-4FF6-AE26-648E98AA32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681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EA49EE-30C2-7811-60C4-2CAB3E50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F99FF-DBF8-413E-9DFB-7A0FD237FC12}" type="datetimeFigureOut">
              <a:rPr lang="zh-CN" altLang="en-US"/>
              <a:pPr>
                <a:defRPr/>
              </a:pPr>
              <a:t>2022/12/31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865680-13B1-8378-9460-9D79C320A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972957-CE97-5FE6-4E11-33EDCD340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9C26-A80C-4EBF-970B-779DB24927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158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248364-6B6A-5CC3-6AA9-7327F35D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B7DBE-349B-45B1-8E08-F96AE0C6948F}" type="datetimeFigureOut">
              <a:rPr lang="zh-CN" altLang="en-US"/>
              <a:pPr>
                <a:defRPr/>
              </a:pPr>
              <a:t>2022/12/31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53FC61-0D18-15A5-5CA4-DB68092F3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2045C8-0F3F-EF77-5B42-6144DA65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F93F1-BB24-47E8-9FAE-D674B40656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795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38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31/12/2022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1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31/12/2022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8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31/12/2022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31/12/2022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2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31/12/2022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8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31/12/2022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6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20A2-1ECA-4302-BDCE-7C09392E36A3}" type="datetimeFigureOut">
              <a:rPr lang="en-US" smtClean="0"/>
              <a:t>31/12/2022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0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A20A2-1ECA-4302-BDCE-7C09392E36A3}" type="datetimeFigureOut">
              <a:rPr lang="en-US" smtClean="0"/>
              <a:t>31/12/2022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1486-59CD-4D80-ABDD-D0E089FF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1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>
            <a:extLst>
              <a:ext uri="{FF2B5EF4-FFF2-40B4-BE49-F238E27FC236}">
                <a16:creationId xmlns:a16="http://schemas.microsoft.com/office/drawing/2014/main" id="{43ADE7E9-756F-8FC9-7B64-660549044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>
            <a:extLst>
              <a:ext uri="{FF2B5EF4-FFF2-40B4-BE49-F238E27FC236}">
                <a16:creationId xmlns:a16="http://schemas.microsoft.com/office/drawing/2014/main" id="{AFF90867-44F2-1ECE-3651-248A471F5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B84795-945F-0B16-0866-82A5B0B71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等线" panose="020F0502020204030204"/>
              </a:defRPr>
            </a:lvl1pPr>
          </a:lstStyle>
          <a:p>
            <a:pPr>
              <a:defRPr/>
            </a:pPr>
            <a:fld id="{CD12DF8C-DA79-4643-A9FD-01856BFF44CC}" type="datetimeFigureOut">
              <a:rPr lang="zh-CN" altLang="en-US"/>
              <a:pPr>
                <a:defRPr/>
              </a:pPr>
              <a:t>2022/12/31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05C8E7-3D54-806D-C9F8-B85F0AC06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等线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0C0BA8-743B-3C62-5D6D-576C1836B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等线" panose="020F0502020204030204"/>
              </a:defRPr>
            </a:lvl1pPr>
          </a:lstStyle>
          <a:p>
            <a:pPr>
              <a:defRPr/>
            </a:pPr>
            <a:fld id="{CA292F51-C5B8-4EAA-A144-3E195B266D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04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764446" y="476637"/>
            <a:ext cx="646152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4192616" y="1557396"/>
            <a:ext cx="3498056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18</a:t>
            </a: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409" y="2630768"/>
            <a:ext cx="970059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Tự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nhiên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và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xã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hội</a:t>
            </a:r>
            <a:endParaRPr kumimoji="0" lang="en-US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Bài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14: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Chức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năng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một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số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bộ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phận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của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thực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vật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(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tiết</a:t>
            </a:r>
            <a:r>
              <a:rPr kumimoji="0" lang="en-US" altLang="en-AI" sz="405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2)</a:t>
            </a:r>
            <a:endParaRPr kumimoji="0" lang="vi-VN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HP001 4 hàng" panose="020B0603050302020204" pitchFamily="34" charset="0"/>
              <a:ea typeface="Zilla Slab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1019" t="8407" b="18248"/>
          <a:stretch/>
        </p:blipFill>
        <p:spPr>
          <a:xfrm>
            <a:off x="4124354" y="575722"/>
            <a:ext cx="3950722" cy="541074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30880" y="1729564"/>
            <a:ext cx="3504034" cy="2729345"/>
            <a:chOff x="210057" y="2085975"/>
            <a:chExt cx="3504034" cy="27293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057" y="2085975"/>
              <a:ext cx="3504034" cy="272934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224176" y="2758149"/>
              <a:ext cx="225091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 trong quả đu đủ có chứa gì?</a:t>
              </a:r>
              <a:endPara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65288" y="3534408"/>
            <a:ext cx="3474906" cy="3131413"/>
            <a:chOff x="9081465" y="2134064"/>
            <a:chExt cx="2974733" cy="29747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81465" y="2134064"/>
              <a:ext cx="2974733" cy="297473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405810" y="2820496"/>
              <a:ext cx="1779923" cy="1315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 đu đủ có chức năng gì ?</a:t>
              </a:r>
              <a:endPara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461681" y="217004"/>
            <a:ext cx="4541763" cy="2786260"/>
            <a:chOff x="7461681" y="217004"/>
            <a:chExt cx="4541763" cy="278626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74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969354" y="997786"/>
              <a:ext cx="2034090" cy="2005478"/>
            </a:xfrm>
            <a:prstGeom prst="rect">
              <a:avLst/>
            </a:prstGeom>
          </p:spPr>
        </p:pic>
        <p:sp>
          <p:nvSpPr>
            <p:cNvPr id="3" name="Cloud Callout 2"/>
            <p:cNvSpPr/>
            <p:nvPr/>
          </p:nvSpPr>
          <p:spPr>
            <a:xfrm>
              <a:off x="7461681" y="217004"/>
              <a:ext cx="2507673" cy="1874441"/>
            </a:xfrm>
            <a:prstGeom prst="cloudCallout">
              <a:avLst>
                <a:gd name="adj1" fmla="val 46268"/>
                <a:gd name="adj2" fmla="val 54002"/>
              </a:avLst>
            </a:prstGeom>
            <a:solidFill>
              <a:schemeClr val="bg1"/>
            </a:solidFill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đu đủ có chức năng gì ?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0880" y="1729562"/>
            <a:ext cx="3504034" cy="2729345"/>
            <a:chOff x="318634" y="4355865"/>
            <a:chExt cx="3504034" cy="272934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634" y="4355865"/>
              <a:ext cx="3504034" cy="272934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363992" y="5028041"/>
              <a:ext cx="225091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 trong quả đu đủ chứa hạt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65288" y="3526462"/>
            <a:ext cx="3474906" cy="3131413"/>
            <a:chOff x="9122488" y="1623615"/>
            <a:chExt cx="2974733" cy="297473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22488" y="1623615"/>
              <a:ext cx="2974733" cy="297473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446833" y="2389781"/>
              <a:ext cx="1779923" cy="9063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 </a:t>
              </a:r>
              <a:r>
                <a:rPr lang="nl-NL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 cây tạo quả</a:t>
              </a:r>
              <a:endPara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466981" y="237707"/>
            <a:ext cx="4541763" cy="2786260"/>
            <a:chOff x="7461681" y="217004"/>
            <a:chExt cx="4541763" cy="278626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74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969354" y="997786"/>
              <a:ext cx="2034090" cy="2005478"/>
            </a:xfrm>
            <a:prstGeom prst="rect">
              <a:avLst/>
            </a:prstGeom>
          </p:spPr>
        </p:pic>
        <p:sp>
          <p:nvSpPr>
            <p:cNvPr id="21" name="Cloud Callout 20"/>
            <p:cNvSpPr/>
            <p:nvPr/>
          </p:nvSpPr>
          <p:spPr>
            <a:xfrm>
              <a:off x="7461681" y="217004"/>
              <a:ext cx="2507673" cy="1874441"/>
            </a:xfrm>
            <a:prstGeom prst="cloudCallout">
              <a:avLst>
                <a:gd name="adj1" fmla="val 46268"/>
                <a:gd name="adj2" fmla="val 54002"/>
              </a:avLst>
            </a:prstGeom>
            <a:solidFill>
              <a:schemeClr val="bg1"/>
            </a:solidFill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</a:t>
              </a:r>
              <a:r>
                <a:rPr lang="nl-NL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 hạt, hạt mọc thành cây mới</a:t>
              </a:r>
              <a:endPara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71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2896373" y="1187394"/>
            <a:ext cx="68384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latin typeface="Script MT Bold" panose="03040602040607080904" pitchFamily="66" charset="0"/>
              </a:rPr>
              <a:t>Luyện tập</a:t>
            </a:r>
            <a:endParaRPr lang="en-US" sz="11500" dirty="0">
              <a:solidFill>
                <a:srgbClr val="00B050"/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98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AppData\Local\ZaloPC\1500881758607722803\ZaloDownloads\picture\8954518442194710947\z3644251243589_68aca1fa9e5cdbfc4f2f4f1b36d931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5" y="801024"/>
            <a:ext cx="8833681" cy="591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28317" y="88528"/>
            <a:ext cx="10333137" cy="712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trò chơi “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là bộ phận nào của cây?”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3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3233998" y="1074852"/>
            <a:ext cx="68384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chemeClr val="accent4">
                    <a:lumMod val="75000"/>
                  </a:schemeClr>
                </a:solidFill>
                <a:latin typeface="Script MT Bold" panose="03040602040607080904" pitchFamily="66" charset="0"/>
              </a:rPr>
              <a:t>Vận dụng</a:t>
            </a:r>
            <a:endParaRPr lang="en-US" sz="11500" dirty="0">
              <a:solidFill>
                <a:schemeClr val="accent4">
                  <a:lumMod val="75000"/>
                </a:schemeClr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7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0668"/>
          </a:xfrm>
        </p:spPr>
      </p:pic>
      <p:sp>
        <p:nvSpPr>
          <p:cNvPr id="5" name="Rounded Rectangle 4"/>
          <p:cNvSpPr/>
          <p:nvPr/>
        </p:nvSpPr>
        <p:spPr>
          <a:xfrm>
            <a:off x="1336432" y="3306941"/>
            <a:ext cx="9242474" cy="22312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hỏi: Chiếc hộp cần có đặc điểm gì để cây không bị hỏng sau một ngày vận chuyển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với bạn để làm chiếc hộp có chiều cao, chiều rộng phù hợp với kích thước của cây.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1178" y="1806317"/>
            <a:ext cx="8932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Trong một chuyến về quê thăm ông. Minh muốn đóng một chiếc hộp bằng giấy bìa cứng để đựng một cây nhỏ tặng ông. Hãy giúp Minh:</a:t>
            </a:r>
          </a:p>
        </p:txBody>
      </p:sp>
    </p:spTree>
    <p:extLst>
      <p:ext uri="{BB962C8B-B14F-4D97-AF65-F5344CB8AC3E}">
        <p14:creationId xmlns:p14="http://schemas.microsoft.com/office/powerpoint/2010/main" val="25214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9"/>
            <a:ext cx="12192000" cy="6844941"/>
          </a:xfrm>
        </p:spPr>
      </p:pic>
      <p:sp>
        <p:nvSpPr>
          <p:cNvPr id="6" name="Rectangle 5"/>
          <p:cNvSpPr/>
          <p:nvPr/>
        </p:nvSpPr>
        <p:spPr>
          <a:xfrm>
            <a:off x="562124" y="550852"/>
            <a:ext cx="55151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2. Thực hiện làm hộp: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893" t="31311" r="24574" b="51804"/>
          <a:stretch/>
        </p:blipFill>
        <p:spPr>
          <a:xfrm>
            <a:off x="1069145" y="1386079"/>
            <a:ext cx="7787552" cy="512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4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655" y="39989"/>
            <a:ext cx="10958732" cy="562708"/>
          </a:xfrm>
        </p:spPr>
        <p:txBody>
          <a:bodyPr>
            <a:norm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Chia sẻ kết quả em đã làm trước lớp:</a:t>
            </a:r>
          </a:p>
        </p:txBody>
      </p:sp>
      <p:pic>
        <p:nvPicPr>
          <p:cNvPr id="2050" name="Picture 2" descr="100+ hình ảnh hoạt hình học sinh - hinhanhsieudep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9" t="55587" r="37507" b="6224"/>
          <a:stretch/>
        </p:blipFill>
        <p:spPr bwMode="auto">
          <a:xfrm flipH="1">
            <a:off x="7315199" y="1325563"/>
            <a:ext cx="2180491" cy="343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00+ hình ảnh hoạt hình học sinh - hinhanhsieudep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9" t="17433" r="8989" b="44589"/>
          <a:stretch/>
        </p:blipFill>
        <p:spPr bwMode="auto">
          <a:xfrm>
            <a:off x="2507778" y="1425328"/>
            <a:ext cx="2029210" cy="323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8" b="23989"/>
          <a:stretch/>
        </p:blipFill>
        <p:spPr>
          <a:xfrm>
            <a:off x="2968284" y="3460653"/>
            <a:ext cx="5944092" cy="302455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4086823" y="560165"/>
            <a:ext cx="3228376" cy="1730325"/>
          </a:xfrm>
          <a:prstGeom prst="cloudCallout">
            <a:avLst>
              <a:gd name="adj1" fmla="val -50227"/>
              <a:gd name="adj2" fmla="val 37822"/>
            </a:avLst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mình đã biết cách làm chiếc hộp để vận chuyển cây đi xa.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" t="24903" r="8769" b="11866"/>
          <a:stretch/>
        </p:blipFill>
        <p:spPr>
          <a:xfrm>
            <a:off x="4828645" y="2738113"/>
            <a:ext cx="2194897" cy="165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26610"/>
            <a:ext cx="292608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1797" y="1100875"/>
            <a:ext cx="81592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 cây hút nước và muối khoáng hòa tan có trong đất. Ngoài ra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ễ còn giúp cây bá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chặt vào đất. </a:t>
            </a:r>
            <a:endParaRPr lang="en-US" sz="32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cây vận chuyển nước, muối khoáng, chất dinh dưỡng đi khắp các bộ phận và nâng đỡ cây. Lá cây 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quang hợp, hô hấp và thoát 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 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nước. </a:t>
            </a:r>
            <a:endParaRPr lang="en-US" sz="32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giúp cây tạo quả. Quả chứa hạt. Khi gặp điều kiện thích hợp, h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sẽ mọc thành cây mới.</a:t>
            </a:r>
            <a:endParaRPr lang="en-US" sz="32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31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2985" y="1656935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</a:t>
            </a:r>
            <a:br>
              <a:rPr lang="en-US" sz="4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TIẾT HỌC HÔM NAY!</a:t>
            </a:r>
          </a:p>
        </p:txBody>
      </p:sp>
    </p:spTree>
    <p:extLst>
      <p:ext uri="{BB962C8B-B14F-4D97-AF65-F5344CB8AC3E}">
        <p14:creationId xmlns:p14="http://schemas.microsoft.com/office/powerpoint/2010/main" val="242707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409" y="2461845"/>
            <a:ext cx="8399585" cy="7033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14: CHỨC NĂNG MỘT SỐ BỘ PHẬN CỦA THỰC VẬT (T2) 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34C307-C3E6-CBF8-36F8-DCC9F3CBD9E2}"/>
              </a:ext>
            </a:extLst>
          </p:cNvPr>
          <p:cNvSpPr txBox="1"/>
          <p:nvPr/>
        </p:nvSpPr>
        <p:spPr>
          <a:xfrm>
            <a:off x="2393415" y="1104685"/>
            <a:ext cx="6780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xã hội</a:t>
            </a:r>
            <a:endParaRPr lang="en-US" sz="5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35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9000" b="-10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7188591"/>
          </a:xfrm>
        </p:spPr>
      </p:pic>
      <p:sp>
        <p:nvSpPr>
          <p:cNvPr id="5" name="TextBox 4"/>
          <p:cNvSpPr txBox="1"/>
          <p:nvPr/>
        </p:nvSpPr>
        <p:spPr>
          <a:xfrm>
            <a:off x="4351606" y="203906"/>
            <a:ext cx="4127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26677" y="5171369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8986" y="5123373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26677" y="2276200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8986" y="2229582"/>
            <a:ext cx="323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14953" y="1044357"/>
            <a:ext cx="675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15627" y="4040325"/>
            <a:ext cx="65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7973" y="4073820"/>
            <a:ext cx="677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69900" y="1088699"/>
            <a:ext cx="77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30589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108" y="815292"/>
            <a:ext cx="4465320" cy="1325563"/>
          </a:xfrm>
        </p:spPr>
        <p:txBody>
          <a:bodyPr>
            <a:noAutofit/>
          </a:bodyPr>
          <a:lstStyle/>
          <a:p>
            <a:r>
              <a:rPr lang="en-US" sz="5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1412" y="2022573"/>
            <a:ext cx="8010379" cy="6362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	Chơi trò chơi “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 nhặt hạt dẻ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26" y="3348136"/>
            <a:ext cx="3110290" cy="2745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1" t="16206" r="22171" b="14461"/>
          <a:stretch/>
        </p:blipFill>
        <p:spPr>
          <a:xfrm>
            <a:off x="1702191" y="2778394"/>
            <a:ext cx="886639" cy="1139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1" t="16206" r="22171" b="14461"/>
          <a:stretch/>
        </p:blipFill>
        <p:spPr>
          <a:xfrm>
            <a:off x="1681276" y="4464173"/>
            <a:ext cx="886639" cy="1139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8960" y="3024554"/>
            <a:ext cx="5387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Hãy nêu chức năng của rễ, thân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1961" y="4802954"/>
            <a:ext cx="5387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Hãy nêu chức năng của lá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89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46CBF-4E08-3BAC-E9FE-E3D3E99057AE}"/>
              </a:ext>
            </a:extLst>
          </p:cNvPr>
          <p:cNvSpPr txBox="1"/>
          <p:nvPr/>
        </p:nvSpPr>
        <p:spPr>
          <a:xfrm>
            <a:off x="2896373" y="1187394"/>
            <a:ext cx="68384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solidFill>
                  <a:srgbClr val="0070C0"/>
                </a:solidFill>
                <a:latin typeface="Script MT Bold" panose="03040602040607080904" pitchFamily="66" charset="0"/>
              </a:rPr>
              <a:t>Khám</a:t>
            </a:r>
            <a:r>
              <a:rPr lang="en-US" sz="11500" dirty="0">
                <a:solidFill>
                  <a:srgbClr val="0070C0"/>
                </a:solidFill>
                <a:latin typeface="Script MT Bold" panose="03040602040607080904" pitchFamily="66" charset="0"/>
              </a:rPr>
              <a:t> </a:t>
            </a:r>
            <a:r>
              <a:rPr lang="en-US" sz="11500" err="1">
                <a:solidFill>
                  <a:srgbClr val="0070C0"/>
                </a:solidFill>
                <a:latin typeface="Script MT Bold" panose="03040602040607080904" pitchFamily="66" charset="0"/>
              </a:rPr>
              <a:t>phá</a:t>
            </a:r>
            <a:r>
              <a:rPr lang="en-US" sz="11500">
                <a:solidFill>
                  <a:srgbClr val="0070C0"/>
                </a:solidFill>
                <a:latin typeface="Script MT Bold" panose="03040602040607080904" pitchFamily="66" charset="0"/>
              </a:rPr>
              <a:t> </a:t>
            </a:r>
            <a:endParaRPr lang="en-US" sz="11500" dirty="0">
              <a:solidFill>
                <a:srgbClr val="0070C0"/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4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3508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46029" y="2416466"/>
            <a:ext cx="7493393" cy="2254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1. Quan sát từ hình 5 đến hình 9 và nêu quá trình phát triển của cây đu đủ.</a:t>
            </a:r>
            <a:endParaRPr lang="en-US" sz="4400" b="1" dirty="0">
              <a:solidFill>
                <a:schemeClr val="bg2">
                  <a:lumMod val="25000"/>
                </a:schemeClr>
              </a:solidFill>
              <a:latin typeface="Script MT Bold" panose="030406020406070809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9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407" b="18248"/>
          <a:stretch/>
        </p:blipFill>
        <p:spPr>
          <a:xfrm>
            <a:off x="1575685" y="324141"/>
            <a:ext cx="8966907" cy="3559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0" y="3726588"/>
            <a:ext cx="4020223" cy="31314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8891" y="4567398"/>
            <a:ext cx="2250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426548" y="3726587"/>
            <a:ext cx="3474906" cy="3131413"/>
            <a:chOff x="9081465" y="2134064"/>
            <a:chExt cx="2974733" cy="29747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81465" y="2134064"/>
              <a:ext cx="2974733" cy="297473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405810" y="2820496"/>
              <a:ext cx="1779923" cy="1315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 bày ý kiến trước lớp</a:t>
              </a:r>
              <a:endPara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73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3508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46029" y="2693557"/>
            <a:ext cx="7493393" cy="2254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2. Quan sát hình 9 và trả lời câu hỏi:</a:t>
            </a:r>
            <a:endParaRPr lang="en-US" sz="4800" b="1" dirty="0">
              <a:solidFill>
                <a:schemeClr val="bg2">
                  <a:lumMod val="25000"/>
                </a:schemeClr>
              </a:solidFill>
              <a:latin typeface="Script MT Bold" panose="030406020406070809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3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410</Words>
  <Application>Microsoft Office PowerPoint</Application>
  <PresentationFormat>Widescreen</PresentationFormat>
  <Paragraphs>46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等线</vt:lpstr>
      <vt:lpstr>等线 Light</vt:lpstr>
      <vt:lpstr>Arial</vt:lpstr>
      <vt:lpstr>Calibri</vt:lpstr>
      <vt:lpstr>Calibri Light</vt:lpstr>
      <vt:lpstr>Coiny</vt:lpstr>
      <vt:lpstr>HP001 4 hàng</vt:lpstr>
      <vt:lpstr>Script MT Bold</vt:lpstr>
      <vt:lpstr>Times New Roman</vt:lpstr>
      <vt:lpstr>UVN Van Chuong Nang</vt:lpstr>
      <vt:lpstr>Office Theme</vt:lpstr>
      <vt:lpstr>5_Office 主题​​</vt:lpstr>
      <vt:lpstr>PowerPoint Presentation</vt:lpstr>
      <vt:lpstr>CHÀO MỪNG CÁC EM ĐẾN   VỚI TIẾT HỌC HÔM NAY!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Chia sẻ kết quả em đã làm trước lớp: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 HÔM NAY!</dc:title>
  <dc:creator>Admin</dc:creator>
  <cp:lastModifiedBy>Admin</cp:lastModifiedBy>
  <cp:revision>20</cp:revision>
  <dcterms:created xsi:type="dcterms:W3CDTF">2022-08-12T01:23:09Z</dcterms:created>
  <dcterms:modified xsi:type="dcterms:W3CDTF">2022-12-31T06:10:24Z</dcterms:modified>
</cp:coreProperties>
</file>