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6" r:id="rId2"/>
    <p:sldMasterId id="2147483716" r:id="rId3"/>
    <p:sldMasterId id="2147483727" r:id="rId4"/>
    <p:sldMasterId id="2147483731" r:id="rId5"/>
    <p:sldMasterId id="2147483779" r:id="rId6"/>
  </p:sldMasterIdLst>
  <p:notesMasterIdLst>
    <p:notesMasterId r:id="rId22"/>
  </p:notesMasterIdLst>
  <p:sldIdLst>
    <p:sldId id="331" r:id="rId7"/>
    <p:sldId id="312" r:id="rId8"/>
    <p:sldId id="313" r:id="rId9"/>
    <p:sldId id="326" r:id="rId10"/>
    <p:sldId id="327" r:id="rId11"/>
    <p:sldId id="328" r:id="rId12"/>
    <p:sldId id="329" r:id="rId13"/>
    <p:sldId id="330" r:id="rId14"/>
    <p:sldId id="311" r:id="rId15"/>
    <p:sldId id="320" r:id="rId16"/>
    <p:sldId id="321" r:id="rId17"/>
    <p:sldId id="322" r:id="rId18"/>
    <p:sldId id="302" r:id="rId19"/>
    <p:sldId id="325" r:id="rId20"/>
    <p:sldId id="301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7AFFEA-4BF8-4A38-841B-DFE0D2E03C9E}" v="170" dt="2022-08-01T08:48:28.7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791" autoAdjust="0"/>
  </p:normalViewPr>
  <p:slideViewPr>
    <p:cSldViewPr snapToGrid="0">
      <p:cViewPr varScale="1">
        <p:scale>
          <a:sx n="79" d="100"/>
          <a:sy n="79" d="100"/>
        </p:scale>
        <p:origin x="850" y="11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ùi Đức Việt" userId="c9bd2dcd3990363b" providerId="LiveId" clId="{6E7AFFEA-4BF8-4A38-841B-DFE0D2E03C9E}"/>
    <pc:docChg chg="undo custSel addSld delSld modSld sldOrd">
      <pc:chgData name="Bùi Đức Việt" userId="c9bd2dcd3990363b" providerId="LiveId" clId="{6E7AFFEA-4BF8-4A38-841B-DFE0D2E03C9E}" dt="2022-08-01T08:48:47.670" v="780" actId="14100"/>
      <pc:docMkLst>
        <pc:docMk/>
      </pc:docMkLst>
      <pc:sldChg chg="del">
        <pc:chgData name="Bùi Đức Việt" userId="c9bd2dcd3990363b" providerId="LiveId" clId="{6E7AFFEA-4BF8-4A38-841B-DFE0D2E03C9E}" dt="2022-08-01T08:44:07.258" v="754" actId="47"/>
        <pc:sldMkLst>
          <pc:docMk/>
          <pc:sldMk cId="0" sldId="258"/>
        </pc:sldMkLst>
      </pc:sldChg>
      <pc:sldChg chg="addSp modSp mod modAnim">
        <pc:chgData name="Bùi Đức Việt" userId="c9bd2dcd3990363b" providerId="LiveId" clId="{6E7AFFEA-4BF8-4A38-841B-DFE0D2E03C9E}" dt="2022-08-01T08:47:06.620" v="774" actId="2711"/>
        <pc:sldMkLst>
          <pc:docMk/>
          <pc:sldMk cId="44075654" sldId="259"/>
        </pc:sldMkLst>
        <pc:spChg chg="mod">
          <ac:chgData name="Bùi Đức Việt" userId="c9bd2dcd3990363b" providerId="LiveId" clId="{6E7AFFEA-4BF8-4A38-841B-DFE0D2E03C9E}" dt="2022-08-01T08:47:02.539" v="773" actId="2711"/>
          <ac:spMkLst>
            <pc:docMk/>
            <pc:sldMk cId="44075654" sldId="259"/>
            <ac:spMk id="2" creationId="{00000000-0000-0000-0000-000000000000}"/>
          </ac:spMkLst>
        </pc:spChg>
        <pc:spChg chg="mod">
          <ac:chgData name="Bùi Đức Việt" userId="c9bd2dcd3990363b" providerId="LiveId" clId="{6E7AFFEA-4BF8-4A38-841B-DFE0D2E03C9E}" dt="2022-08-01T08:47:06.620" v="774" actId="2711"/>
          <ac:spMkLst>
            <pc:docMk/>
            <pc:sldMk cId="44075654" sldId="259"/>
            <ac:spMk id="6" creationId="{00000000-0000-0000-0000-000000000000}"/>
          </ac:spMkLst>
        </pc:spChg>
        <pc:spChg chg="mod">
          <ac:chgData name="Bùi Đức Việt" userId="c9bd2dcd3990363b" providerId="LiveId" clId="{6E7AFFEA-4BF8-4A38-841B-DFE0D2E03C9E}" dt="2022-08-01T08:22:14.034" v="105" actId="2085"/>
          <ac:spMkLst>
            <pc:docMk/>
            <pc:sldMk cId="44075654" sldId="259"/>
            <ac:spMk id="7" creationId="{00000000-0000-0000-0000-000000000000}"/>
          </ac:spMkLst>
        </pc:spChg>
        <pc:spChg chg="add mod">
          <ac:chgData name="Bùi Đức Việt" userId="c9bd2dcd3990363b" providerId="LiveId" clId="{6E7AFFEA-4BF8-4A38-841B-DFE0D2E03C9E}" dt="2022-08-01T08:22:00.939" v="102" actId="207"/>
          <ac:spMkLst>
            <pc:docMk/>
            <pc:sldMk cId="44075654" sldId="259"/>
            <ac:spMk id="15" creationId="{BB631685-FBBE-B688-72E1-2BDA2C8AF8E0}"/>
          </ac:spMkLst>
        </pc:spChg>
      </pc:sldChg>
      <pc:sldChg chg="del">
        <pc:chgData name="Bùi Đức Việt" userId="c9bd2dcd3990363b" providerId="LiveId" clId="{6E7AFFEA-4BF8-4A38-841B-DFE0D2E03C9E}" dt="2022-08-01T08:22:23.856" v="106" actId="47"/>
        <pc:sldMkLst>
          <pc:docMk/>
          <pc:sldMk cId="1408907959" sldId="260"/>
        </pc:sldMkLst>
      </pc:sldChg>
      <pc:sldChg chg="addSp delSp modSp mod addAnim delAnim modAnim">
        <pc:chgData name="Bùi Đức Việt" userId="c9bd2dcd3990363b" providerId="LiveId" clId="{6E7AFFEA-4BF8-4A38-841B-DFE0D2E03C9E}" dt="2022-08-01T08:44:35.933" v="755"/>
        <pc:sldMkLst>
          <pc:docMk/>
          <pc:sldMk cId="42095564" sldId="261"/>
        </pc:sldMkLst>
        <pc:spChg chg="add mod">
          <ac:chgData name="Bùi Đức Việt" userId="c9bd2dcd3990363b" providerId="LiveId" clId="{6E7AFFEA-4BF8-4A38-841B-DFE0D2E03C9E}" dt="2022-08-01T08:28:13.349" v="171" actId="1076"/>
          <ac:spMkLst>
            <pc:docMk/>
            <pc:sldMk cId="42095564" sldId="261"/>
            <ac:spMk id="16" creationId="{5275AEEF-7F42-DAAF-034E-EFD01C622EC7}"/>
          </ac:spMkLst>
        </pc:spChg>
        <pc:spChg chg="del">
          <ac:chgData name="Bùi Đức Việt" userId="c9bd2dcd3990363b" providerId="LiveId" clId="{6E7AFFEA-4BF8-4A38-841B-DFE0D2E03C9E}" dt="2022-08-01T08:27:54.752" v="159" actId="478"/>
          <ac:spMkLst>
            <pc:docMk/>
            <pc:sldMk cId="42095564" sldId="261"/>
            <ac:spMk id="18" creationId="{00000000-0000-0000-0000-000000000000}"/>
          </ac:spMkLst>
        </pc:spChg>
        <pc:spChg chg="del">
          <ac:chgData name="Bùi Đức Việt" userId="c9bd2dcd3990363b" providerId="LiveId" clId="{6E7AFFEA-4BF8-4A38-841B-DFE0D2E03C9E}" dt="2022-08-01T08:27:59.614" v="160" actId="478"/>
          <ac:spMkLst>
            <pc:docMk/>
            <pc:sldMk cId="42095564" sldId="261"/>
            <ac:spMk id="19" creationId="{00000000-0000-0000-0000-000000000000}"/>
          </ac:spMkLst>
        </pc:spChg>
        <pc:spChg chg="del mod">
          <ac:chgData name="Bùi Đức Việt" userId="c9bd2dcd3990363b" providerId="LiveId" clId="{6E7AFFEA-4BF8-4A38-841B-DFE0D2E03C9E}" dt="2022-08-01T08:28:02.508" v="164"/>
          <ac:spMkLst>
            <pc:docMk/>
            <pc:sldMk cId="42095564" sldId="261"/>
            <ac:spMk id="20" creationId="{00000000-0000-0000-0000-000000000000}"/>
          </ac:spMkLst>
        </pc:spChg>
        <pc:spChg chg="del">
          <ac:chgData name="Bùi Đức Việt" userId="c9bd2dcd3990363b" providerId="LiveId" clId="{6E7AFFEA-4BF8-4A38-841B-DFE0D2E03C9E}" dt="2022-08-01T08:27:54.752" v="159" actId="478"/>
          <ac:spMkLst>
            <pc:docMk/>
            <pc:sldMk cId="42095564" sldId="261"/>
            <ac:spMk id="21" creationId="{00000000-0000-0000-0000-000000000000}"/>
          </ac:spMkLst>
        </pc:spChg>
        <pc:spChg chg="del">
          <ac:chgData name="Bùi Đức Việt" userId="c9bd2dcd3990363b" providerId="LiveId" clId="{6E7AFFEA-4BF8-4A38-841B-DFE0D2E03C9E}" dt="2022-08-01T08:27:59.614" v="160" actId="478"/>
          <ac:spMkLst>
            <pc:docMk/>
            <pc:sldMk cId="42095564" sldId="261"/>
            <ac:spMk id="22" creationId="{00000000-0000-0000-0000-000000000000}"/>
          </ac:spMkLst>
        </pc:spChg>
        <pc:spChg chg="del">
          <ac:chgData name="Bùi Đức Việt" userId="c9bd2dcd3990363b" providerId="LiveId" clId="{6E7AFFEA-4BF8-4A38-841B-DFE0D2E03C9E}" dt="2022-08-01T08:27:59.614" v="160" actId="478"/>
          <ac:spMkLst>
            <pc:docMk/>
            <pc:sldMk cId="42095564" sldId="261"/>
            <ac:spMk id="23" creationId="{00000000-0000-0000-0000-000000000000}"/>
          </ac:spMkLst>
        </pc:spChg>
        <pc:spChg chg="del">
          <ac:chgData name="Bùi Đức Việt" userId="c9bd2dcd3990363b" providerId="LiveId" clId="{6E7AFFEA-4BF8-4A38-841B-DFE0D2E03C9E}" dt="2022-08-01T08:27:54.752" v="159" actId="478"/>
          <ac:spMkLst>
            <pc:docMk/>
            <pc:sldMk cId="42095564" sldId="261"/>
            <ac:spMk id="24" creationId="{00000000-0000-0000-0000-000000000000}"/>
          </ac:spMkLst>
        </pc:spChg>
        <pc:spChg chg="del">
          <ac:chgData name="Bùi Đức Việt" userId="c9bd2dcd3990363b" providerId="LiveId" clId="{6E7AFFEA-4BF8-4A38-841B-DFE0D2E03C9E}" dt="2022-08-01T08:28:03.144" v="165" actId="478"/>
          <ac:spMkLst>
            <pc:docMk/>
            <pc:sldMk cId="42095564" sldId="261"/>
            <ac:spMk id="25" creationId="{00000000-0000-0000-0000-000000000000}"/>
          </ac:spMkLst>
        </pc:spChg>
        <pc:spChg chg="del">
          <ac:chgData name="Bùi Đức Việt" userId="c9bd2dcd3990363b" providerId="LiveId" clId="{6E7AFFEA-4BF8-4A38-841B-DFE0D2E03C9E}" dt="2022-08-01T08:27:59.614" v="160" actId="478"/>
          <ac:spMkLst>
            <pc:docMk/>
            <pc:sldMk cId="42095564" sldId="261"/>
            <ac:spMk id="26" creationId="{00000000-0000-0000-0000-000000000000}"/>
          </ac:spMkLst>
        </pc:spChg>
        <pc:spChg chg="del">
          <ac:chgData name="Bùi Đức Việt" userId="c9bd2dcd3990363b" providerId="LiveId" clId="{6E7AFFEA-4BF8-4A38-841B-DFE0D2E03C9E}" dt="2022-08-01T08:27:54.752" v="159" actId="478"/>
          <ac:spMkLst>
            <pc:docMk/>
            <pc:sldMk cId="42095564" sldId="261"/>
            <ac:spMk id="28" creationId="{00000000-0000-0000-0000-000000000000}"/>
          </ac:spMkLst>
        </pc:spChg>
        <pc:spChg chg="del">
          <ac:chgData name="Bùi Đức Việt" userId="c9bd2dcd3990363b" providerId="LiveId" clId="{6E7AFFEA-4BF8-4A38-841B-DFE0D2E03C9E}" dt="2022-08-01T08:27:59.614" v="160" actId="478"/>
          <ac:spMkLst>
            <pc:docMk/>
            <pc:sldMk cId="42095564" sldId="261"/>
            <ac:spMk id="32" creationId="{00000000-0000-0000-0000-000000000000}"/>
          </ac:spMkLst>
        </pc:spChg>
        <pc:spChg chg="del">
          <ac:chgData name="Bùi Đức Việt" userId="c9bd2dcd3990363b" providerId="LiveId" clId="{6E7AFFEA-4BF8-4A38-841B-DFE0D2E03C9E}" dt="2022-08-01T08:28:02.508" v="162" actId="478"/>
          <ac:spMkLst>
            <pc:docMk/>
            <pc:sldMk cId="42095564" sldId="261"/>
            <ac:spMk id="36" creationId="{00000000-0000-0000-0000-000000000000}"/>
          </ac:spMkLst>
        </pc:spChg>
        <pc:spChg chg="del">
          <ac:chgData name="Bùi Đức Việt" userId="c9bd2dcd3990363b" providerId="LiveId" clId="{6E7AFFEA-4BF8-4A38-841B-DFE0D2E03C9E}" dt="2022-08-01T08:27:59.614" v="160" actId="478"/>
          <ac:spMkLst>
            <pc:docMk/>
            <pc:sldMk cId="42095564" sldId="261"/>
            <ac:spMk id="40" creationId="{00000000-0000-0000-0000-000000000000}"/>
          </ac:spMkLst>
        </pc:spChg>
        <pc:picChg chg="add del">
          <ac:chgData name="Bùi Đức Việt" userId="c9bd2dcd3990363b" providerId="LiveId" clId="{6E7AFFEA-4BF8-4A38-841B-DFE0D2E03C9E}" dt="2022-08-01T08:27:38.694" v="155" actId="478"/>
          <ac:picMkLst>
            <pc:docMk/>
            <pc:sldMk cId="42095564" sldId="261"/>
            <ac:picMk id="2" creationId="{00000000-0000-0000-0000-000000000000}"/>
          </ac:picMkLst>
        </pc:picChg>
      </pc:sldChg>
      <pc:sldChg chg="addSp delSp modSp mod ord addAnim delAnim modAnim">
        <pc:chgData name="Bùi Đức Việt" userId="c9bd2dcd3990363b" providerId="LiveId" clId="{6E7AFFEA-4BF8-4A38-841B-DFE0D2E03C9E}" dt="2022-08-01T08:48:47.670" v="780" actId="14100"/>
        <pc:sldMkLst>
          <pc:docMk/>
          <pc:sldMk cId="3333276440" sldId="262"/>
        </pc:sldMkLst>
        <pc:spChg chg="del">
          <ac:chgData name="Bùi Đức Việt" userId="c9bd2dcd3990363b" providerId="LiveId" clId="{6E7AFFEA-4BF8-4A38-841B-DFE0D2E03C9E}" dt="2022-08-01T08:23:45.716" v="107" actId="478"/>
          <ac:spMkLst>
            <pc:docMk/>
            <pc:sldMk cId="3333276440" sldId="262"/>
            <ac:spMk id="11" creationId="{00000000-0000-0000-0000-000000000000}"/>
          </ac:spMkLst>
        </pc:spChg>
        <pc:spChg chg="del">
          <ac:chgData name="Bùi Đức Việt" userId="c9bd2dcd3990363b" providerId="LiveId" clId="{6E7AFFEA-4BF8-4A38-841B-DFE0D2E03C9E}" dt="2022-08-01T08:23:45.716" v="107" actId="478"/>
          <ac:spMkLst>
            <pc:docMk/>
            <pc:sldMk cId="3333276440" sldId="262"/>
            <ac:spMk id="12" creationId="{00000000-0000-0000-0000-000000000000}"/>
          </ac:spMkLst>
        </pc:spChg>
        <pc:spChg chg="add del mod">
          <ac:chgData name="Bùi Đức Việt" userId="c9bd2dcd3990363b" providerId="LiveId" clId="{6E7AFFEA-4BF8-4A38-841B-DFE0D2E03C9E}" dt="2022-08-01T08:27:50.076" v="158" actId="21"/>
          <ac:spMkLst>
            <pc:docMk/>
            <pc:sldMk cId="3333276440" sldId="262"/>
            <ac:spMk id="17" creationId="{156F31DE-F806-4EDF-4573-F177CC56F731}"/>
          </ac:spMkLst>
        </pc:spChg>
        <pc:grpChg chg="del">
          <ac:chgData name="Bùi Đức Việt" userId="c9bd2dcd3990363b" providerId="LiveId" clId="{6E7AFFEA-4BF8-4A38-841B-DFE0D2E03C9E}" dt="2022-08-01T08:23:48.188" v="108" actId="478"/>
          <ac:grpSpMkLst>
            <pc:docMk/>
            <pc:sldMk cId="3333276440" sldId="262"/>
            <ac:grpSpMk id="13" creationId="{00000000-0000-0000-0000-000000000000}"/>
          </ac:grpSpMkLst>
        </pc:grpChg>
        <pc:picChg chg="add mod">
          <ac:chgData name="Bùi Đức Việt" userId="c9bd2dcd3990363b" providerId="LiveId" clId="{6E7AFFEA-4BF8-4A38-841B-DFE0D2E03C9E}" dt="2022-08-01T08:48:47.670" v="780" actId="14100"/>
          <ac:picMkLst>
            <pc:docMk/>
            <pc:sldMk cId="3333276440" sldId="262"/>
            <ac:picMk id="2" creationId="{322F0C0F-3C94-544D-E9BD-CD62F077832B}"/>
          </ac:picMkLst>
        </pc:picChg>
        <pc:picChg chg="add del mod">
          <ac:chgData name="Bùi Đức Việt" userId="c9bd2dcd3990363b" providerId="LiveId" clId="{6E7AFFEA-4BF8-4A38-841B-DFE0D2E03C9E}" dt="2022-08-01T08:24:39.835" v="121" actId="21"/>
          <ac:picMkLst>
            <pc:docMk/>
            <pc:sldMk cId="3333276440" sldId="262"/>
            <ac:picMk id="5" creationId="{00000000-0000-0000-0000-000000000000}"/>
          </ac:picMkLst>
        </pc:picChg>
        <pc:picChg chg="del mod">
          <ac:chgData name="Bùi Đức Việt" userId="c9bd2dcd3990363b" providerId="LiveId" clId="{6E7AFFEA-4BF8-4A38-841B-DFE0D2E03C9E}" dt="2022-08-01T08:45:44.457" v="771" actId="478"/>
          <ac:picMkLst>
            <pc:docMk/>
            <pc:sldMk cId="3333276440" sldId="262"/>
            <ac:picMk id="40" creationId="{00000000-0000-0000-0000-000000000000}"/>
          </ac:picMkLst>
        </pc:picChg>
        <pc:picChg chg="mod">
          <ac:chgData name="Bùi Đức Việt" userId="c9bd2dcd3990363b" providerId="LiveId" clId="{6E7AFFEA-4BF8-4A38-841B-DFE0D2E03C9E}" dt="2022-08-01T08:24:38.780" v="120" actId="1076"/>
          <ac:picMkLst>
            <pc:docMk/>
            <pc:sldMk cId="3333276440" sldId="262"/>
            <ac:picMk id="45" creationId="{00000000-0000-0000-0000-000000000000}"/>
          </ac:picMkLst>
        </pc:picChg>
      </pc:sldChg>
      <pc:sldChg chg="addSp modSp del mod modAnim">
        <pc:chgData name="Bùi Đức Việt" userId="c9bd2dcd3990363b" providerId="LiveId" clId="{6E7AFFEA-4BF8-4A38-841B-DFE0D2E03C9E}" dt="2022-08-01T08:43:58.794" v="735" actId="47"/>
        <pc:sldMkLst>
          <pc:docMk/>
          <pc:sldMk cId="3514594577" sldId="263"/>
        </pc:sldMkLst>
        <pc:picChg chg="add mod">
          <ac:chgData name="Bùi Đức Việt" userId="c9bd2dcd3990363b" providerId="LiveId" clId="{6E7AFFEA-4BF8-4A38-841B-DFE0D2E03C9E}" dt="2022-08-01T08:24:42.686" v="123" actId="1076"/>
          <ac:picMkLst>
            <pc:docMk/>
            <pc:sldMk cId="3514594577" sldId="263"/>
            <ac:picMk id="22" creationId="{D5A9BC7A-8D8F-11D1-5E64-9BC5D57644C1}"/>
          </ac:picMkLst>
        </pc:picChg>
      </pc:sldChg>
      <pc:sldChg chg="del">
        <pc:chgData name="Bùi Đức Việt" userId="c9bd2dcd3990363b" providerId="LiveId" clId="{6E7AFFEA-4BF8-4A38-841B-DFE0D2E03C9E}" dt="2022-08-01T08:43:59.445" v="736" actId="47"/>
        <pc:sldMkLst>
          <pc:docMk/>
          <pc:sldMk cId="752483175" sldId="264"/>
        </pc:sldMkLst>
      </pc:sldChg>
      <pc:sldChg chg="addSp delSp modSp mod ord delAnim modAnim">
        <pc:chgData name="Bùi Đức Việt" userId="c9bd2dcd3990363b" providerId="LiveId" clId="{6E7AFFEA-4BF8-4A38-841B-DFE0D2E03C9E}" dt="2022-08-01T08:44:37.827" v="756"/>
        <pc:sldMkLst>
          <pc:docMk/>
          <pc:sldMk cId="3448316177" sldId="265"/>
        </pc:sldMkLst>
        <pc:spChg chg="del">
          <ac:chgData name="Bùi Đức Việt" userId="c9bd2dcd3990363b" providerId="LiveId" clId="{6E7AFFEA-4BF8-4A38-841B-DFE0D2E03C9E}" dt="2022-08-01T08:26:06.900" v="139" actId="478"/>
          <ac:spMkLst>
            <pc:docMk/>
            <pc:sldMk cId="3448316177" sldId="265"/>
            <ac:spMk id="5" creationId="{00000000-0000-0000-0000-000000000000}"/>
          </ac:spMkLst>
        </pc:spChg>
        <pc:grpChg chg="del">
          <ac:chgData name="Bùi Đức Việt" userId="c9bd2dcd3990363b" providerId="LiveId" clId="{6E7AFFEA-4BF8-4A38-841B-DFE0D2E03C9E}" dt="2022-08-01T08:26:08.508" v="140" actId="478"/>
          <ac:grpSpMkLst>
            <pc:docMk/>
            <pc:sldMk cId="3448316177" sldId="265"/>
            <ac:grpSpMk id="6" creationId="{00000000-0000-0000-0000-000000000000}"/>
          </ac:grpSpMkLst>
        </pc:grpChg>
        <pc:grpChg chg="del">
          <ac:chgData name="Bùi Đức Việt" userId="c9bd2dcd3990363b" providerId="LiveId" clId="{6E7AFFEA-4BF8-4A38-841B-DFE0D2E03C9E}" dt="2022-08-01T08:26:05.787" v="138" actId="478"/>
          <ac:grpSpMkLst>
            <pc:docMk/>
            <pc:sldMk cId="3448316177" sldId="265"/>
            <ac:grpSpMk id="9" creationId="{00000000-0000-0000-0000-000000000000}"/>
          </ac:grpSpMkLst>
        </pc:grpChg>
        <pc:picChg chg="add mod">
          <ac:chgData name="Bùi Đức Việt" userId="c9bd2dcd3990363b" providerId="LiveId" clId="{6E7AFFEA-4BF8-4A38-841B-DFE0D2E03C9E}" dt="2022-08-01T08:30:15.950" v="193" actId="1076"/>
          <ac:picMkLst>
            <pc:docMk/>
            <pc:sldMk cId="3448316177" sldId="265"/>
            <ac:picMk id="3" creationId="{318D2E31-BE7B-31A7-9A83-333F15C15811}"/>
          </ac:picMkLst>
        </pc:picChg>
      </pc:sldChg>
      <pc:sldChg chg="del">
        <pc:chgData name="Bùi Đức Việt" userId="c9bd2dcd3990363b" providerId="LiveId" clId="{6E7AFFEA-4BF8-4A38-841B-DFE0D2E03C9E}" dt="2022-08-01T08:43:59.703" v="737" actId="47"/>
        <pc:sldMkLst>
          <pc:docMk/>
          <pc:sldMk cId="4002007266" sldId="266"/>
        </pc:sldMkLst>
      </pc:sldChg>
      <pc:sldChg chg="del">
        <pc:chgData name="Bùi Đức Việt" userId="c9bd2dcd3990363b" providerId="LiveId" clId="{6E7AFFEA-4BF8-4A38-841B-DFE0D2E03C9E}" dt="2022-08-01T08:44:00.253" v="738" actId="47"/>
        <pc:sldMkLst>
          <pc:docMk/>
          <pc:sldMk cId="1626793191" sldId="267"/>
        </pc:sldMkLst>
      </pc:sldChg>
      <pc:sldChg chg="modSp del mod">
        <pc:chgData name="Bùi Đức Việt" userId="c9bd2dcd3990363b" providerId="LiveId" clId="{6E7AFFEA-4BF8-4A38-841B-DFE0D2E03C9E}" dt="2022-08-01T08:44:00.698" v="739" actId="47"/>
        <pc:sldMkLst>
          <pc:docMk/>
          <pc:sldMk cId="1318555356" sldId="268"/>
        </pc:sldMkLst>
        <pc:spChg chg="mod">
          <ac:chgData name="Bùi Đức Việt" userId="c9bd2dcd3990363b" providerId="LiveId" clId="{6E7AFFEA-4BF8-4A38-841B-DFE0D2E03C9E}" dt="2022-08-01T08:25:45.516" v="133" actId="1076"/>
          <ac:spMkLst>
            <pc:docMk/>
            <pc:sldMk cId="1318555356" sldId="268"/>
            <ac:spMk id="32" creationId="{00000000-0000-0000-0000-000000000000}"/>
          </ac:spMkLst>
        </pc:spChg>
      </pc:sldChg>
      <pc:sldChg chg="del">
        <pc:chgData name="Bùi Đức Việt" userId="c9bd2dcd3990363b" providerId="LiveId" clId="{6E7AFFEA-4BF8-4A38-841B-DFE0D2E03C9E}" dt="2022-08-01T08:44:01.239" v="740" actId="47"/>
        <pc:sldMkLst>
          <pc:docMk/>
          <pc:sldMk cId="4235344613" sldId="269"/>
        </pc:sldMkLst>
      </pc:sldChg>
      <pc:sldChg chg="del">
        <pc:chgData name="Bùi Đức Việt" userId="c9bd2dcd3990363b" providerId="LiveId" clId="{6E7AFFEA-4BF8-4A38-841B-DFE0D2E03C9E}" dt="2022-08-01T08:44:01.617" v="741" actId="47"/>
        <pc:sldMkLst>
          <pc:docMk/>
          <pc:sldMk cId="1947785152" sldId="270"/>
        </pc:sldMkLst>
      </pc:sldChg>
      <pc:sldChg chg="del">
        <pc:chgData name="Bùi Đức Việt" userId="c9bd2dcd3990363b" providerId="LiveId" clId="{6E7AFFEA-4BF8-4A38-841B-DFE0D2E03C9E}" dt="2022-08-01T08:44:02.094" v="742" actId="47"/>
        <pc:sldMkLst>
          <pc:docMk/>
          <pc:sldMk cId="706063103" sldId="271"/>
        </pc:sldMkLst>
      </pc:sldChg>
      <pc:sldChg chg="del">
        <pc:chgData name="Bùi Đức Việt" userId="c9bd2dcd3990363b" providerId="LiveId" clId="{6E7AFFEA-4BF8-4A38-841B-DFE0D2E03C9E}" dt="2022-08-01T08:44:02.508" v="743" actId="47"/>
        <pc:sldMkLst>
          <pc:docMk/>
          <pc:sldMk cId="2979933064" sldId="272"/>
        </pc:sldMkLst>
      </pc:sldChg>
      <pc:sldChg chg="del">
        <pc:chgData name="Bùi Đức Việt" userId="c9bd2dcd3990363b" providerId="LiveId" clId="{6E7AFFEA-4BF8-4A38-841B-DFE0D2E03C9E}" dt="2022-08-01T08:44:02.924" v="744" actId="47"/>
        <pc:sldMkLst>
          <pc:docMk/>
          <pc:sldMk cId="401851835" sldId="273"/>
        </pc:sldMkLst>
      </pc:sldChg>
      <pc:sldChg chg="del">
        <pc:chgData name="Bùi Đức Việt" userId="c9bd2dcd3990363b" providerId="LiveId" clId="{6E7AFFEA-4BF8-4A38-841B-DFE0D2E03C9E}" dt="2022-08-01T08:44:03.384" v="745" actId="47"/>
        <pc:sldMkLst>
          <pc:docMk/>
          <pc:sldMk cId="3630378192" sldId="274"/>
        </pc:sldMkLst>
      </pc:sldChg>
      <pc:sldChg chg="del">
        <pc:chgData name="Bùi Đức Việt" userId="c9bd2dcd3990363b" providerId="LiveId" clId="{6E7AFFEA-4BF8-4A38-841B-DFE0D2E03C9E}" dt="2022-08-01T08:44:03.745" v="746" actId="47"/>
        <pc:sldMkLst>
          <pc:docMk/>
          <pc:sldMk cId="1040575580" sldId="275"/>
        </pc:sldMkLst>
      </pc:sldChg>
      <pc:sldChg chg="del">
        <pc:chgData name="Bùi Đức Việt" userId="c9bd2dcd3990363b" providerId="LiveId" clId="{6E7AFFEA-4BF8-4A38-841B-DFE0D2E03C9E}" dt="2022-08-01T08:44:04.096" v="747" actId="47"/>
        <pc:sldMkLst>
          <pc:docMk/>
          <pc:sldMk cId="131510752" sldId="276"/>
        </pc:sldMkLst>
      </pc:sldChg>
      <pc:sldChg chg="del">
        <pc:chgData name="Bùi Đức Việt" userId="c9bd2dcd3990363b" providerId="LiveId" clId="{6E7AFFEA-4BF8-4A38-841B-DFE0D2E03C9E}" dt="2022-08-01T08:44:04.462" v="748" actId="47"/>
        <pc:sldMkLst>
          <pc:docMk/>
          <pc:sldMk cId="3108887709" sldId="277"/>
        </pc:sldMkLst>
      </pc:sldChg>
      <pc:sldChg chg="del">
        <pc:chgData name="Bùi Đức Việt" userId="c9bd2dcd3990363b" providerId="LiveId" clId="{6E7AFFEA-4BF8-4A38-841B-DFE0D2E03C9E}" dt="2022-08-01T08:44:04.897" v="749" actId="47"/>
        <pc:sldMkLst>
          <pc:docMk/>
          <pc:sldMk cId="117754822" sldId="278"/>
        </pc:sldMkLst>
      </pc:sldChg>
      <pc:sldChg chg="del">
        <pc:chgData name="Bùi Đức Việt" userId="c9bd2dcd3990363b" providerId="LiveId" clId="{6E7AFFEA-4BF8-4A38-841B-DFE0D2E03C9E}" dt="2022-08-01T08:44:05.347" v="750" actId="47"/>
        <pc:sldMkLst>
          <pc:docMk/>
          <pc:sldMk cId="3375867952" sldId="279"/>
        </pc:sldMkLst>
      </pc:sldChg>
      <pc:sldChg chg="del">
        <pc:chgData name="Bùi Đức Việt" userId="c9bd2dcd3990363b" providerId="LiveId" clId="{6E7AFFEA-4BF8-4A38-841B-DFE0D2E03C9E}" dt="2022-08-01T08:44:05.775" v="751" actId="47"/>
        <pc:sldMkLst>
          <pc:docMk/>
          <pc:sldMk cId="1812684387" sldId="280"/>
        </pc:sldMkLst>
      </pc:sldChg>
      <pc:sldChg chg="del">
        <pc:chgData name="Bùi Đức Việt" userId="c9bd2dcd3990363b" providerId="LiveId" clId="{6E7AFFEA-4BF8-4A38-841B-DFE0D2E03C9E}" dt="2022-08-01T08:44:06.086" v="752" actId="47"/>
        <pc:sldMkLst>
          <pc:docMk/>
          <pc:sldMk cId="3237762101" sldId="281"/>
        </pc:sldMkLst>
      </pc:sldChg>
      <pc:sldChg chg="del">
        <pc:chgData name="Bùi Đức Việt" userId="c9bd2dcd3990363b" providerId="LiveId" clId="{6E7AFFEA-4BF8-4A38-841B-DFE0D2E03C9E}" dt="2022-08-01T08:44:06.504" v="753" actId="47"/>
        <pc:sldMkLst>
          <pc:docMk/>
          <pc:sldMk cId="1735645895" sldId="282"/>
        </pc:sldMkLst>
      </pc:sldChg>
      <pc:sldChg chg="addSp delSp modSp add mod modAnim">
        <pc:chgData name="Bùi Đức Việt" userId="c9bd2dcd3990363b" providerId="LiveId" clId="{6E7AFFEA-4BF8-4A38-841B-DFE0D2E03C9E}" dt="2022-08-01T08:44:43.033" v="759"/>
        <pc:sldMkLst>
          <pc:docMk/>
          <pc:sldMk cId="1239147437" sldId="283"/>
        </pc:sldMkLst>
        <pc:spChg chg="add mod">
          <ac:chgData name="Bùi Đức Việt" userId="c9bd2dcd3990363b" providerId="LiveId" clId="{6E7AFFEA-4BF8-4A38-841B-DFE0D2E03C9E}" dt="2022-08-01T08:34:43.829" v="389" actId="1076"/>
          <ac:spMkLst>
            <pc:docMk/>
            <pc:sldMk cId="1239147437" sldId="283"/>
            <ac:spMk id="8" creationId="{E880BAB7-CD49-EFF4-FCFA-FD50F5D7EEC2}"/>
          </ac:spMkLst>
        </pc:spChg>
        <pc:picChg chg="add del mod">
          <ac:chgData name="Bùi Đức Việt" userId="c9bd2dcd3990363b" providerId="LiveId" clId="{6E7AFFEA-4BF8-4A38-841B-DFE0D2E03C9E}" dt="2022-08-01T08:31:03.882" v="207" actId="478"/>
          <ac:picMkLst>
            <pc:docMk/>
            <pc:sldMk cId="1239147437" sldId="283"/>
            <ac:picMk id="3" creationId="{7DE4F6BE-9CFD-7824-A61B-812FDF679019}"/>
          </ac:picMkLst>
        </pc:picChg>
        <pc:picChg chg="add mod">
          <ac:chgData name="Bùi Đức Việt" userId="c9bd2dcd3990363b" providerId="LiveId" clId="{6E7AFFEA-4BF8-4A38-841B-DFE0D2E03C9E}" dt="2022-08-01T08:32:22.926" v="219" actId="14100"/>
          <ac:picMkLst>
            <pc:docMk/>
            <pc:sldMk cId="1239147437" sldId="283"/>
            <ac:picMk id="5" creationId="{C102D858-0E51-CF3E-2D8C-19A2DB588A95}"/>
          </ac:picMkLst>
        </pc:picChg>
        <pc:picChg chg="add mod">
          <ac:chgData name="Bùi Đức Việt" userId="c9bd2dcd3990363b" providerId="LiveId" clId="{6E7AFFEA-4BF8-4A38-841B-DFE0D2E03C9E}" dt="2022-08-01T08:31:53.301" v="216" actId="1076"/>
          <ac:picMkLst>
            <pc:docMk/>
            <pc:sldMk cId="1239147437" sldId="283"/>
            <ac:picMk id="7" creationId="{3C364B6D-35F7-76D5-011E-CC8B7B7445EF}"/>
          </ac:picMkLst>
        </pc:picChg>
      </pc:sldChg>
      <pc:sldChg chg="new del">
        <pc:chgData name="Bùi Đức Việt" userId="c9bd2dcd3990363b" providerId="LiveId" clId="{6E7AFFEA-4BF8-4A38-841B-DFE0D2E03C9E}" dt="2022-08-01T08:25:58.780" v="135" actId="680"/>
        <pc:sldMkLst>
          <pc:docMk/>
          <pc:sldMk cId="2248316542" sldId="283"/>
        </pc:sldMkLst>
      </pc:sldChg>
      <pc:sldChg chg="addSp modSp add mod modAnim">
        <pc:chgData name="Bùi Đức Việt" userId="c9bd2dcd3990363b" providerId="LiveId" clId="{6E7AFFEA-4BF8-4A38-841B-DFE0D2E03C9E}" dt="2022-08-01T08:44:46.154" v="761"/>
        <pc:sldMkLst>
          <pc:docMk/>
          <pc:sldMk cId="3624641321" sldId="284"/>
        </pc:sldMkLst>
        <pc:spChg chg="add mod">
          <ac:chgData name="Bùi Đức Việt" userId="c9bd2dcd3990363b" providerId="LiveId" clId="{6E7AFFEA-4BF8-4A38-841B-DFE0D2E03C9E}" dt="2022-08-01T08:34:54.502" v="394" actId="1076"/>
          <ac:spMkLst>
            <pc:docMk/>
            <pc:sldMk cId="3624641321" sldId="284"/>
            <ac:spMk id="4" creationId="{50CB3C98-AA16-DC76-8DF2-C69537D6FE19}"/>
          </ac:spMkLst>
        </pc:spChg>
        <pc:picChg chg="add mod">
          <ac:chgData name="Bùi Đức Việt" userId="c9bd2dcd3990363b" providerId="LiveId" clId="{6E7AFFEA-4BF8-4A38-841B-DFE0D2E03C9E}" dt="2022-08-01T08:34:01.702" v="383" actId="14100"/>
          <ac:picMkLst>
            <pc:docMk/>
            <pc:sldMk cId="3624641321" sldId="284"/>
            <ac:picMk id="3" creationId="{3BCAD2DD-B0BA-7F09-E8E7-5D599FE9E6F9}"/>
          </ac:picMkLst>
        </pc:picChg>
      </pc:sldChg>
      <pc:sldChg chg="addSp modSp add mod modAnim">
        <pc:chgData name="Bùi Đức Việt" userId="c9bd2dcd3990363b" providerId="LiveId" clId="{6E7AFFEA-4BF8-4A38-841B-DFE0D2E03C9E}" dt="2022-08-01T08:44:49.115" v="762"/>
        <pc:sldMkLst>
          <pc:docMk/>
          <pc:sldMk cId="2141518353" sldId="285"/>
        </pc:sldMkLst>
        <pc:spChg chg="add mod">
          <ac:chgData name="Bùi Đức Việt" userId="c9bd2dcd3990363b" providerId="LiveId" clId="{6E7AFFEA-4BF8-4A38-841B-DFE0D2E03C9E}" dt="2022-08-01T08:37:32.901" v="435" actId="1076"/>
          <ac:spMkLst>
            <pc:docMk/>
            <pc:sldMk cId="2141518353" sldId="285"/>
            <ac:spMk id="3" creationId="{4A2CC518-C0FE-77F0-3753-2B9D07E39295}"/>
          </ac:spMkLst>
        </pc:spChg>
        <pc:spChg chg="add mod">
          <ac:chgData name="Bùi Đức Việt" userId="c9bd2dcd3990363b" providerId="LiveId" clId="{6E7AFFEA-4BF8-4A38-841B-DFE0D2E03C9E}" dt="2022-08-01T08:41:15.143" v="653" actId="255"/>
          <ac:spMkLst>
            <pc:docMk/>
            <pc:sldMk cId="2141518353" sldId="285"/>
            <ac:spMk id="4" creationId="{F9586DCC-4CB1-FFDF-A456-DC511EF9CFBE}"/>
          </ac:spMkLst>
        </pc:spChg>
      </pc:sldChg>
      <pc:sldChg chg="addSp modSp add mod modAnim">
        <pc:chgData name="Bùi Đức Việt" userId="c9bd2dcd3990363b" providerId="LiveId" clId="{6E7AFFEA-4BF8-4A38-841B-DFE0D2E03C9E}" dt="2022-08-01T08:45:00.409" v="765"/>
        <pc:sldMkLst>
          <pc:docMk/>
          <pc:sldMk cId="505937618" sldId="286"/>
        </pc:sldMkLst>
        <pc:spChg chg="add mod">
          <ac:chgData name="Bùi Đức Việt" userId="c9bd2dcd3990363b" providerId="LiveId" clId="{6E7AFFEA-4BF8-4A38-841B-DFE0D2E03C9E}" dt="2022-08-01T08:39:25.078" v="639" actId="1076"/>
          <ac:spMkLst>
            <pc:docMk/>
            <pc:sldMk cId="505937618" sldId="286"/>
            <ac:spMk id="3" creationId="{DE112F05-AADD-CBCB-FC65-6386F1C5841F}"/>
          </ac:spMkLst>
        </pc:spChg>
        <pc:spChg chg="add mod">
          <ac:chgData name="Bùi Đức Việt" userId="c9bd2dcd3990363b" providerId="LiveId" clId="{6E7AFFEA-4BF8-4A38-841B-DFE0D2E03C9E}" dt="2022-08-01T08:41:46.469" v="681" actId="1076"/>
          <ac:spMkLst>
            <pc:docMk/>
            <pc:sldMk cId="505937618" sldId="286"/>
            <ac:spMk id="6" creationId="{AC182EC7-153B-7ADA-4C24-C2E90B6380C1}"/>
          </ac:spMkLst>
        </pc:spChg>
        <pc:picChg chg="add mod">
          <ac:chgData name="Bùi Đức Việt" userId="c9bd2dcd3990363b" providerId="LiveId" clId="{6E7AFFEA-4BF8-4A38-841B-DFE0D2E03C9E}" dt="2022-08-01T08:39:08.253" v="635" actId="1076"/>
          <ac:picMkLst>
            <pc:docMk/>
            <pc:sldMk cId="505937618" sldId="286"/>
            <ac:picMk id="2" creationId="{0765947D-7B9A-7B66-F555-23676D0991F6}"/>
          </ac:picMkLst>
        </pc:picChg>
        <pc:picChg chg="add mod">
          <ac:chgData name="Bùi Đức Việt" userId="c9bd2dcd3990363b" providerId="LiveId" clId="{6E7AFFEA-4BF8-4A38-841B-DFE0D2E03C9E}" dt="2022-08-01T08:40:04.949" v="646" actId="14100"/>
          <ac:picMkLst>
            <pc:docMk/>
            <pc:sldMk cId="505937618" sldId="286"/>
            <ac:picMk id="5" creationId="{A582092D-1DD1-B863-D155-C9E3EEA6B879}"/>
          </ac:picMkLst>
        </pc:picChg>
      </pc:sldChg>
      <pc:sldChg chg="addSp modSp add mod">
        <pc:chgData name="Bùi Đức Việt" userId="c9bd2dcd3990363b" providerId="LiveId" clId="{6E7AFFEA-4BF8-4A38-841B-DFE0D2E03C9E}" dt="2022-08-01T08:45:07.951" v="769" actId="14100"/>
        <pc:sldMkLst>
          <pc:docMk/>
          <pc:sldMk cId="2211182290" sldId="287"/>
        </pc:sldMkLst>
        <pc:picChg chg="add mod">
          <ac:chgData name="Bùi Đức Việt" userId="c9bd2dcd3990363b" providerId="LiveId" clId="{6E7AFFEA-4BF8-4A38-841B-DFE0D2E03C9E}" dt="2022-08-01T08:45:07.951" v="769" actId="14100"/>
          <ac:picMkLst>
            <pc:docMk/>
            <pc:sldMk cId="2211182290" sldId="287"/>
            <ac:picMk id="3" creationId="{E1B11238-8A25-62A4-9E6F-FD4232CA4CD2}"/>
          </ac:picMkLst>
        </pc:picChg>
      </pc:sldChg>
      <pc:sldChg chg="addSp delSp modSp add mod modAnim">
        <pc:chgData name="Bùi Đức Việt" userId="c9bd2dcd3990363b" providerId="LiveId" clId="{6E7AFFEA-4BF8-4A38-841B-DFE0D2E03C9E}" dt="2022-08-01T08:45:11.802" v="770"/>
        <pc:sldMkLst>
          <pc:docMk/>
          <pc:sldMk cId="3804285838" sldId="288"/>
        </pc:sldMkLst>
        <pc:spChg chg="add del mod">
          <ac:chgData name="Bùi Đức Việt" userId="c9bd2dcd3990363b" providerId="LiveId" clId="{6E7AFFEA-4BF8-4A38-841B-DFE0D2E03C9E}" dt="2022-08-01T08:42:40.423" v="691" actId="478"/>
          <ac:spMkLst>
            <pc:docMk/>
            <pc:sldMk cId="3804285838" sldId="288"/>
            <ac:spMk id="3" creationId="{9674C788-A37F-C402-E8EA-049CC7ECCBF5}"/>
          </ac:spMkLst>
        </pc:spChg>
        <pc:picChg chg="add mod">
          <ac:chgData name="Bùi Đức Việt" userId="c9bd2dcd3990363b" providerId="LiveId" clId="{6E7AFFEA-4BF8-4A38-841B-DFE0D2E03C9E}" dt="2022-08-01T08:43:28.094" v="704" actId="1076"/>
          <ac:picMkLst>
            <pc:docMk/>
            <pc:sldMk cId="3804285838" sldId="288"/>
            <ac:picMk id="5" creationId="{DF674EBD-FB68-DA92-24A8-73882EB6CDAD}"/>
          </ac:picMkLst>
        </pc:picChg>
      </pc:sldChg>
      <pc:sldChg chg="addSp modSp add mod">
        <pc:chgData name="Bùi Đức Việt" userId="c9bd2dcd3990363b" providerId="LiveId" clId="{6E7AFFEA-4BF8-4A38-841B-DFE0D2E03C9E}" dt="2022-08-01T08:43:55.168" v="728" actId="1076"/>
        <pc:sldMkLst>
          <pc:docMk/>
          <pc:sldMk cId="3583812352" sldId="289"/>
        </pc:sldMkLst>
        <pc:spChg chg="add mod">
          <ac:chgData name="Bùi Đức Việt" userId="c9bd2dcd3990363b" providerId="LiveId" clId="{6E7AFFEA-4BF8-4A38-841B-DFE0D2E03C9E}" dt="2022-08-01T08:43:55.168" v="728" actId="1076"/>
          <ac:spMkLst>
            <pc:docMk/>
            <pc:sldMk cId="3583812352" sldId="289"/>
            <ac:spMk id="3" creationId="{584FF430-B396-40D7-8EF5-AFB405A3388E}"/>
          </ac:spMkLst>
        </pc:spChg>
      </pc:sldChg>
      <pc:sldChg chg="add del">
        <pc:chgData name="Bùi Đức Việt" userId="c9bd2dcd3990363b" providerId="LiveId" clId="{6E7AFFEA-4BF8-4A38-841B-DFE0D2E03C9E}" dt="2022-08-01T08:43:56.745" v="729" actId="47"/>
        <pc:sldMkLst>
          <pc:docMk/>
          <pc:sldMk cId="3909024820" sldId="290"/>
        </pc:sldMkLst>
      </pc:sldChg>
      <pc:sldChg chg="add del">
        <pc:chgData name="Bùi Đức Việt" userId="c9bd2dcd3990363b" providerId="LiveId" clId="{6E7AFFEA-4BF8-4A38-841B-DFE0D2E03C9E}" dt="2022-08-01T08:43:57.115" v="730" actId="47"/>
        <pc:sldMkLst>
          <pc:docMk/>
          <pc:sldMk cId="571857163" sldId="291"/>
        </pc:sldMkLst>
      </pc:sldChg>
      <pc:sldChg chg="add del">
        <pc:chgData name="Bùi Đức Việt" userId="c9bd2dcd3990363b" providerId="LiveId" clId="{6E7AFFEA-4BF8-4A38-841B-DFE0D2E03C9E}" dt="2022-08-01T08:43:57.434" v="731" actId="47"/>
        <pc:sldMkLst>
          <pc:docMk/>
          <pc:sldMk cId="3867175969" sldId="292"/>
        </pc:sldMkLst>
      </pc:sldChg>
      <pc:sldChg chg="add del">
        <pc:chgData name="Bùi Đức Việt" userId="c9bd2dcd3990363b" providerId="LiveId" clId="{6E7AFFEA-4BF8-4A38-841B-DFE0D2E03C9E}" dt="2022-08-01T08:43:57.737" v="732" actId="47"/>
        <pc:sldMkLst>
          <pc:docMk/>
          <pc:sldMk cId="1622563353" sldId="293"/>
        </pc:sldMkLst>
      </pc:sldChg>
      <pc:sldChg chg="add del">
        <pc:chgData name="Bùi Đức Việt" userId="c9bd2dcd3990363b" providerId="LiveId" clId="{6E7AFFEA-4BF8-4A38-841B-DFE0D2E03C9E}" dt="2022-08-01T08:43:57.995" v="733" actId="47"/>
        <pc:sldMkLst>
          <pc:docMk/>
          <pc:sldMk cId="3758568967" sldId="294"/>
        </pc:sldMkLst>
      </pc:sldChg>
      <pc:sldChg chg="add del">
        <pc:chgData name="Bùi Đức Việt" userId="c9bd2dcd3990363b" providerId="LiveId" clId="{6E7AFFEA-4BF8-4A38-841B-DFE0D2E03C9E}" dt="2022-08-01T08:43:58.464" v="734" actId="47"/>
        <pc:sldMkLst>
          <pc:docMk/>
          <pc:sldMk cId="1373130527" sldId="2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57262-CA5B-41CB-B033-67CCF35F8904}" type="datetimeFigureOut">
              <a:rPr lang="zh-CN" altLang="en-US" smtClean="0"/>
              <a:t>2022/10/23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54285-8A2F-4A13-99AC-D41DAEA8FB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855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NhNA</a:t>
            </a:r>
            <a:r>
              <a:rPr lang="en-US" baseline="0" dirty="0"/>
              <a:t> </a:t>
            </a:r>
            <a:r>
              <a:rPr lang="en-US" baseline="0" dirty="0" err="1"/>
              <a:t>Vò</a:t>
            </a:r>
            <a:r>
              <a:rPr lang="en-US" baseline="0" dirty="0"/>
              <a:t> </a:t>
            </a:r>
            <a:r>
              <a:rPr lang="en-US" baseline="0" dirty="0" err="1"/>
              <a:t>dụng</a:t>
            </a:r>
            <a:r>
              <a:rPr lang="en-US" baseline="0" dirty="0"/>
              <a:t> </a:t>
            </a:r>
            <a:r>
              <a:rPr lang="en-US" baseline="0" dirty="0" err="1"/>
              <a:t>cụ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/>
              <a:t>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BB9BDD-991F-4E73-AD6C-B75089BFD1DE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8021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863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2022/10/23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3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56003"/>
      </p:ext>
    </p:extLst>
  </p:cSld>
  <p:clrMapOvr>
    <a:masterClrMapping/>
  </p:clrMapOvr>
  <p:transition spd="slow">
    <p:cover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14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978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2022/10/23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4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36382"/>
      </p:ext>
    </p:extLst>
  </p:cSld>
  <p:clrMapOvr>
    <a:masterClrMapping/>
  </p:clrMapOvr>
  <p:transition spd="slow">
    <p:cover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87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29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2022/10/23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409106"/>
      </p:ext>
    </p:extLst>
  </p:cSld>
  <p:clrMapOvr>
    <a:masterClrMapping/>
  </p:clrMapOvr>
  <p:transition spd="slow">
    <p:cover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81715"/>
      </p:ext>
    </p:extLst>
  </p:cSld>
  <p:clrMapOvr>
    <a:masterClrMapping/>
  </p:clrMapOvr>
  <p:transition spd="slow">
    <p:cover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endParaRPr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1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71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5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2022/10/23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3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88075"/>
      </p:ext>
    </p:extLst>
  </p:cSld>
  <p:clrMapOvr>
    <a:masterClrMapping/>
  </p:clrMapOvr>
  <p:transition spd="slow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2022/10/23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2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DA8482-1F54-4DBD-B90B-0983A24660A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23/10/2022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67E22D-5469-4C5D-BD9A-775577DBA1D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79284"/>
      </p:ext>
    </p:extLst>
  </p:cSld>
  <p:clrMapOvr>
    <a:masterClrMapping/>
  </p:clrMapOvr>
  <p:transition spd="slow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jp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:a16="http://schemas.microsoft.com/office/drawing/2014/main" id="{3C885DCC-C1F6-4782-AAF9-ACAD7FBA8F6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ibaotu.com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EF0171-407E-4939-A8C3-483732C1F4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784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21C681A6-A5C8-4045-84F7-04E2338DF7F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prstClr val="white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prstClr val="white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prstClr val="white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prstClr val="white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ibaotu.com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AE71C9-72D1-4190-9EAE-72B8B8DDFD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>
          <a:xfrm>
            <a:off x="292" y="0"/>
            <a:ext cx="12191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8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7634B6E9-6AEB-4D07-A6CA-75D2AEC92A9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prstClr val="white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prstClr val="white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prstClr val="white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prstClr val="white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ibaotu.com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F882B9-C0B9-4D75-A9B2-4D6A954D08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>
          <a:xfrm>
            <a:off x="292" y="0"/>
            <a:ext cx="12191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5C7CA34-2DBA-4DF6-A858-923B3DD0B43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29491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86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5586136-D18C-44B2-BC3E-BC7ED3770EF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07877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85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3F1349F8-6CCE-4816-AB9B-6FA20852CC0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prstClr val="white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prstClr val="white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PPT</a:t>
            </a:r>
            <a:r>
              <a:rPr lang="zh-CN" altLang="en-US" sz="300" dirty="0">
                <a:solidFill>
                  <a:prstClr val="white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prstClr val="white"/>
                </a:solidFill>
                <a:latin typeface="印品黑体" panose="00000500000000000000" pitchFamily="2" charset="-122"/>
                <a:ea typeface="印品黑体" panose="00000500000000000000" pitchFamily="2" charset="-122"/>
                <a:sym typeface="+mn-ea"/>
              </a:rPr>
              <a:t>ibaotu.com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F6ED96-237A-4758-B832-5DB9DBBC85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9"/>
          <a:stretch/>
        </p:blipFill>
        <p:spPr>
          <a:xfrm>
            <a:off x="292" y="0"/>
            <a:ext cx="12191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9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6981"/>
    </mc:Choice>
    <mc:Fallback xmlns="">
      <p:transition spd="slow" advTm="6981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6.jp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image" Target="../media/image16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41"/>
            <a:ext cx="12187592" cy="6855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" y="1242"/>
            <a:ext cx="1090469" cy="10904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5645" y="1242"/>
            <a:ext cx="8611884" cy="66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3732" b="1" dirty="0">
                <a:solidFill>
                  <a:srgbClr val="70AD47">
                    <a:lumMod val="75000"/>
                  </a:srgbClr>
                </a:solidFill>
                <a:latin typeface="UVN Van Chuong Nang" panose="00000400000000000000" pitchFamily="2" charset="0"/>
              </a:rPr>
              <a:t>TRƯỜNG TIỂU HỌC PHÚC LỢI</a:t>
            </a:r>
            <a:endParaRPr lang="vi-VN" sz="3732" b="1" dirty="0">
              <a:solidFill>
                <a:srgbClr val="70AD47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765370" y="1017211"/>
            <a:ext cx="4661259" cy="92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defRPr/>
            </a:pPr>
            <a:r>
              <a:rPr lang="en-US" sz="5398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TUẦN </a:t>
            </a:r>
            <a:r>
              <a:rPr lang="en-US" sz="5398" spc="-151" dirty="0" smtClean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8</a:t>
            </a:r>
            <a:endParaRPr lang="en-US" sz="5398" spc="-151" dirty="0">
              <a:solidFill>
                <a:srgbClr val="135E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iny" panose="02000903060500060000" pitchFamily="2" charset="0"/>
              <a:ea typeface="LNTH-Kids  Chinese Font 1" panose="02010600030101010101" pitchFamily="2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6057" y="1970977"/>
            <a:ext cx="10063903" cy="5077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defRPr/>
            </a:pPr>
            <a:r>
              <a:rPr lang="en-US" sz="5398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Tự</a:t>
            </a:r>
            <a:r>
              <a:rPr lang="en-US" sz="5398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398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nhiên</a:t>
            </a:r>
            <a:r>
              <a:rPr lang="en-US" sz="5398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398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và</a:t>
            </a:r>
            <a:r>
              <a:rPr lang="en-US" sz="5398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398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xã</a:t>
            </a:r>
            <a:r>
              <a:rPr lang="en-US" sz="5398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398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hội</a:t>
            </a:r>
            <a:endParaRPr lang="en-US" sz="5398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algn="ctr" defTabSz="914126">
              <a:defRPr/>
            </a:pPr>
            <a:r>
              <a:rPr lang="en-US" sz="5398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Bài</a:t>
            </a:r>
            <a:r>
              <a:rPr lang="en-US" sz="5398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vi-VN" sz="5398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8</a:t>
            </a:r>
            <a:r>
              <a:rPr lang="en-US" sz="5398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endParaRPr lang="en-US" sz="5398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vi-VN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1C749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oiny" panose="02000903060500060000" pitchFamily="2" charset="0"/>
              </a:rPr>
              <a:t>  Thực hành: Giữ an toàn và vệ sinh trường học </a:t>
            </a:r>
            <a:r>
              <a:rPr lang="en-US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1C749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oiny" panose="02000903060500060000" pitchFamily="2" charset="0"/>
              </a:rPr>
              <a:t>(</a:t>
            </a:r>
            <a:r>
              <a:rPr lang="en-US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61C749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Coiny" panose="02000903060500060000" pitchFamily="2" charset="0"/>
              </a:rPr>
              <a:t>T2)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61C749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Coiny" panose="02000903060500060000" pitchFamily="2" charset="0"/>
            </a:endParaRPr>
          </a:p>
          <a:p>
            <a:pPr algn="ctr" defTabSz="914126">
              <a:defRPr/>
            </a:pPr>
            <a:r>
              <a:rPr lang="en-US" sz="5398" b="1" dirty="0" smtClean="0">
                <a:solidFill>
                  <a:prstClr val="black"/>
                </a:solidFill>
                <a:latin typeface="Zilla Slab" pitchFamily="2" charset="0"/>
                <a:ea typeface="Zilla Slab" pitchFamily="2" charset="0"/>
              </a:rPr>
              <a:t>     </a:t>
            </a:r>
            <a:endParaRPr lang="vi-VN" sz="5398" b="1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ea typeface="Zilla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064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0" y="101600"/>
            <a:ext cx="12192000" cy="6858000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Hình ảnh 2">
            <a:extLst>
              <a:ext uri="{FF2B5EF4-FFF2-40B4-BE49-F238E27FC236}">
                <a16:creationId xmlns:a16="http://schemas.microsoft.com/office/drawing/2014/main" id="{BC9ABAA3-FEEE-5EFE-F822-90F22295B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66" y="586747"/>
            <a:ext cx="3506203" cy="3476325"/>
          </a:xfrm>
          <a:prstGeom prst="rect">
            <a:avLst/>
          </a:prstGeom>
        </p:spPr>
      </p:pic>
      <p:pic>
        <p:nvPicPr>
          <p:cNvPr id="11" name="Hình ảnh 4">
            <a:extLst>
              <a:ext uri="{FF2B5EF4-FFF2-40B4-BE49-F238E27FC236}">
                <a16:creationId xmlns:a16="http://schemas.microsoft.com/office/drawing/2014/main" id="{5270C3FE-C9BE-8A1D-0D55-F61DC6AD3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449" y="605945"/>
            <a:ext cx="3506204" cy="3466726"/>
          </a:xfrm>
          <a:prstGeom prst="rect">
            <a:avLst/>
          </a:prstGeom>
        </p:spPr>
      </p:pic>
      <p:pic>
        <p:nvPicPr>
          <p:cNvPr id="12" name="Hình ảnh 6">
            <a:extLst>
              <a:ext uri="{FF2B5EF4-FFF2-40B4-BE49-F238E27FC236}">
                <a16:creationId xmlns:a16="http://schemas.microsoft.com/office/drawing/2014/main" id="{4A14F843-E35C-CEC4-5E78-8A0B9CA9C5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455" y="596346"/>
            <a:ext cx="3506202" cy="3476325"/>
          </a:xfrm>
          <a:prstGeom prst="rect">
            <a:avLst/>
          </a:prstGeom>
        </p:spPr>
      </p:pic>
      <p:sp>
        <p:nvSpPr>
          <p:cNvPr id="13" name="Hộp Văn bản 9">
            <a:extLst>
              <a:ext uri="{FF2B5EF4-FFF2-40B4-BE49-F238E27FC236}">
                <a16:creationId xmlns:a16="http://schemas.microsoft.com/office/drawing/2014/main" id="{748BFA10-FE2A-3BB5-A07B-C8818C474D93}"/>
              </a:ext>
            </a:extLst>
          </p:cNvPr>
          <p:cNvSpPr txBox="1"/>
          <p:nvPr/>
        </p:nvSpPr>
        <p:spPr>
          <a:xfrm>
            <a:off x="602224" y="4247200"/>
            <a:ext cx="115897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3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vi-VN" sz="33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vi-VN" sz="33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vi-VN" sz="33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3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vi-VN" sz="33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vi-VN" sz="33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vi-VN" sz="33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3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ghế</a:t>
            </a:r>
            <a:r>
              <a:rPr lang="vi-VN" sz="33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3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vi-VN" sz="33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3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sổ</a:t>
            </a:r>
            <a:r>
              <a:rPr lang="vi-VN" sz="33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3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trần</a:t>
            </a:r>
            <a:r>
              <a:rPr lang="vi-VN" sz="33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3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vi-VN" sz="33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,...) </a:t>
            </a:r>
            <a:r>
              <a:rPr lang="vi-VN" sz="33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3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khu </a:t>
            </a:r>
            <a:r>
              <a:rPr lang="vi-VN" sz="33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vi-VN" sz="33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xung quanh (</a:t>
            </a:r>
            <a:r>
              <a:rPr lang="vi-VN" sz="33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vi-VN" sz="33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thang, </a:t>
            </a:r>
            <a:r>
              <a:rPr lang="vi-VN" sz="33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vi-VN" sz="33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lang, </a:t>
            </a:r>
            <a:r>
              <a:rPr lang="vi-VN" sz="33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vi-VN" sz="33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3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vi-VN" sz="33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,...)</a:t>
            </a:r>
            <a:endParaRPr lang="en-US" sz="3300" b="1" dirty="0"/>
          </a:p>
        </p:txBody>
      </p:sp>
      <p:sp>
        <p:nvSpPr>
          <p:cNvPr id="14" name="Hộp Văn bản 11">
            <a:extLst>
              <a:ext uri="{FF2B5EF4-FFF2-40B4-BE49-F238E27FC236}">
                <a16:creationId xmlns:a16="http://schemas.microsoft.com/office/drawing/2014/main" id="{316FF6B6-3ED2-2810-7972-6BCBB9524618}"/>
              </a:ext>
            </a:extLst>
          </p:cNvPr>
          <p:cNvSpPr txBox="1"/>
          <p:nvPr/>
        </p:nvSpPr>
        <p:spPr>
          <a:xfrm>
            <a:off x="602224" y="5323325"/>
            <a:ext cx="902232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3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vi-VN" sz="33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Sân chơi, </a:t>
            </a:r>
            <a:r>
              <a:rPr lang="vi-VN" sz="33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vi-VN" sz="33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3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vi-VN" sz="33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33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vi-VN" sz="33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3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vi-VN" sz="33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3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vi-VN" sz="33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thao,...</a:t>
            </a:r>
            <a:endParaRPr lang="en-US" sz="3300" b="1" dirty="0"/>
          </a:p>
        </p:txBody>
      </p:sp>
      <p:sp>
        <p:nvSpPr>
          <p:cNvPr id="15" name="Hộp Văn bản 13">
            <a:extLst>
              <a:ext uri="{FF2B5EF4-FFF2-40B4-BE49-F238E27FC236}">
                <a16:creationId xmlns:a16="http://schemas.microsoft.com/office/drawing/2014/main" id="{5D6EB707-A57A-89EE-BCE5-11BD918BCFA9}"/>
              </a:ext>
            </a:extLst>
          </p:cNvPr>
          <p:cNvSpPr txBox="1"/>
          <p:nvPr/>
        </p:nvSpPr>
        <p:spPr>
          <a:xfrm>
            <a:off x="602224" y="5908100"/>
            <a:ext cx="644504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3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vi-VN" sz="33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vi-VN" sz="33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33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khu </a:t>
            </a:r>
            <a:r>
              <a:rPr lang="vi-VN" sz="3300" b="1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vi-VN" sz="33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sinh</a:t>
            </a:r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369583718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>
          <a:xfrm>
            <a:off x="604917" y="337271"/>
            <a:ext cx="11161486" cy="6125029"/>
          </a:xfrm>
          <a:custGeom>
            <a:avLst/>
            <a:gdLst>
              <a:gd name="connsiteX0" fmla="*/ 0 w 11610109"/>
              <a:gd name="connsiteY0" fmla="*/ 1080839 h 6484903"/>
              <a:gd name="connsiteX1" fmla="*/ 1080839 w 11610109"/>
              <a:gd name="connsiteY1" fmla="*/ 0 h 6484903"/>
              <a:gd name="connsiteX2" fmla="*/ 10529270 w 11610109"/>
              <a:gd name="connsiteY2" fmla="*/ 0 h 6484903"/>
              <a:gd name="connsiteX3" fmla="*/ 11610109 w 11610109"/>
              <a:gd name="connsiteY3" fmla="*/ 1080839 h 6484903"/>
              <a:gd name="connsiteX4" fmla="*/ 11610109 w 11610109"/>
              <a:gd name="connsiteY4" fmla="*/ 5404064 h 6484903"/>
              <a:gd name="connsiteX5" fmla="*/ 10529270 w 11610109"/>
              <a:gd name="connsiteY5" fmla="*/ 6484903 h 6484903"/>
              <a:gd name="connsiteX6" fmla="*/ 1080839 w 11610109"/>
              <a:gd name="connsiteY6" fmla="*/ 6484903 h 6484903"/>
              <a:gd name="connsiteX7" fmla="*/ 0 w 11610109"/>
              <a:gd name="connsiteY7" fmla="*/ 5404064 h 6484903"/>
              <a:gd name="connsiteX8" fmla="*/ 0 w 11610109"/>
              <a:gd name="connsiteY8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1080839 w 11610109"/>
              <a:gd name="connsiteY2" fmla="*/ 0 h 6484903"/>
              <a:gd name="connsiteX3" fmla="*/ 10529270 w 11610109"/>
              <a:gd name="connsiteY3" fmla="*/ 0 h 6484903"/>
              <a:gd name="connsiteX4" fmla="*/ 11610109 w 11610109"/>
              <a:gd name="connsiteY4" fmla="*/ 1080839 h 6484903"/>
              <a:gd name="connsiteX5" fmla="*/ 11610109 w 11610109"/>
              <a:gd name="connsiteY5" fmla="*/ 5404064 h 6484903"/>
              <a:gd name="connsiteX6" fmla="*/ 10529270 w 11610109"/>
              <a:gd name="connsiteY6" fmla="*/ 6484903 h 6484903"/>
              <a:gd name="connsiteX7" fmla="*/ 1080839 w 11610109"/>
              <a:gd name="connsiteY7" fmla="*/ 6484903 h 6484903"/>
              <a:gd name="connsiteX8" fmla="*/ 0 w 11610109"/>
              <a:gd name="connsiteY8" fmla="*/ 5404064 h 6484903"/>
              <a:gd name="connsiteX9" fmla="*/ 0 w 11610109"/>
              <a:gd name="connsiteY9" fmla="*/ 1080839 h 6484903"/>
              <a:gd name="connsiteX0" fmla="*/ 0 w 11610109"/>
              <a:gd name="connsiteY0" fmla="*/ 1080839 h 6484903"/>
              <a:gd name="connsiteX1" fmla="*/ 249383 w 11610109"/>
              <a:gd name="connsiteY1" fmla="*/ 164308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318656 w 11610109"/>
              <a:gd name="connsiteY2" fmla="*/ 81180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610109 w 11610109"/>
              <a:gd name="connsiteY5" fmla="*/ 1080839 h 6484903"/>
              <a:gd name="connsiteX6" fmla="*/ 11610109 w 11610109"/>
              <a:gd name="connsiteY6" fmla="*/ 5404064 h 6484903"/>
              <a:gd name="connsiteX7" fmla="*/ 10529270 w 11610109"/>
              <a:gd name="connsiteY7" fmla="*/ 6484903 h 6484903"/>
              <a:gd name="connsiteX8" fmla="*/ 1080839 w 11610109"/>
              <a:gd name="connsiteY8" fmla="*/ 6484903 h 6484903"/>
              <a:gd name="connsiteX9" fmla="*/ 0 w 11610109"/>
              <a:gd name="connsiteY9" fmla="*/ 5404064 h 6484903"/>
              <a:gd name="connsiteX10" fmla="*/ 0 w 11610109"/>
              <a:gd name="connsiteY10" fmla="*/ 1080839 h 6484903"/>
              <a:gd name="connsiteX0" fmla="*/ 0 w 11610109"/>
              <a:gd name="connsiteY0" fmla="*/ 1080839 h 6484903"/>
              <a:gd name="connsiteX1" fmla="*/ 110838 w 11610109"/>
              <a:gd name="connsiteY1" fmla="*/ 136599 h 6484903"/>
              <a:gd name="connsiteX2" fmla="*/ 110838 w 11610109"/>
              <a:gd name="connsiteY2" fmla="*/ 178162 h 6484903"/>
              <a:gd name="connsiteX3" fmla="*/ 1080839 w 11610109"/>
              <a:gd name="connsiteY3" fmla="*/ 0 h 6484903"/>
              <a:gd name="connsiteX4" fmla="*/ 10529270 w 11610109"/>
              <a:gd name="connsiteY4" fmla="*/ 0 h 6484903"/>
              <a:gd name="connsiteX5" fmla="*/ 11443856 w 11610109"/>
              <a:gd name="connsiteY5" fmla="*/ 205871 h 6484903"/>
              <a:gd name="connsiteX6" fmla="*/ 11610109 w 11610109"/>
              <a:gd name="connsiteY6" fmla="*/ 1080839 h 6484903"/>
              <a:gd name="connsiteX7" fmla="*/ 11610109 w 11610109"/>
              <a:gd name="connsiteY7" fmla="*/ 5404064 h 6484903"/>
              <a:gd name="connsiteX8" fmla="*/ 10529270 w 11610109"/>
              <a:gd name="connsiteY8" fmla="*/ 6484903 h 6484903"/>
              <a:gd name="connsiteX9" fmla="*/ 1080839 w 11610109"/>
              <a:gd name="connsiteY9" fmla="*/ 6484903 h 6484903"/>
              <a:gd name="connsiteX10" fmla="*/ 0 w 11610109"/>
              <a:gd name="connsiteY10" fmla="*/ 5404064 h 6484903"/>
              <a:gd name="connsiteX11" fmla="*/ 0 w 11610109"/>
              <a:gd name="connsiteY11" fmla="*/ 1080839 h 6484903"/>
              <a:gd name="connsiteX0" fmla="*/ 68202 w 11678311"/>
              <a:gd name="connsiteY0" fmla="*/ 1080839 h 6484903"/>
              <a:gd name="connsiteX1" fmla="*/ 179040 w 11678311"/>
              <a:gd name="connsiteY1" fmla="*/ 136599 h 6484903"/>
              <a:gd name="connsiteX2" fmla="*/ 54349 w 11678311"/>
              <a:gd name="connsiteY2" fmla="*/ 53471 h 6484903"/>
              <a:gd name="connsiteX3" fmla="*/ 1149041 w 11678311"/>
              <a:gd name="connsiteY3" fmla="*/ 0 h 6484903"/>
              <a:gd name="connsiteX4" fmla="*/ 10597472 w 11678311"/>
              <a:gd name="connsiteY4" fmla="*/ 0 h 6484903"/>
              <a:gd name="connsiteX5" fmla="*/ 11512058 w 11678311"/>
              <a:gd name="connsiteY5" fmla="*/ 205871 h 6484903"/>
              <a:gd name="connsiteX6" fmla="*/ 11678311 w 11678311"/>
              <a:gd name="connsiteY6" fmla="*/ 1080839 h 6484903"/>
              <a:gd name="connsiteX7" fmla="*/ 11678311 w 11678311"/>
              <a:gd name="connsiteY7" fmla="*/ 5404064 h 6484903"/>
              <a:gd name="connsiteX8" fmla="*/ 10597472 w 11678311"/>
              <a:gd name="connsiteY8" fmla="*/ 6484903 h 6484903"/>
              <a:gd name="connsiteX9" fmla="*/ 1149041 w 11678311"/>
              <a:gd name="connsiteY9" fmla="*/ 6484903 h 6484903"/>
              <a:gd name="connsiteX10" fmla="*/ 68202 w 11678311"/>
              <a:gd name="connsiteY10" fmla="*/ 5404064 h 6484903"/>
              <a:gd name="connsiteX11" fmla="*/ 68202 w 11678311"/>
              <a:gd name="connsiteY11" fmla="*/ 1080839 h 6484903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5537660 w 11661368"/>
              <a:gd name="connsiteY4" fmla="*/ 0 h 6556123"/>
              <a:gd name="connsiteX5" fmla="*/ 10580529 w 11661368"/>
              <a:gd name="connsiteY5" fmla="*/ 71220 h 6556123"/>
              <a:gd name="connsiteX6" fmla="*/ 11495115 w 11661368"/>
              <a:gd name="connsiteY6" fmla="*/ 277091 h 6556123"/>
              <a:gd name="connsiteX7" fmla="*/ 11661368 w 11661368"/>
              <a:gd name="connsiteY7" fmla="*/ 1152059 h 6556123"/>
              <a:gd name="connsiteX8" fmla="*/ 11661368 w 11661368"/>
              <a:gd name="connsiteY8" fmla="*/ 5475284 h 6556123"/>
              <a:gd name="connsiteX9" fmla="*/ 10580529 w 11661368"/>
              <a:gd name="connsiteY9" fmla="*/ 6556123 h 6556123"/>
              <a:gd name="connsiteX10" fmla="*/ 1132098 w 11661368"/>
              <a:gd name="connsiteY10" fmla="*/ 6556123 h 6556123"/>
              <a:gd name="connsiteX11" fmla="*/ 51259 w 11661368"/>
              <a:gd name="connsiteY11" fmla="*/ 5475284 h 6556123"/>
              <a:gd name="connsiteX12" fmla="*/ 51259 w 11661368"/>
              <a:gd name="connsiteY12" fmla="*/ 1152059 h 6556123"/>
              <a:gd name="connsiteX0" fmla="*/ 51259 w 11661368"/>
              <a:gd name="connsiteY0" fmla="*/ 1152255 h 6556319"/>
              <a:gd name="connsiteX1" fmla="*/ 162097 w 11661368"/>
              <a:gd name="connsiteY1" fmla="*/ 208015 h 6556319"/>
              <a:gd name="connsiteX2" fmla="*/ 37406 w 11661368"/>
              <a:gd name="connsiteY2" fmla="*/ 124887 h 6556319"/>
              <a:gd name="connsiteX3" fmla="*/ 1132098 w 11661368"/>
              <a:gd name="connsiteY3" fmla="*/ 71416 h 6556319"/>
              <a:gd name="connsiteX4" fmla="*/ 2240277 w 11661368"/>
              <a:gd name="connsiteY4" fmla="*/ 97178 h 6556319"/>
              <a:gd name="connsiteX5" fmla="*/ 5537660 w 11661368"/>
              <a:gd name="connsiteY5" fmla="*/ 196 h 6556319"/>
              <a:gd name="connsiteX6" fmla="*/ 10580529 w 11661368"/>
              <a:gd name="connsiteY6" fmla="*/ 71416 h 6556319"/>
              <a:gd name="connsiteX7" fmla="*/ 11495115 w 11661368"/>
              <a:gd name="connsiteY7" fmla="*/ 277287 h 6556319"/>
              <a:gd name="connsiteX8" fmla="*/ 11661368 w 11661368"/>
              <a:gd name="connsiteY8" fmla="*/ 1152255 h 6556319"/>
              <a:gd name="connsiteX9" fmla="*/ 11661368 w 11661368"/>
              <a:gd name="connsiteY9" fmla="*/ 5475480 h 6556319"/>
              <a:gd name="connsiteX10" fmla="*/ 10580529 w 11661368"/>
              <a:gd name="connsiteY10" fmla="*/ 6556319 h 6556319"/>
              <a:gd name="connsiteX11" fmla="*/ 1132098 w 11661368"/>
              <a:gd name="connsiteY11" fmla="*/ 6556319 h 6556319"/>
              <a:gd name="connsiteX12" fmla="*/ 51259 w 11661368"/>
              <a:gd name="connsiteY12" fmla="*/ 5475480 h 6556319"/>
              <a:gd name="connsiteX13" fmla="*/ 51259 w 11661368"/>
              <a:gd name="connsiteY13" fmla="*/ 1152255 h 6556319"/>
              <a:gd name="connsiteX0" fmla="*/ 51259 w 11661368"/>
              <a:gd name="connsiteY0" fmla="*/ 1152059 h 6556123"/>
              <a:gd name="connsiteX1" fmla="*/ 162097 w 11661368"/>
              <a:gd name="connsiteY1" fmla="*/ 207819 h 6556123"/>
              <a:gd name="connsiteX2" fmla="*/ 37406 w 11661368"/>
              <a:gd name="connsiteY2" fmla="*/ 124691 h 6556123"/>
              <a:gd name="connsiteX3" fmla="*/ 1132098 w 11661368"/>
              <a:gd name="connsiteY3" fmla="*/ 71220 h 6556123"/>
              <a:gd name="connsiteX4" fmla="*/ 2240277 w 11661368"/>
              <a:gd name="connsiteY4" fmla="*/ 96982 h 6556123"/>
              <a:gd name="connsiteX5" fmla="*/ 5537660 w 11661368"/>
              <a:gd name="connsiteY5" fmla="*/ 0 h 6556123"/>
              <a:gd name="connsiteX6" fmla="*/ 9195259 w 11661368"/>
              <a:gd name="connsiteY6" fmla="*/ 124691 h 6556123"/>
              <a:gd name="connsiteX7" fmla="*/ 10580529 w 11661368"/>
              <a:gd name="connsiteY7" fmla="*/ 71220 h 6556123"/>
              <a:gd name="connsiteX8" fmla="*/ 11495115 w 11661368"/>
              <a:gd name="connsiteY8" fmla="*/ 277091 h 6556123"/>
              <a:gd name="connsiteX9" fmla="*/ 11661368 w 11661368"/>
              <a:gd name="connsiteY9" fmla="*/ 1152059 h 6556123"/>
              <a:gd name="connsiteX10" fmla="*/ 11661368 w 11661368"/>
              <a:gd name="connsiteY10" fmla="*/ 5475284 h 6556123"/>
              <a:gd name="connsiteX11" fmla="*/ 10580529 w 11661368"/>
              <a:gd name="connsiteY11" fmla="*/ 6556123 h 6556123"/>
              <a:gd name="connsiteX12" fmla="*/ 1132098 w 11661368"/>
              <a:gd name="connsiteY12" fmla="*/ 6556123 h 6556123"/>
              <a:gd name="connsiteX13" fmla="*/ 51259 w 11661368"/>
              <a:gd name="connsiteY13" fmla="*/ 5475284 h 6556123"/>
              <a:gd name="connsiteX14" fmla="*/ 51259 w 11661368"/>
              <a:gd name="connsiteY14" fmla="*/ 1152059 h 6556123"/>
              <a:gd name="connsiteX0" fmla="*/ 51259 w 11661368"/>
              <a:gd name="connsiteY0" fmla="*/ 1184206 h 6588270"/>
              <a:gd name="connsiteX1" fmla="*/ 162097 w 11661368"/>
              <a:gd name="connsiteY1" fmla="*/ 239966 h 6588270"/>
              <a:gd name="connsiteX2" fmla="*/ 37406 w 11661368"/>
              <a:gd name="connsiteY2" fmla="*/ 156838 h 6588270"/>
              <a:gd name="connsiteX3" fmla="*/ 1132098 w 11661368"/>
              <a:gd name="connsiteY3" fmla="*/ 103367 h 6588270"/>
              <a:gd name="connsiteX4" fmla="*/ 2240277 w 11661368"/>
              <a:gd name="connsiteY4" fmla="*/ 129129 h 6588270"/>
              <a:gd name="connsiteX5" fmla="*/ 2960714 w 11661368"/>
              <a:gd name="connsiteY5" fmla="*/ 4438 h 6588270"/>
              <a:gd name="connsiteX6" fmla="*/ 5537660 w 11661368"/>
              <a:gd name="connsiteY6" fmla="*/ 32147 h 6588270"/>
              <a:gd name="connsiteX7" fmla="*/ 9195259 w 11661368"/>
              <a:gd name="connsiteY7" fmla="*/ 156838 h 6588270"/>
              <a:gd name="connsiteX8" fmla="*/ 10580529 w 11661368"/>
              <a:gd name="connsiteY8" fmla="*/ 103367 h 6588270"/>
              <a:gd name="connsiteX9" fmla="*/ 11495115 w 11661368"/>
              <a:gd name="connsiteY9" fmla="*/ 309238 h 6588270"/>
              <a:gd name="connsiteX10" fmla="*/ 11661368 w 11661368"/>
              <a:gd name="connsiteY10" fmla="*/ 1184206 h 6588270"/>
              <a:gd name="connsiteX11" fmla="*/ 11661368 w 11661368"/>
              <a:gd name="connsiteY11" fmla="*/ 5507431 h 6588270"/>
              <a:gd name="connsiteX12" fmla="*/ 10580529 w 11661368"/>
              <a:gd name="connsiteY12" fmla="*/ 6588270 h 6588270"/>
              <a:gd name="connsiteX13" fmla="*/ 1132098 w 11661368"/>
              <a:gd name="connsiteY13" fmla="*/ 6588270 h 6588270"/>
              <a:gd name="connsiteX14" fmla="*/ 51259 w 11661368"/>
              <a:gd name="connsiteY14" fmla="*/ 5507431 h 6588270"/>
              <a:gd name="connsiteX15" fmla="*/ 51259 w 11661368"/>
              <a:gd name="connsiteY15" fmla="*/ 1184206 h 6588270"/>
              <a:gd name="connsiteX0" fmla="*/ 51259 w 11661368"/>
              <a:gd name="connsiteY0" fmla="*/ 1197066 h 6601130"/>
              <a:gd name="connsiteX1" fmla="*/ 162097 w 11661368"/>
              <a:gd name="connsiteY1" fmla="*/ 252826 h 6601130"/>
              <a:gd name="connsiteX2" fmla="*/ 37406 w 11661368"/>
              <a:gd name="connsiteY2" fmla="*/ 169698 h 6601130"/>
              <a:gd name="connsiteX3" fmla="*/ 1132098 w 11661368"/>
              <a:gd name="connsiteY3" fmla="*/ 116227 h 6601130"/>
              <a:gd name="connsiteX4" fmla="*/ 2240277 w 11661368"/>
              <a:gd name="connsiteY4" fmla="*/ 141989 h 6601130"/>
              <a:gd name="connsiteX5" fmla="*/ 2960714 w 11661368"/>
              <a:gd name="connsiteY5" fmla="*/ 17298 h 6601130"/>
              <a:gd name="connsiteX6" fmla="*/ 5537660 w 11661368"/>
              <a:gd name="connsiteY6" fmla="*/ 45007 h 6601130"/>
              <a:gd name="connsiteX7" fmla="*/ 7768241 w 11661368"/>
              <a:gd name="connsiteY7" fmla="*/ 3444 h 6601130"/>
              <a:gd name="connsiteX8" fmla="*/ 9195259 w 11661368"/>
              <a:gd name="connsiteY8" fmla="*/ 169698 h 6601130"/>
              <a:gd name="connsiteX9" fmla="*/ 10580529 w 11661368"/>
              <a:gd name="connsiteY9" fmla="*/ 116227 h 6601130"/>
              <a:gd name="connsiteX10" fmla="*/ 11495115 w 11661368"/>
              <a:gd name="connsiteY10" fmla="*/ 322098 h 6601130"/>
              <a:gd name="connsiteX11" fmla="*/ 11661368 w 11661368"/>
              <a:gd name="connsiteY11" fmla="*/ 1197066 h 6601130"/>
              <a:gd name="connsiteX12" fmla="*/ 11661368 w 11661368"/>
              <a:gd name="connsiteY12" fmla="*/ 5520291 h 6601130"/>
              <a:gd name="connsiteX13" fmla="*/ 10580529 w 11661368"/>
              <a:gd name="connsiteY13" fmla="*/ 6601130 h 6601130"/>
              <a:gd name="connsiteX14" fmla="*/ 1132098 w 11661368"/>
              <a:gd name="connsiteY14" fmla="*/ 6601130 h 6601130"/>
              <a:gd name="connsiteX15" fmla="*/ 51259 w 11661368"/>
              <a:gd name="connsiteY15" fmla="*/ 5520291 h 6601130"/>
              <a:gd name="connsiteX16" fmla="*/ 51259 w 11661368"/>
              <a:gd name="connsiteY16" fmla="*/ 1197066 h 6601130"/>
              <a:gd name="connsiteX0" fmla="*/ 138545 w 11748654"/>
              <a:gd name="connsiteY0" fmla="*/ 1197066 h 6601130"/>
              <a:gd name="connsiteX1" fmla="*/ 249383 w 11748654"/>
              <a:gd name="connsiteY1" fmla="*/ 252826 h 6601130"/>
              <a:gd name="connsiteX2" fmla="*/ 124692 w 11748654"/>
              <a:gd name="connsiteY2" fmla="*/ 169698 h 6601130"/>
              <a:gd name="connsiteX3" fmla="*/ 1219384 w 11748654"/>
              <a:gd name="connsiteY3" fmla="*/ 116227 h 6601130"/>
              <a:gd name="connsiteX4" fmla="*/ 2327563 w 11748654"/>
              <a:gd name="connsiteY4" fmla="*/ 141989 h 6601130"/>
              <a:gd name="connsiteX5" fmla="*/ 3048000 w 11748654"/>
              <a:gd name="connsiteY5" fmla="*/ 17298 h 6601130"/>
              <a:gd name="connsiteX6" fmla="*/ 5624946 w 11748654"/>
              <a:gd name="connsiteY6" fmla="*/ 45007 h 6601130"/>
              <a:gd name="connsiteX7" fmla="*/ 7855527 w 11748654"/>
              <a:gd name="connsiteY7" fmla="*/ 3444 h 6601130"/>
              <a:gd name="connsiteX8" fmla="*/ 9282545 w 11748654"/>
              <a:gd name="connsiteY8" fmla="*/ 169698 h 6601130"/>
              <a:gd name="connsiteX9" fmla="*/ 10667815 w 11748654"/>
              <a:gd name="connsiteY9" fmla="*/ 116227 h 6601130"/>
              <a:gd name="connsiteX10" fmla="*/ 11582401 w 11748654"/>
              <a:gd name="connsiteY10" fmla="*/ 322098 h 6601130"/>
              <a:gd name="connsiteX11" fmla="*/ 11748654 w 11748654"/>
              <a:gd name="connsiteY11" fmla="*/ 1197066 h 6601130"/>
              <a:gd name="connsiteX12" fmla="*/ 11748654 w 11748654"/>
              <a:gd name="connsiteY12" fmla="*/ 5520291 h 6601130"/>
              <a:gd name="connsiteX13" fmla="*/ 10667815 w 11748654"/>
              <a:gd name="connsiteY13" fmla="*/ 6601130 h 6601130"/>
              <a:gd name="connsiteX14" fmla="*/ 1219384 w 11748654"/>
              <a:gd name="connsiteY14" fmla="*/ 6601130 h 6601130"/>
              <a:gd name="connsiteX15" fmla="*/ 138545 w 11748654"/>
              <a:gd name="connsiteY15" fmla="*/ 5520291 h 6601130"/>
              <a:gd name="connsiteX16" fmla="*/ 0 w 11748654"/>
              <a:gd name="connsiteY16" fmla="*/ 2388117 h 6601130"/>
              <a:gd name="connsiteX17" fmla="*/ 138545 w 11748654"/>
              <a:gd name="connsiteY17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198421 w 11808530"/>
              <a:gd name="connsiteY15" fmla="*/ 5520291 h 6601130"/>
              <a:gd name="connsiteX16" fmla="*/ 4458 w 11808530"/>
              <a:gd name="connsiteY16" fmla="*/ 4480153 h 6601130"/>
              <a:gd name="connsiteX17" fmla="*/ 59876 w 11808530"/>
              <a:gd name="connsiteY17" fmla="*/ 2388117 h 6601130"/>
              <a:gd name="connsiteX18" fmla="*/ 198421 w 11808530"/>
              <a:gd name="connsiteY18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0727691 w 11808530"/>
              <a:gd name="connsiteY13" fmla="*/ 6601130 h 6601130"/>
              <a:gd name="connsiteX14" fmla="*/ 1279260 w 11808530"/>
              <a:gd name="connsiteY14" fmla="*/ 6601130 h 6601130"/>
              <a:gd name="connsiteX15" fmla="*/ 73730 w 11808530"/>
              <a:gd name="connsiteY15" fmla="*/ 6045717 h 6601130"/>
              <a:gd name="connsiteX16" fmla="*/ 198421 w 11808530"/>
              <a:gd name="connsiteY16" fmla="*/ 5520291 h 6601130"/>
              <a:gd name="connsiteX17" fmla="*/ 4458 w 11808530"/>
              <a:gd name="connsiteY17" fmla="*/ 4480153 h 6601130"/>
              <a:gd name="connsiteX18" fmla="*/ 59876 w 11808530"/>
              <a:gd name="connsiteY18" fmla="*/ 2388117 h 6601130"/>
              <a:gd name="connsiteX19" fmla="*/ 198421 w 11808530"/>
              <a:gd name="connsiteY19" fmla="*/ 1197066 h 6601130"/>
              <a:gd name="connsiteX0" fmla="*/ 198421 w 11808530"/>
              <a:gd name="connsiteY0" fmla="*/ 1197066 h 6601130"/>
              <a:gd name="connsiteX1" fmla="*/ 309259 w 11808530"/>
              <a:gd name="connsiteY1" fmla="*/ 252826 h 6601130"/>
              <a:gd name="connsiteX2" fmla="*/ 184568 w 11808530"/>
              <a:gd name="connsiteY2" fmla="*/ 169698 h 6601130"/>
              <a:gd name="connsiteX3" fmla="*/ 1279260 w 11808530"/>
              <a:gd name="connsiteY3" fmla="*/ 116227 h 6601130"/>
              <a:gd name="connsiteX4" fmla="*/ 2387439 w 11808530"/>
              <a:gd name="connsiteY4" fmla="*/ 141989 h 6601130"/>
              <a:gd name="connsiteX5" fmla="*/ 3107876 w 11808530"/>
              <a:gd name="connsiteY5" fmla="*/ 17298 h 6601130"/>
              <a:gd name="connsiteX6" fmla="*/ 5684822 w 11808530"/>
              <a:gd name="connsiteY6" fmla="*/ 45007 h 6601130"/>
              <a:gd name="connsiteX7" fmla="*/ 7915403 w 11808530"/>
              <a:gd name="connsiteY7" fmla="*/ 3444 h 6601130"/>
              <a:gd name="connsiteX8" fmla="*/ 9342421 w 11808530"/>
              <a:gd name="connsiteY8" fmla="*/ 169698 h 6601130"/>
              <a:gd name="connsiteX9" fmla="*/ 10727691 w 11808530"/>
              <a:gd name="connsiteY9" fmla="*/ 116227 h 6601130"/>
              <a:gd name="connsiteX10" fmla="*/ 11642277 w 11808530"/>
              <a:gd name="connsiteY10" fmla="*/ 322098 h 6601130"/>
              <a:gd name="connsiteX11" fmla="*/ 11808530 w 11808530"/>
              <a:gd name="connsiteY11" fmla="*/ 1197066 h 6601130"/>
              <a:gd name="connsiteX12" fmla="*/ 11808530 w 11808530"/>
              <a:gd name="connsiteY12" fmla="*/ 5520291 h 6601130"/>
              <a:gd name="connsiteX13" fmla="*/ 11656130 w 11808530"/>
              <a:gd name="connsiteY13" fmla="*/ 6308953 h 6601130"/>
              <a:gd name="connsiteX14" fmla="*/ 10727691 w 11808530"/>
              <a:gd name="connsiteY14" fmla="*/ 6601130 h 6601130"/>
              <a:gd name="connsiteX15" fmla="*/ 1279260 w 11808530"/>
              <a:gd name="connsiteY15" fmla="*/ 6601130 h 6601130"/>
              <a:gd name="connsiteX16" fmla="*/ 73730 w 11808530"/>
              <a:gd name="connsiteY16" fmla="*/ 6045717 h 6601130"/>
              <a:gd name="connsiteX17" fmla="*/ 198421 w 11808530"/>
              <a:gd name="connsiteY17" fmla="*/ 5520291 h 6601130"/>
              <a:gd name="connsiteX18" fmla="*/ 4458 w 11808530"/>
              <a:gd name="connsiteY18" fmla="*/ 4480153 h 6601130"/>
              <a:gd name="connsiteX19" fmla="*/ 59876 w 11808530"/>
              <a:gd name="connsiteY19" fmla="*/ 2388117 h 6601130"/>
              <a:gd name="connsiteX20" fmla="*/ 198421 w 11808530"/>
              <a:gd name="connsiteY20" fmla="*/ 1197066 h 6601130"/>
              <a:gd name="connsiteX0" fmla="*/ 198421 w 11864185"/>
              <a:gd name="connsiteY0" fmla="*/ 1197066 h 6601130"/>
              <a:gd name="connsiteX1" fmla="*/ 309259 w 11864185"/>
              <a:gd name="connsiteY1" fmla="*/ 252826 h 6601130"/>
              <a:gd name="connsiteX2" fmla="*/ 184568 w 11864185"/>
              <a:gd name="connsiteY2" fmla="*/ 169698 h 6601130"/>
              <a:gd name="connsiteX3" fmla="*/ 1279260 w 11864185"/>
              <a:gd name="connsiteY3" fmla="*/ 116227 h 6601130"/>
              <a:gd name="connsiteX4" fmla="*/ 2387439 w 11864185"/>
              <a:gd name="connsiteY4" fmla="*/ 141989 h 6601130"/>
              <a:gd name="connsiteX5" fmla="*/ 3107876 w 11864185"/>
              <a:gd name="connsiteY5" fmla="*/ 17298 h 6601130"/>
              <a:gd name="connsiteX6" fmla="*/ 5684822 w 11864185"/>
              <a:gd name="connsiteY6" fmla="*/ 45007 h 6601130"/>
              <a:gd name="connsiteX7" fmla="*/ 7915403 w 11864185"/>
              <a:gd name="connsiteY7" fmla="*/ 3444 h 6601130"/>
              <a:gd name="connsiteX8" fmla="*/ 9342421 w 11864185"/>
              <a:gd name="connsiteY8" fmla="*/ 169698 h 6601130"/>
              <a:gd name="connsiteX9" fmla="*/ 10727691 w 11864185"/>
              <a:gd name="connsiteY9" fmla="*/ 116227 h 6601130"/>
              <a:gd name="connsiteX10" fmla="*/ 11642277 w 11864185"/>
              <a:gd name="connsiteY10" fmla="*/ 322098 h 6601130"/>
              <a:gd name="connsiteX11" fmla="*/ 11808530 w 11864185"/>
              <a:gd name="connsiteY11" fmla="*/ 1197066 h 6601130"/>
              <a:gd name="connsiteX12" fmla="*/ 11863949 w 11864185"/>
              <a:gd name="connsiteY12" fmla="*/ 4812662 h 6601130"/>
              <a:gd name="connsiteX13" fmla="*/ 11808530 w 11864185"/>
              <a:gd name="connsiteY13" fmla="*/ 5520291 h 6601130"/>
              <a:gd name="connsiteX14" fmla="*/ 11656130 w 11864185"/>
              <a:gd name="connsiteY14" fmla="*/ 6308953 h 6601130"/>
              <a:gd name="connsiteX15" fmla="*/ 10727691 w 11864185"/>
              <a:gd name="connsiteY15" fmla="*/ 6601130 h 6601130"/>
              <a:gd name="connsiteX16" fmla="*/ 1279260 w 11864185"/>
              <a:gd name="connsiteY16" fmla="*/ 6601130 h 6601130"/>
              <a:gd name="connsiteX17" fmla="*/ 73730 w 11864185"/>
              <a:gd name="connsiteY17" fmla="*/ 6045717 h 6601130"/>
              <a:gd name="connsiteX18" fmla="*/ 198421 w 11864185"/>
              <a:gd name="connsiteY18" fmla="*/ 5520291 h 6601130"/>
              <a:gd name="connsiteX19" fmla="*/ 4458 w 11864185"/>
              <a:gd name="connsiteY19" fmla="*/ 4480153 h 6601130"/>
              <a:gd name="connsiteX20" fmla="*/ 59876 w 11864185"/>
              <a:gd name="connsiteY20" fmla="*/ 2388117 h 6601130"/>
              <a:gd name="connsiteX21" fmla="*/ 198421 w 11864185"/>
              <a:gd name="connsiteY21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1279260 w 11893068"/>
              <a:gd name="connsiteY17" fmla="*/ 6601130 h 6601130"/>
              <a:gd name="connsiteX18" fmla="*/ 73730 w 11893068"/>
              <a:gd name="connsiteY18" fmla="*/ 6045717 h 6601130"/>
              <a:gd name="connsiteX19" fmla="*/ 198421 w 11893068"/>
              <a:gd name="connsiteY19" fmla="*/ 5520291 h 6601130"/>
              <a:gd name="connsiteX20" fmla="*/ 4458 w 11893068"/>
              <a:gd name="connsiteY20" fmla="*/ 4480153 h 6601130"/>
              <a:gd name="connsiteX21" fmla="*/ 59876 w 11893068"/>
              <a:gd name="connsiteY21" fmla="*/ 2388117 h 6601130"/>
              <a:gd name="connsiteX22" fmla="*/ 198421 w 11893068"/>
              <a:gd name="connsiteY22" fmla="*/ 1197066 h 6601130"/>
              <a:gd name="connsiteX0" fmla="*/ 198421 w 11893068"/>
              <a:gd name="connsiteY0" fmla="*/ 1197066 h 6601130"/>
              <a:gd name="connsiteX1" fmla="*/ 309259 w 11893068"/>
              <a:gd name="connsiteY1" fmla="*/ 252826 h 6601130"/>
              <a:gd name="connsiteX2" fmla="*/ 184568 w 11893068"/>
              <a:gd name="connsiteY2" fmla="*/ 169698 h 6601130"/>
              <a:gd name="connsiteX3" fmla="*/ 1279260 w 11893068"/>
              <a:gd name="connsiteY3" fmla="*/ 116227 h 6601130"/>
              <a:gd name="connsiteX4" fmla="*/ 2387439 w 11893068"/>
              <a:gd name="connsiteY4" fmla="*/ 141989 h 6601130"/>
              <a:gd name="connsiteX5" fmla="*/ 3107876 w 11893068"/>
              <a:gd name="connsiteY5" fmla="*/ 17298 h 6601130"/>
              <a:gd name="connsiteX6" fmla="*/ 5684822 w 11893068"/>
              <a:gd name="connsiteY6" fmla="*/ 45007 h 6601130"/>
              <a:gd name="connsiteX7" fmla="*/ 7915403 w 11893068"/>
              <a:gd name="connsiteY7" fmla="*/ 3444 h 6601130"/>
              <a:gd name="connsiteX8" fmla="*/ 9342421 w 11893068"/>
              <a:gd name="connsiteY8" fmla="*/ 169698 h 6601130"/>
              <a:gd name="connsiteX9" fmla="*/ 10727691 w 11893068"/>
              <a:gd name="connsiteY9" fmla="*/ 116227 h 6601130"/>
              <a:gd name="connsiteX10" fmla="*/ 11642277 w 11893068"/>
              <a:gd name="connsiteY10" fmla="*/ 322098 h 6601130"/>
              <a:gd name="connsiteX11" fmla="*/ 11808530 w 11893068"/>
              <a:gd name="connsiteY11" fmla="*/ 1197066 h 6601130"/>
              <a:gd name="connsiteX12" fmla="*/ 11891658 w 11893068"/>
              <a:gd name="connsiteY12" fmla="*/ 2221862 h 6601130"/>
              <a:gd name="connsiteX13" fmla="*/ 11863949 w 11893068"/>
              <a:gd name="connsiteY13" fmla="*/ 4812662 h 6601130"/>
              <a:gd name="connsiteX14" fmla="*/ 11808530 w 11893068"/>
              <a:gd name="connsiteY14" fmla="*/ 5520291 h 6601130"/>
              <a:gd name="connsiteX15" fmla="*/ 11656130 w 11893068"/>
              <a:gd name="connsiteY15" fmla="*/ 6308953 h 6601130"/>
              <a:gd name="connsiteX16" fmla="*/ 10727691 w 11893068"/>
              <a:gd name="connsiteY16" fmla="*/ 6601130 h 6601130"/>
              <a:gd name="connsiteX17" fmla="*/ 5961911 w 11893068"/>
              <a:gd name="connsiteY17" fmla="*/ 6516771 h 6601130"/>
              <a:gd name="connsiteX18" fmla="*/ 1279260 w 11893068"/>
              <a:gd name="connsiteY18" fmla="*/ 6601130 h 6601130"/>
              <a:gd name="connsiteX19" fmla="*/ 73730 w 11893068"/>
              <a:gd name="connsiteY19" fmla="*/ 6045717 h 6601130"/>
              <a:gd name="connsiteX20" fmla="*/ 198421 w 11893068"/>
              <a:gd name="connsiteY20" fmla="*/ 5520291 h 6601130"/>
              <a:gd name="connsiteX21" fmla="*/ 4458 w 11893068"/>
              <a:gd name="connsiteY21" fmla="*/ 4480153 h 6601130"/>
              <a:gd name="connsiteX22" fmla="*/ 59876 w 11893068"/>
              <a:gd name="connsiteY22" fmla="*/ 2388117 h 6601130"/>
              <a:gd name="connsiteX23" fmla="*/ 198421 w 11893068"/>
              <a:gd name="connsiteY23" fmla="*/ 1197066 h 6601130"/>
              <a:gd name="connsiteX0" fmla="*/ 198421 w 11893068"/>
              <a:gd name="connsiteY0" fmla="*/ 1197066 h 6646613"/>
              <a:gd name="connsiteX1" fmla="*/ 309259 w 11893068"/>
              <a:gd name="connsiteY1" fmla="*/ 252826 h 6646613"/>
              <a:gd name="connsiteX2" fmla="*/ 184568 w 11893068"/>
              <a:gd name="connsiteY2" fmla="*/ 169698 h 6646613"/>
              <a:gd name="connsiteX3" fmla="*/ 1279260 w 11893068"/>
              <a:gd name="connsiteY3" fmla="*/ 116227 h 6646613"/>
              <a:gd name="connsiteX4" fmla="*/ 2387439 w 11893068"/>
              <a:gd name="connsiteY4" fmla="*/ 141989 h 6646613"/>
              <a:gd name="connsiteX5" fmla="*/ 3107876 w 11893068"/>
              <a:gd name="connsiteY5" fmla="*/ 17298 h 6646613"/>
              <a:gd name="connsiteX6" fmla="*/ 5684822 w 11893068"/>
              <a:gd name="connsiteY6" fmla="*/ 45007 h 6646613"/>
              <a:gd name="connsiteX7" fmla="*/ 7915403 w 11893068"/>
              <a:gd name="connsiteY7" fmla="*/ 3444 h 6646613"/>
              <a:gd name="connsiteX8" fmla="*/ 9342421 w 11893068"/>
              <a:gd name="connsiteY8" fmla="*/ 169698 h 6646613"/>
              <a:gd name="connsiteX9" fmla="*/ 10727691 w 11893068"/>
              <a:gd name="connsiteY9" fmla="*/ 116227 h 6646613"/>
              <a:gd name="connsiteX10" fmla="*/ 11642277 w 11893068"/>
              <a:gd name="connsiteY10" fmla="*/ 322098 h 6646613"/>
              <a:gd name="connsiteX11" fmla="*/ 11808530 w 11893068"/>
              <a:gd name="connsiteY11" fmla="*/ 1197066 h 6646613"/>
              <a:gd name="connsiteX12" fmla="*/ 11891658 w 11893068"/>
              <a:gd name="connsiteY12" fmla="*/ 2221862 h 6646613"/>
              <a:gd name="connsiteX13" fmla="*/ 11863949 w 11893068"/>
              <a:gd name="connsiteY13" fmla="*/ 4812662 h 6646613"/>
              <a:gd name="connsiteX14" fmla="*/ 11808530 w 11893068"/>
              <a:gd name="connsiteY14" fmla="*/ 5520291 h 6646613"/>
              <a:gd name="connsiteX15" fmla="*/ 11656130 w 11893068"/>
              <a:gd name="connsiteY15" fmla="*/ 6308953 h 6646613"/>
              <a:gd name="connsiteX16" fmla="*/ 10727691 w 11893068"/>
              <a:gd name="connsiteY16" fmla="*/ 6601130 h 6646613"/>
              <a:gd name="connsiteX17" fmla="*/ 8441875 w 11893068"/>
              <a:gd name="connsiteY17" fmla="*/ 6641462 h 6646613"/>
              <a:gd name="connsiteX18" fmla="*/ 5961911 w 11893068"/>
              <a:gd name="connsiteY18" fmla="*/ 6516771 h 6646613"/>
              <a:gd name="connsiteX19" fmla="*/ 1279260 w 11893068"/>
              <a:gd name="connsiteY19" fmla="*/ 6601130 h 6646613"/>
              <a:gd name="connsiteX20" fmla="*/ 73730 w 11893068"/>
              <a:gd name="connsiteY20" fmla="*/ 6045717 h 6646613"/>
              <a:gd name="connsiteX21" fmla="*/ 198421 w 11893068"/>
              <a:gd name="connsiteY21" fmla="*/ 5520291 h 6646613"/>
              <a:gd name="connsiteX22" fmla="*/ 4458 w 11893068"/>
              <a:gd name="connsiteY22" fmla="*/ 4480153 h 6646613"/>
              <a:gd name="connsiteX23" fmla="*/ 59876 w 11893068"/>
              <a:gd name="connsiteY23" fmla="*/ 2388117 h 6646613"/>
              <a:gd name="connsiteX24" fmla="*/ 198421 w 11893068"/>
              <a:gd name="connsiteY24" fmla="*/ 1197066 h 6646613"/>
              <a:gd name="connsiteX0" fmla="*/ 198421 w 11893068"/>
              <a:gd name="connsiteY0" fmla="*/ 1197066 h 6655317"/>
              <a:gd name="connsiteX1" fmla="*/ 309259 w 11893068"/>
              <a:gd name="connsiteY1" fmla="*/ 252826 h 6655317"/>
              <a:gd name="connsiteX2" fmla="*/ 184568 w 11893068"/>
              <a:gd name="connsiteY2" fmla="*/ 169698 h 6655317"/>
              <a:gd name="connsiteX3" fmla="*/ 1279260 w 11893068"/>
              <a:gd name="connsiteY3" fmla="*/ 116227 h 6655317"/>
              <a:gd name="connsiteX4" fmla="*/ 2387439 w 11893068"/>
              <a:gd name="connsiteY4" fmla="*/ 141989 h 6655317"/>
              <a:gd name="connsiteX5" fmla="*/ 3107876 w 11893068"/>
              <a:gd name="connsiteY5" fmla="*/ 17298 h 6655317"/>
              <a:gd name="connsiteX6" fmla="*/ 5684822 w 11893068"/>
              <a:gd name="connsiteY6" fmla="*/ 45007 h 6655317"/>
              <a:gd name="connsiteX7" fmla="*/ 7915403 w 11893068"/>
              <a:gd name="connsiteY7" fmla="*/ 3444 h 6655317"/>
              <a:gd name="connsiteX8" fmla="*/ 9342421 w 11893068"/>
              <a:gd name="connsiteY8" fmla="*/ 169698 h 6655317"/>
              <a:gd name="connsiteX9" fmla="*/ 10727691 w 11893068"/>
              <a:gd name="connsiteY9" fmla="*/ 116227 h 6655317"/>
              <a:gd name="connsiteX10" fmla="*/ 11642277 w 11893068"/>
              <a:gd name="connsiteY10" fmla="*/ 322098 h 6655317"/>
              <a:gd name="connsiteX11" fmla="*/ 11808530 w 11893068"/>
              <a:gd name="connsiteY11" fmla="*/ 1197066 h 6655317"/>
              <a:gd name="connsiteX12" fmla="*/ 11891658 w 11893068"/>
              <a:gd name="connsiteY12" fmla="*/ 2221862 h 6655317"/>
              <a:gd name="connsiteX13" fmla="*/ 11863949 w 11893068"/>
              <a:gd name="connsiteY13" fmla="*/ 4812662 h 6655317"/>
              <a:gd name="connsiteX14" fmla="*/ 11808530 w 11893068"/>
              <a:gd name="connsiteY14" fmla="*/ 5520291 h 6655317"/>
              <a:gd name="connsiteX15" fmla="*/ 11656130 w 11893068"/>
              <a:gd name="connsiteY15" fmla="*/ 6308953 h 6655317"/>
              <a:gd name="connsiteX16" fmla="*/ 10727691 w 11893068"/>
              <a:gd name="connsiteY16" fmla="*/ 6601130 h 6655317"/>
              <a:gd name="connsiteX17" fmla="*/ 8441875 w 11893068"/>
              <a:gd name="connsiteY17" fmla="*/ 6641462 h 6655317"/>
              <a:gd name="connsiteX18" fmla="*/ 5961911 w 11893068"/>
              <a:gd name="connsiteY18" fmla="*/ 6516771 h 6655317"/>
              <a:gd name="connsiteX19" fmla="*/ 3592784 w 11893068"/>
              <a:gd name="connsiteY19" fmla="*/ 6655317 h 6655317"/>
              <a:gd name="connsiteX20" fmla="*/ 1279260 w 11893068"/>
              <a:gd name="connsiteY20" fmla="*/ 6601130 h 6655317"/>
              <a:gd name="connsiteX21" fmla="*/ 73730 w 11893068"/>
              <a:gd name="connsiteY21" fmla="*/ 6045717 h 6655317"/>
              <a:gd name="connsiteX22" fmla="*/ 198421 w 11893068"/>
              <a:gd name="connsiteY22" fmla="*/ 5520291 h 6655317"/>
              <a:gd name="connsiteX23" fmla="*/ 4458 w 11893068"/>
              <a:gd name="connsiteY23" fmla="*/ 4480153 h 6655317"/>
              <a:gd name="connsiteX24" fmla="*/ 59876 w 11893068"/>
              <a:gd name="connsiteY24" fmla="*/ 2388117 h 6655317"/>
              <a:gd name="connsiteX25" fmla="*/ 198421 w 11893068"/>
              <a:gd name="connsiteY25" fmla="*/ 1197066 h 6655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893068" h="6655317">
                <a:moveTo>
                  <a:pt x="198421" y="1197066"/>
                </a:moveTo>
                <a:cubicBezTo>
                  <a:pt x="260767" y="330700"/>
                  <a:pt x="129119" y="432966"/>
                  <a:pt x="309259" y="252826"/>
                </a:cubicBezTo>
                <a:cubicBezTo>
                  <a:pt x="339277" y="74671"/>
                  <a:pt x="45992" y="197083"/>
                  <a:pt x="184568" y="169698"/>
                </a:cubicBezTo>
                <a:cubicBezTo>
                  <a:pt x="323144" y="142313"/>
                  <a:pt x="923660" y="130081"/>
                  <a:pt x="1279260" y="116227"/>
                </a:cubicBezTo>
                <a:cubicBezTo>
                  <a:pt x="1634860" y="102373"/>
                  <a:pt x="2080361" y="144623"/>
                  <a:pt x="2387439" y="141989"/>
                </a:cubicBezTo>
                <a:cubicBezTo>
                  <a:pt x="2694517" y="139355"/>
                  <a:pt x="2558312" y="33462"/>
                  <a:pt x="3107876" y="17298"/>
                </a:cubicBezTo>
                <a:cubicBezTo>
                  <a:pt x="3657440" y="1134"/>
                  <a:pt x="4911277" y="26534"/>
                  <a:pt x="5684822" y="45007"/>
                </a:cubicBezTo>
                <a:cubicBezTo>
                  <a:pt x="6458367" y="63480"/>
                  <a:pt x="7305803" y="-17338"/>
                  <a:pt x="7915403" y="3444"/>
                </a:cubicBezTo>
                <a:cubicBezTo>
                  <a:pt x="8525003" y="24226"/>
                  <a:pt x="8845997" y="171683"/>
                  <a:pt x="9342421" y="169698"/>
                </a:cubicBezTo>
                <a:lnTo>
                  <a:pt x="10727691" y="116227"/>
                </a:lnTo>
                <a:cubicBezTo>
                  <a:pt x="12406369" y="150539"/>
                  <a:pt x="11462137" y="141958"/>
                  <a:pt x="11642277" y="322098"/>
                </a:cubicBezTo>
                <a:cubicBezTo>
                  <a:pt x="11822417" y="502238"/>
                  <a:pt x="11783130" y="878130"/>
                  <a:pt x="11808530" y="1197066"/>
                </a:cubicBezTo>
                <a:cubicBezTo>
                  <a:pt x="11833930" y="1516003"/>
                  <a:pt x="11882422" y="1619263"/>
                  <a:pt x="11891658" y="2221862"/>
                </a:cubicBezTo>
                <a:cubicBezTo>
                  <a:pt x="11900895" y="2824461"/>
                  <a:pt x="11861640" y="4265233"/>
                  <a:pt x="11863949" y="4812662"/>
                </a:cubicBezTo>
                <a:lnTo>
                  <a:pt x="11808530" y="5520291"/>
                </a:lnTo>
                <a:cubicBezTo>
                  <a:pt x="11757730" y="6363036"/>
                  <a:pt x="11836270" y="6128813"/>
                  <a:pt x="11656130" y="6308953"/>
                </a:cubicBezTo>
                <a:cubicBezTo>
                  <a:pt x="11475990" y="6489093"/>
                  <a:pt x="11265709" y="6561876"/>
                  <a:pt x="10727691" y="6601130"/>
                </a:cubicBezTo>
                <a:cubicBezTo>
                  <a:pt x="10189673" y="6640384"/>
                  <a:pt x="9236172" y="6655522"/>
                  <a:pt x="8441875" y="6641462"/>
                </a:cubicBezTo>
                <a:cubicBezTo>
                  <a:pt x="7647578" y="6627402"/>
                  <a:pt x="6777020" y="6535244"/>
                  <a:pt x="5961911" y="6516771"/>
                </a:cubicBezTo>
                <a:cubicBezTo>
                  <a:pt x="5158347" y="6521389"/>
                  <a:pt x="4396348" y="6650699"/>
                  <a:pt x="3592784" y="6655317"/>
                </a:cubicBezTo>
                <a:lnTo>
                  <a:pt x="1279260" y="6601130"/>
                </a:lnTo>
                <a:cubicBezTo>
                  <a:pt x="-461764" y="6494707"/>
                  <a:pt x="253870" y="6225857"/>
                  <a:pt x="73730" y="6045717"/>
                </a:cubicBezTo>
                <a:cubicBezTo>
                  <a:pt x="-106410" y="5865577"/>
                  <a:pt x="244603" y="5767364"/>
                  <a:pt x="198421" y="5520291"/>
                </a:cubicBezTo>
                <a:cubicBezTo>
                  <a:pt x="13663" y="5162177"/>
                  <a:pt x="27549" y="5002182"/>
                  <a:pt x="4458" y="4480153"/>
                </a:cubicBezTo>
                <a:cubicBezTo>
                  <a:pt x="-18633" y="3958124"/>
                  <a:pt x="55258" y="2930680"/>
                  <a:pt x="59876" y="2388117"/>
                </a:cubicBezTo>
                <a:lnTo>
                  <a:pt x="198421" y="1197066"/>
                </a:lnTo>
                <a:close/>
              </a:path>
            </a:pathLst>
          </a:cu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pic>
        <p:nvPicPr>
          <p:cNvPr id="16" name="图片 4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02768">
            <a:off x="-384089" y="-195737"/>
            <a:ext cx="1978013" cy="2177198"/>
          </a:xfrm>
          <a:prstGeom prst="rect">
            <a:avLst/>
          </a:prstGeom>
        </p:spPr>
      </p:pic>
      <p:sp>
        <p:nvSpPr>
          <p:cNvPr id="17" name="Hộp Văn bản 3">
            <a:extLst>
              <a:ext uri="{FF2B5EF4-FFF2-40B4-BE49-F238E27FC236}">
                <a16:creationId xmlns:a16="http://schemas.microsoft.com/office/drawing/2014/main" id="{3E0EBAD5-8107-7A71-E442-3CB5542028CF}"/>
              </a:ext>
            </a:extLst>
          </p:cNvPr>
          <p:cNvSpPr txBox="1"/>
          <p:nvPr/>
        </p:nvSpPr>
        <p:spPr>
          <a:xfrm>
            <a:off x="1384949" y="822860"/>
            <a:ext cx="9601421" cy="1224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ra, n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….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Hộp Văn bản 5">
            <a:extLst>
              <a:ext uri="{FF2B5EF4-FFF2-40B4-BE49-F238E27FC236}">
                <a16:creationId xmlns:a16="http://schemas.microsoft.com/office/drawing/2014/main" id="{4620180D-1432-B2D4-63F3-29B451F88B14}"/>
              </a:ext>
            </a:extLst>
          </p:cNvPr>
          <p:cNvSpPr txBox="1"/>
          <p:nvPr/>
        </p:nvSpPr>
        <p:spPr>
          <a:xfrm>
            <a:off x="3676922" y="2263826"/>
            <a:ext cx="8977075" cy="3391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ần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Quan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kĩ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cẩn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….</a:t>
            </a:r>
          </a:p>
        </p:txBody>
      </p:sp>
    </p:spTree>
    <p:extLst>
      <p:ext uri="{BB962C8B-B14F-4D97-AF65-F5344CB8AC3E}">
        <p14:creationId xmlns:p14="http://schemas.microsoft.com/office/powerpoint/2010/main" val="173093265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1DD0A620-AC77-A380-FFFB-DA9A9D2197E6}"/>
              </a:ext>
            </a:extLst>
          </p:cNvPr>
          <p:cNvSpPr txBox="1"/>
          <p:nvPr/>
        </p:nvSpPr>
        <p:spPr>
          <a:xfrm>
            <a:off x="985801" y="976537"/>
            <a:ext cx="96012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8000" b="1" dirty="0" err="1">
                <a:latin typeface="+mj-lt"/>
              </a:rPr>
              <a:t>Các</a:t>
            </a:r>
            <a:r>
              <a:rPr lang="vi-VN" sz="8000" b="1" dirty="0">
                <a:latin typeface="+mj-lt"/>
              </a:rPr>
              <a:t> </a:t>
            </a:r>
            <a:r>
              <a:rPr lang="vi-VN" sz="8000" b="1" dirty="0" err="1">
                <a:latin typeface="+mj-lt"/>
              </a:rPr>
              <a:t>nhóm</a:t>
            </a:r>
            <a:r>
              <a:rPr lang="vi-VN" sz="8000" b="1" dirty="0">
                <a:latin typeface="+mj-lt"/>
              </a:rPr>
              <a:t> </a:t>
            </a:r>
            <a:r>
              <a:rPr lang="vi-VN" sz="8000" b="1" dirty="0" err="1">
                <a:latin typeface="+mj-lt"/>
              </a:rPr>
              <a:t>tiến</a:t>
            </a:r>
            <a:r>
              <a:rPr lang="vi-VN" sz="8000" b="1" dirty="0">
                <a:latin typeface="+mj-lt"/>
              </a:rPr>
              <a:t> </a:t>
            </a:r>
            <a:r>
              <a:rPr lang="vi-VN" sz="8000" b="1" dirty="0" err="1">
                <a:latin typeface="+mj-lt"/>
              </a:rPr>
              <a:t>hành</a:t>
            </a:r>
            <a:r>
              <a:rPr lang="vi-VN" sz="8000" b="1" dirty="0">
                <a:latin typeface="+mj-lt"/>
              </a:rPr>
              <a:t> tham gia </a:t>
            </a:r>
            <a:r>
              <a:rPr lang="vi-VN" sz="8000" b="1" dirty="0" err="1">
                <a:latin typeface="+mj-lt"/>
              </a:rPr>
              <a:t>khảo</a:t>
            </a:r>
            <a:r>
              <a:rPr lang="vi-VN" sz="8000" b="1" dirty="0">
                <a:latin typeface="+mj-lt"/>
              </a:rPr>
              <a:t> </a:t>
            </a:r>
            <a:r>
              <a:rPr lang="vi-VN" sz="8000" b="1" dirty="0" err="1">
                <a:latin typeface="+mj-lt"/>
              </a:rPr>
              <a:t>sát</a:t>
            </a:r>
            <a:endParaRPr lang="en-US" sz="8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539954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A08D6E3-7676-CF93-B7B2-42D983533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18" b="89888" l="4395" r="95874">
                        <a14:foregroundMark x1="26906" y1="35730" x2="26906" y2="35730"/>
                        <a14:foregroundMark x1="11300" y1="30562" x2="6368" y2="31236"/>
                        <a14:foregroundMark x1="6368" y1="31236" x2="4395" y2="15955"/>
                        <a14:foregroundMark x1="4395" y1="15955" x2="10224" y2="15056"/>
                        <a14:foregroundMark x1="10224" y1="15056" x2="11749" y2="24944"/>
                        <a14:foregroundMark x1="9955" y1="5618" x2="6726" y2="6292"/>
                        <a14:foregroundMark x1="12018" y1="90112" x2="20897" y2="87191"/>
                        <a14:foregroundMark x1="20897" y1="87191" x2="30673" y2="89213"/>
                        <a14:foregroundMark x1="30673" y1="89213" x2="35157" y2="87191"/>
                        <a14:foregroundMark x1="90135" y1="81124" x2="94619" y2="66966"/>
                        <a14:foregroundMark x1="94619" y1="66966" x2="96682" y2="38202"/>
                        <a14:foregroundMark x1="96682" y1="38202" x2="95874" y2="26292"/>
                        <a14:foregroundMark x1="95874" y1="26292" x2="89955" y2="25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02" y="1827652"/>
            <a:ext cx="12270004" cy="489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1306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44091" y="1483472"/>
            <a:ext cx="8451338" cy="309753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i="1" dirty="0">
                <a:solidFill>
                  <a:schemeClr val="tx1"/>
                </a:solidFill>
                <a:latin typeface="UTM Avo" panose="02040603050506020204" pitchFamily="18" charset="0"/>
              </a:rPr>
              <a:t>- </a:t>
            </a:r>
            <a:r>
              <a:rPr lang="en-US" sz="32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Xem</a:t>
            </a:r>
            <a:r>
              <a:rPr lang="en-US" sz="32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lại</a:t>
            </a:r>
            <a:r>
              <a:rPr lang="en-US" sz="32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nội</a:t>
            </a:r>
            <a:r>
              <a:rPr lang="en-US" sz="3200" i="1" dirty="0">
                <a:solidFill>
                  <a:schemeClr val="tx1"/>
                </a:solidFill>
                <a:latin typeface="UTM Avo" panose="02040603050506020204" pitchFamily="18" charset="0"/>
              </a:rPr>
              <a:t> dung </a:t>
            </a:r>
            <a:r>
              <a:rPr lang="en-US" sz="32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đã</a:t>
            </a:r>
            <a:r>
              <a:rPr lang="en-US" sz="32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học</a:t>
            </a:r>
            <a:endParaRPr lang="en-US" sz="3200" i="1" dirty="0">
              <a:solidFill>
                <a:schemeClr val="tx1"/>
              </a:solidFill>
              <a:latin typeface="UTM Avo" panose="02040603050506020204" pitchFamily="18" charset="0"/>
            </a:endParaRPr>
          </a:p>
          <a:p>
            <a:pPr algn="just"/>
            <a:r>
              <a:rPr lang="en-US" sz="3200" i="1" dirty="0">
                <a:solidFill>
                  <a:schemeClr val="tx1"/>
                </a:solidFill>
                <a:latin typeface="UTM Avo" panose="02040603050506020204" pitchFamily="18" charset="0"/>
              </a:rPr>
              <a:t>- </a:t>
            </a:r>
            <a:r>
              <a:rPr lang="en-US" sz="32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Cùng</a:t>
            </a:r>
            <a:r>
              <a:rPr lang="en-US" sz="32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các</a:t>
            </a:r>
            <a:r>
              <a:rPr lang="en-US" sz="32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bạn</a:t>
            </a:r>
            <a:r>
              <a:rPr lang="en-US" sz="32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thực</a:t>
            </a:r>
            <a:r>
              <a:rPr lang="en-US" sz="32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hiện</a:t>
            </a:r>
            <a:r>
              <a:rPr lang="en-US" sz="32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các</a:t>
            </a:r>
            <a:r>
              <a:rPr lang="en-US" sz="32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công</a:t>
            </a:r>
            <a:r>
              <a:rPr lang="en-US" sz="32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việc</a:t>
            </a:r>
            <a:r>
              <a:rPr lang="en-US" sz="32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để</a:t>
            </a:r>
            <a:r>
              <a:rPr lang="en-US" sz="32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giữ</a:t>
            </a:r>
            <a:r>
              <a:rPr lang="en-US" sz="3200" i="1" dirty="0">
                <a:solidFill>
                  <a:schemeClr val="tx1"/>
                </a:solidFill>
                <a:latin typeface="UTM Avo" panose="02040603050506020204" pitchFamily="18" charset="0"/>
              </a:rPr>
              <a:t> an </a:t>
            </a:r>
            <a:r>
              <a:rPr lang="en-US" sz="32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toàn</a:t>
            </a:r>
            <a:r>
              <a:rPr lang="en-US" sz="32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và</a:t>
            </a:r>
            <a:r>
              <a:rPr lang="en-US" sz="32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vệ</a:t>
            </a:r>
            <a:r>
              <a:rPr lang="en-US" sz="32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sinh</a:t>
            </a:r>
            <a:r>
              <a:rPr lang="en-US" sz="32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trường</a:t>
            </a:r>
            <a:r>
              <a:rPr lang="en-US" sz="32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học</a:t>
            </a:r>
            <a:endParaRPr lang="en-US" sz="3200" i="1" dirty="0">
              <a:solidFill>
                <a:schemeClr val="tx1"/>
              </a:solidFill>
              <a:latin typeface="UTM Avo" panose="02040603050506020204" pitchFamily="18" charset="0"/>
            </a:endParaRPr>
          </a:p>
          <a:p>
            <a:pPr algn="just"/>
            <a:r>
              <a:rPr lang="en-US" sz="3200" i="1" dirty="0">
                <a:solidFill>
                  <a:schemeClr val="tx1"/>
                </a:solidFill>
                <a:latin typeface="UTM Avo" panose="02040603050506020204" pitchFamily="18" charset="0"/>
              </a:rPr>
              <a:t>- </a:t>
            </a:r>
            <a:r>
              <a:rPr lang="en-US" sz="32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Chuẩn</a:t>
            </a:r>
            <a:r>
              <a:rPr lang="en-US" sz="32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bị</a:t>
            </a:r>
            <a:r>
              <a:rPr lang="en-US" sz="32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bài</a:t>
            </a:r>
            <a:r>
              <a:rPr lang="en-US" sz="3200" i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i="1" dirty="0" err="1">
                <a:solidFill>
                  <a:schemeClr val="tx1"/>
                </a:solidFill>
                <a:latin typeface="UTM Avo" panose="02040603050506020204" pitchFamily="18" charset="0"/>
              </a:rPr>
              <a:t>sau</a:t>
            </a:r>
            <a:r>
              <a:rPr lang="en-US" sz="3200" i="1" dirty="0">
                <a:solidFill>
                  <a:schemeClr val="tx1"/>
                </a:solidFill>
                <a:latin typeface="UTM Avo" panose="02040603050506020204" pitchFamily="18" charset="0"/>
              </a:rPr>
              <a:t>: GI</a:t>
            </a:r>
            <a:r>
              <a:rPr lang="vi-VN" sz="3200" i="1" dirty="0">
                <a:solidFill>
                  <a:schemeClr val="tx1"/>
                </a:solidFill>
                <a:latin typeface="UTM Avo" panose="02040603050506020204" pitchFamily="18" charset="0"/>
              </a:rPr>
              <a:t>ữ an toàn và vệ sinh trường học</a:t>
            </a:r>
            <a:r>
              <a:rPr lang="en-US" sz="3200" i="1" dirty="0">
                <a:solidFill>
                  <a:schemeClr val="tx1"/>
                </a:solidFill>
                <a:latin typeface="UTM Avo" panose="02040603050506020204" pitchFamily="18" charset="0"/>
              </a:rPr>
              <a:t> (</a:t>
            </a:r>
            <a:r>
              <a:rPr lang="en-US" sz="3200" i="1" err="1">
                <a:solidFill>
                  <a:schemeClr val="tx1"/>
                </a:solidFill>
                <a:latin typeface="UTM Avo" panose="02040603050506020204" pitchFamily="18" charset="0"/>
              </a:rPr>
              <a:t>Tiết</a:t>
            </a:r>
            <a:r>
              <a:rPr lang="en-US" sz="3200" i="1">
                <a:solidFill>
                  <a:schemeClr val="tx1"/>
                </a:solidFill>
                <a:latin typeface="UTM Avo" panose="02040603050506020204" pitchFamily="18" charset="0"/>
              </a:rPr>
              <a:t> 3,4)</a:t>
            </a:r>
            <a:endParaRPr lang="vi-VN" sz="3200" i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15" y="112000"/>
            <a:ext cx="3779848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7052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2F37A5-06C1-434A-A014-50AD27820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794" y="1901806"/>
            <a:ext cx="9636412" cy="36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49616"/>
      </p:ext>
    </p:extLst>
  </p:cSld>
  <p:clrMapOvr>
    <a:masterClrMapping/>
  </p:clrMapOvr>
  <p:transition spd="slow">
    <p:cover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"/>
          <p:cNvSpPr/>
          <p:nvPr/>
        </p:nvSpPr>
        <p:spPr>
          <a:xfrm>
            <a:off x="126609" y="576775"/>
            <a:ext cx="11873133" cy="6105380"/>
          </a:xfrm>
          <a:custGeom>
            <a:avLst/>
            <a:gdLst>
              <a:gd name="connsiteX0" fmla="*/ 0 w 11254154"/>
              <a:gd name="connsiteY0" fmla="*/ 1015239 h 6091311"/>
              <a:gd name="connsiteX1" fmla="*/ 1015239 w 11254154"/>
              <a:gd name="connsiteY1" fmla="*/ 0 h 6091311"/>
              <a:gd name="connsiteX2" fmla="*/ 10238915 w 11254154"/>
              <a:gd name="connsiteY2" fmla="*/ 0 h 6091311"/>
              <a:gd name="connsiteX3" fmla="*/ 11254154 w 11254154"/>
              <a:gd name="connsiteY3" fmla="*/ 1015239 h 6091311"/>
              <a:gd name="connsiteX4" fmla="*/ 11254154 w 11254154"/>
              <a:gd name="connsiteY4" fmla="*/ 5076072 h 6091311"/>
              <a:gd name="connsiteX5" fmla="*/ 10238915 w 11254154"/>
              <a:gd name="connsiteY5" fmla="*/ 6091311 h 6091311"/>
              <a:gd name="connsiteX6" fmla="*/ 1015239 w 11254154"/>
              <a:gd name="connsiteY6" fmla="*/ 6091311 h 6091311"/>
              <a:gd name="connsiteX7" fmla="*/ 0 w 11254154"/>
              <a:gd name="connsiteY7" fmla="*/ 5076072 h 6091311"/>
              <a:gd name="connsiteX8" fmla="*/ 0 w 11254154"/>
              <a:gd name="connsiteY8" fmla="*/ 1015239 h 6091311"/>
              <a:gd name="connsiteX0" fmla="*/ 365760 w 11619914"/>
              <a:gd name="connsiteY0" fmla="*/ 1015239 h 6091311"/>
              <a:gd name="connsiteX1" fmla="*/ 1380999 w 11619914"/>
              <a:gd name="connsiteY1" fmla="*/ 0 h 6091311"/>
              <a:gd name="connsiteX2" fmla="*/ 10604675 w 11619914"/>
              <a:gd name="connsiteY2" fmla="*/ 0 h 6091311"/>
              <a:gd name="connsiteX3" fmla="*/ 11619914 w 11619914"/>
              <a:gd name="connsiteY3" fmla="*/ 1015239 h 6091311"/>
              <a:gd name="connsiteX4" fmla="*/ 11619914 w 11619914"/>
              <a:gd name="connsiteY4" fmla="*/ 5076072 h 6091311"/>
              <a:gd name="connsiteX5" fmla="*/ 10604675 w 11619914"/>
              <a:gd name="connsiteY5" fmla="*/ 6091311 h 6091311"/>
              <a:gd name="connsiteX6" fmla="*/ 1380999 w 11619914"/>
              <a:gd name="connsiteY6" fmla="*/ 6091311 h 6091311"/>
              <a:gd name="connsiteX7" fmla="*/ 365760 w 11619914"/>
              <a:gd name="connsiteY7" fmla="*/ 5076072 h 6091311"/>
              <a:gd name="connsiteX8" fmla="*/ 0 w 11619914"/>
              <a:gd name="connsiteY8" fmla="*/ 2222696 h 6091311"/>
              <a:gd name="connsiteX9" fmla="*/ 365760 w 11619914"/>
              <a:gd name="connsiteY9" fmla="*/ 1015239 h 6091311"/>
              <a:gd name="connsiteX0" fmla="*/ 365760 w 11859130"/>
              <a:gd name="connsiteY0" fmla="*/ 1015239 h 6091311"/>
              <a:gd name="connsiteX1" fmla="*/ 1380999 w 11859130"/>
              <a:gd name="connsiteY1" fmla="*/ 0 h 6091311"/>
              <a:gd name="connsiteX2" fmla="*/ 10604675 w 11859130"/>
              <a:gd name="connsiteY2" fmla="*/ 0 h 6091311"/>
              <a:gd name="connsiteX3" fmla="*/ 11619914 w 11859130"/>
              <a:gd name="connsiteY3" fmla="*/ 1015239 h 6091311"/>
              <a:gd name="connsiteX4" fmla="*/ 11859065 w 11859130"/>
              <a:gd name="connsiteY4" fmla="*/ 1617785 h 6091311"/>
              <a:gd name="connsiteX5" fmla="*/ 11619914 w 11859130"/>
              <a:gd name="connsiteY5" fmla="*/ 5076072 h 6091311"/>
              <a:gd name="connsiteX6" fmla="*/ 10604675 w 11859130"/>
              <a:gd name="connsiteY6" fmla="*/ 6091311 h 6091311"/>
              <a:gd name="connsiteX7" fmla="*/ 1380999 w 11859130"/>
              <a:gd name="connsiteY7" fmla="*/ 6091311 h 6091311"/>
              <a:gd name="connsiteX8" fmla="*/ 365760 w 11859130"/>
              <a:gd name="connsiteY8" fmla="*/ 5076072 h 6091311"/>
              <a:gd name="connsiteX9" fmla="*/ 0 w 11859130"/>
              <a:gd name="connsiteY9" fmla="*/ 2222696 h 6091311"/>
              <a:gd name="connsiteX10" fmla="*/ 365760 w 11859130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365760 w 11873133"/>
              <a:gd name="connsiteY8" fmla="*/ 5076072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  <a:gd name="connsiteX0" fmla="*/ 365760 w 11873133"/>
              <a:gd name="connsiteY0" fmla="*/ 1015239 h 6091311"/>
              <a:gd name="connsiteX1" fmla="*/ 1380999 w 11873133"/>
              <a:gd name="connsiteY1" fmla="*/ 0 h 6091311"/>
              <a:gd name="connsiteX2" fmla="*/ 10604675 w 11873133"/>
              <a:gd name="connsiteY2" fmla="*/ 0 h 6091311"/>
              <a:gd name="connsiteX3" fmla="*/ 11619914 w 11873133"/>
              <a:gd name="connsiteY3" fmla="*/ 1015239 h 6091311"/>
              <a:gd name="connsiteX4" fmla="*/ 11859065 w 11873133"/>
              <a:gd name="connsiteY4" fmla="*/ 1617785 h 6091311"/>
              <a:gd name="connsiteX5" fmla="*/ 11873133 w 11873133"/>
              <a:gd name="connsiteY5" fmla="*/ 5273020 h 6091311"/>
              <a:gd name="connsiteX6" fmla="*/ 10604675 w 11873133"/>
              <a:gd name="connsiteY6" fmla="*/ 6091311 h 6091311"/>
              <a:gd name="connsiteX7" fmla="*/ 1380999 w 11873133"/>
              <a:gd name="connsiteY7" fmla="*/ 6091311 h 6091311"/>
              <a:gd name="connsiteX8" fmla="*/ 70339 w 11873133"/>
              <a:gd name="connsiteY8" fmla="*/ 5160478 h 6091311"/>
              <a:gd name="connsiteX9" fmla="*/ 0 w 11873133"/>
              <a:gd name="connsiteY9" fmla="*/ 2222696 h 6091311"/>
              <a:gd name="connsiteX10" fmla="*/ 365760 w 11873133"/>
              <a:gd name="connsiteY10" fmla="*/ 1015239 h 6091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73133" h="6091311">
                <a:moveTo>
                  <a:pt x="365760" y="1015239"/>
                </a:moveTo>
                <a:cubicBezTo>
                  <a:pt x="365760" y="454538"/>
                  <a:pt x="820298" y="0"/>
                  <a:pt x="1380999" y="0"/>
                </a:cubicBezTo>
                <a:lnTo>
                  <a:pt x="10604675" y="0"/>
                </a:lnTo>
                <a:cubicBezTo>
                  <a:pt x="11165376" y="0"/>
                  <a:pt x="11619914" y="454538"/>
                  <a:pt x="11619914" y="1015239"/>
                </a:cubicBezTo>
                <a:cubicBezTo>
                  <a:pt x="11615225" y="1187952"/>
                  <a:pt x="11863754" y="1445072"/>
                  <a:pt x="11859065" y="1617785"/>
                </a:cubicBezTo>
                <a:cubicBezTo>
                  <a:pt x="11863754" y="2836197"/>
                  <a:pt x="11868444" y="4054608"/>
                  <a:pt x="11873133" y="5273020"/>
                </a:cubicBezTo>
                <a:cubicBezTo>
                  <a:pt x="11873133" y="5833721"/>
                  <a:pt x="11165376" y="6091311"/>
                  <a:pt x="10604675" y="6091311"/>
                </a:cubicBezTo>
                <a:lnTo>
                  <a:pt x="1380999" y="6091311"/>
                </a:lnTo>
                <a:cubicBezTo>
                  <a:pt x="820298" y="6091311"/>
                  <a:pt x="70339" y="5721179"/>
                  <a:pt x="70339" y="5160478"/>
                </a:cubicBezTo>
                <a:cubicBezTo>
                  <a:pt x="60961" y="4209353"/>
                  <a:pt x="9378" y="3173821"/>
                  <a:pt x="0" y="2222696"/>
                </a:cubicBezTo>
                <a:cubicBezTo>
                  <a:pt x="9378" y="1820210"/>
                  <a:pt x="356382" y="1417725"/>
                  <a:pt x="365760" y="101523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7" b="19627"/>
          <a:stretch/>
        </p:blipFill>
        <p:spPr>
          <a:xfrm>
            <a:off x="2725370" y="14067"/>
            <a:ext cx="6675609" cy="11254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4627" y="902111"/>
            <a:ext cx="11507373" cy="45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00" b="1" dirty="0">
                <a:solidFill>
                  <a:srgbClr val="4BACC6">
                    <a:lumMod val="50000"/>
                  </a:srgbClr>
                </a:solidFill>
                <a:latin typeface="UTM Avo" panose="02040603050506020204" pitchFamily="18" charset="0"/>
                <a:ea typeface="Times New Roman" panose="02020603050405020304" pitchFamily="18" charset="0"/>
              </a:rPr>
              <a:t>……………………</a:t>
            </a:r>
            <a:endParaRPr lang="en-GB" sz="2200" dirty="0">
              <a:solidFill>
                <a:srgbClr val="4BACC6">
                  <a:lumMod val="50000"/>
                </a:srgbClr>
              </a:solidFill>
              <a:latin typeface="UTM Avo" panose="020406030505060202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86B9CB-DFC8-47CA-A42A-07032BFAA593}"/>
              </a:ext>
            </a:extLst>
          </p:cNvPr>
          <p:cNvSpPr txBox="1"/>
          <p:nvPr/>
        </p:nvSpPr>
        <p:spPr>
          <a:xfrm>
            <a:off x="912642" y="1394269"/>
            <a:ext cx="11087100" cy="4470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Thực hành khảo sát về sự an toàn trong khuôn viên nhà trường hoặc khu vực xung quanh trường 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Có ý thức giữ gìn và làm được số việc phù hợp để giữ vệ sinh trường học và khu vực xung quanh trường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Bày tỏ được tình cảm hoặc mong ước của bản thân đối với nhà trường.</a:t>
            </a:r>
            <a:endParaRPr lang="en-US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989226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87" y="0"/>
            <a:ext cx="9449619" cy="59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7683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1FC1100-C7A3-47DD-974E-82CA1545F0F2}"/>
              </a:ext>
            </a:extLst>
          </p:cNvPr>
          <p:cNvSpPr/>
          <p:nvPr/>
        </p:nvSpPr>
        <p:spPr>
          <a:xfrm>
            <a:off x="199053" y="130629"/>
            <a:ext cx="11793894" cy="6559420"/>
          </a:xfrm>
          <a:custGeom>
            <a:avLst/>
            <a:gdLst>
              <a:gd name="connsiteX0" fmla="*/ 0 w 11793894"/>
              <a:gd name="connsiteY0" fmla="*/ 613962 h 6559420"/>
              <a:gd name="connsiteX1" fmla="*/ 613962 w 11793894"/>
              <a:gd name="connsiteY1" fmla="*/ 0 h 6559420"/>
              <a:gd name="connsiteX2" fmla="*/ 11179932 w 11793894"/>
              <a:gd name="connsiteY2" fmla="*/ 0 h 6559420"/>
              <a:gd name="connsiteX3" fmla="*/ 11793894 w 11793894"/>
              <a:gd name="connsiteY3" fmla="*/ 613962 h 6559420"/>
              <a:gd name="connsiteX4" fmla="*/ 11793894 w 11793894"/>
              <a:gd name="connsiteY4" fmla="*/ 5945458 h 6559420"/>
              <a:gd name="connsiteX5" fmla="*/ 11179932 w 11793894"/>
              <a:gd name="connsiteY5" fmla="*/ 6559420 h 6559420"/>
              <a:gd name="connsiteX6" fmla="*/ 613962 w 11793894"/>
              <a:gd name="connsiteY6" fmla="*/ 6559420 h 6559420"/>
              <a:gd name="connsiteX7" fmla="*/ 0 w 11793894"/>
              <a:gd name="connsiteY7" fmla="*/ 5945458 h 6559420"/>
              <a:gd name="connsiteX8" fmla="*/ 0 w 11793894"/>
              <a:gd name="connsiteY8" fmla="*/ 613962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4" h="6559420" fill="none" extrusionOk="0">
                <a:moveTo>
                  <a:pt x="0" y="613962"/>
                </a:moveTo>
                <a:cubicBezTo>
                  <a:pt x="-44515" y="267680"/>
                  <a:pt x="291781" y="13822"/>
                  <a:pt x="613962" y="0"/>
                </a:cubicBezTo>
                <a:cubicBezTo>
                  <a:pt x="5752667" y="130954"/>
                  <a:pt x="8915983" y="43574"/>
                  <a:pt x="11179932" y="0"/>
                </a:cubicBezTo>
                <a:cubicBezTo>
                  <a:pt x="11523607" y="7075"/>
                  <a:pt x="11809804" y="294369"/>
                  <a:pt x="11793894" y="613962"/>
                </a:cubicBezTo>
                <a:cubicBezTo>
                  <a:pt x="11643455" y="1880618"/>
                  <a:pt x="11879773" y="5171155"/>
                  <a:pt x="11793894" y="5945458"/>
                </a:cubicBezTo>
                <a:cubicBezTo>
                  <a:pt x="11773165" y="6287944"/>
                  <a:pt x="11468230" y="6524380"/>
                  <a:pt x="11179932" y="6559420"/>
                </a:cubicBezTo>
                <a:cubicBezTo>
                  <a:pt x="7439939" y="6714617"/>
                  <a:pt x="3371575" y="6722440"/>
                  <a:pt x="613962" y="6559420"/>
                </a:cubicBezTo>
                <a:cubicBezTo>
                  <a:pt x="279279" y="6499922"/>
                  <a:pt x="-26072" y="6299764"/>
                  <a:pt x="0" y="5945458"/>
                </a:cubicBezTo>
                <a:cubicBezTo>
                  <a:pt x="64656" y="5287668"/>
                  <a:pt x="-17807" y="1320764"/>
                  <a:pt x="0" y="613962"/>
                </a:cubicBezTo>
                <a:close/>
              </a:path>
              <a:path w="11793894" h="6559420" stroke="0" extrusionOk="0">
                <a:moveTo>
                  <a:pt x="0" y="613962"/>
                </a:moveTo>
                <a:cubicBezTo>
                  <a:pt x="-50178" y="243929"/>
                  <a:pt x="238467" y="13667"/>
                  <a:pt x="613962" y="0"/>
                </a:cubicBezTo>
                <a:cubicBezTo>
                  <a:pt x="1692607" y="132882"/>
                  <a:pt x="7384017" y="-84951"/>
                  <a:pt x="11179932" y="0"/>
                </a:cubicBezTo>
                <a:cubicBezTo>
                  <a:pt x="11473296" y="44646"/>
                  <a:pt x="11785742" y="319940"/>
                  <a:pt x="11793894" y="613962"/>
                </a:cubicBezTo>
                <a:cubicBezTo>
                  <a:pt x="11814081" y="1590716"/>
                  <a:pt x="11946374" y="4099744"/>
                  <a:pt x="11793894" y="5945458"/>
                </a:cubicBezTo>
                <a:cubicBezTo>
                  <a:pt x="11804478" y="6285796"/>
                  <a:pt x="11523183" y="6550840"/>
                  <a:pt x="11179932" y="6559420"/>
                </a:cubicBezTo>
                <a:cubicBezTo>
                  <a:pt x="6742089" y="6647059"/>
                  <a:pt x="3989429" y="6486741"/>
                  <a:pt x="613962" y="6559420"/>
                </a:cubicBezTo>
                <a:cubicBezTo>
                  <a:pt x="268207" y="6495787"/>
                  <a:pt x="-2423" y="6287907"/>
                  <a:pt x="0" y="5945458"/>
                </a:cubicBezTo>
                <a:cubicBezTo>
                  <a:pt x="-38581" y="5277464"/>
                  <a:pt x="63341" y="2415705"/>
                  <a:pt x="0" y="613962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936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vi-VN" sz="28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âu hỏi"/>
          <p:cNvSpPr/>
          <p:nvPr/>
        </p:nvSpPr>
        <p:spPr>
          <a:xfrm>
            <a:off x="2620676" y="143037"/>
            <a:ext cx="7829610" cy="17725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4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4000" dirty="0" err="1">
                <a:solidFill>
                  <a:srgbClr val="663300"/>
                </a:solidFill>
                <a:latin typeface="UTM Avo" panose="02040603050506020204" pitchFamily="18" charset="0"/>
              </a:rPr>
              <a:t>Việc</a:t>
            </a:r>
            <a:r>
              <a:rPr lang="en-GB" sz="4000" dirty="0">
                <a:solidFill>
                  <a:srgbClr val="663300"/>
                </a:solidFill>
                <a:latin typeface="UTM Avo" panose="02040603050506020204" pitchFamily="18" charset="0"/>
              </a:rPr>
              <a:t> </a:t>
            </a:r>
            <a:r>
              <a:rPr lang="en-GB" sz="4000" dirty="0" err="1">
                <a:solidFill>
                  <a:srgbClr val="663300"/>
                </a:solidFill>
                <a:latin typeface="UTM Avo" panose="02040603050506020204" pitchFamily="18" charset="0"/>
              </a:rPr>
              <a:t>nào</a:t>
            </a:r>
            <a:r>
              <a:rPr lang="en-GB" sz="4000" dirty="0">
                <a:solidFill>
                  <a:srgbClr val="663300"/>
                </a:solidFill>
                <a:latin typeface="UTM Avo" panose="02040603050506020204" pitchFamily="18" charset="0"/>
              </a:rPr>
              <a:t> </a:t>
            </a:r>
            <a:r>
              <a:rPr lang="en-GB" sz="4000" dirty="0" err="1">
                <a:solidFill>
                  <a:srgbClr val="663300"/>
                </a:solidFill>
                <a:latin typeface="UTM Avo" panose="02040603050506020204" pitchFamily="18" charset="0"/>
              </a:rPr>
              <a:t>sau</a:t>
            </a:r>
            <a:r>
              <a:rPr lang="en-GB" sz="4000" dirty="0">
                <a:solidFill>
                  <a:srgbClr val="663300"/>
                </a:solidFill>
                <a:latin typeface="UTM Avo" panose="02040603050506020204" pitchFamily="18" charset="0"/>
              </a:rPr>
              <a:t> </a:t>
            </a:r>
            <a:r>
              <a:rPr lang="en-GB" sz="4000" dirty="0" err="1">
                <a:solidFill>
                  <a:srgbClr val="663300"/>
                </a:solidFill>
                <a:latin typeface="UTM Avo" panose="02040603050506020204" pitchFamily="18" charset="0"/>
              </a:rPr>
              <a:t>đây</a:t>
            </a:r>
            <a:r>
              <a:rPr lang="en-GB" sz="4000" dirty="0">
                <a:solidFill>
                  <a:srgbClr val="663300"/>
                </a:solidFill>
                <a:latin typeface="UTM Avo" panose="02040603050506020204" pitchFamily="18" charset="0"/>
              </a:rPr>
              <a:t> </a:t>
            </a:r>
            <a:r>
              <a:rPr lang="en-GB" sz="4000" dirty="0" err="1">
                <a:solidFill>
                  <a:srgbClr val="663300"/>
                </a:solidFill>
                <a:latin typeface="UTM Avo" panose="02040603050506020204" pitchFamily="18" charset="0"/>
              </a:rPr>
              <a:t>gây</a:t>
            </a:r>
            <a:r>
              <a:rPr lang="en-GB" sz="4000" dirty="0">
                <a:solidFill>
                  <a:srgbClr val="663300"/>
                </a:solidFill>
                <a:latin typeface="UTM Avo" panose="02040603050506020204" pitchFamily="18" charset="0"/>
              </a:rPr>
              <a:t> </a:t>
            </a:r>
            <a:r>
              <a:rPr lang="en-GB" sz="4000" dirty="0" err="1">
                <a:solidFill>
                  <a:srgbClr val="663300"/>
                </a:solidFill>
                <a:latin typeface="UTM Avo" panose="02040603050506020204" pitchFamily="18" charset="0"/>
              </a:rPr>
              <a:t>mất</a:t>
            </a:r>
            <a:r>
              <a:rPr lang="en-GB" sz="4000" dirty="0">
                <a:solidFill>
                  <a:srgbClr val="663300"/>
                </a:solidFill>
                <a:latin typeface="UTM Avo" panose="02040603050506020204" pitchFamily="18" charset="0"/>
              </a:rPr>
              <a:t> </a:t>
            </a:r>
            <a:r>
              <a:rPr lang="vi-VN" sz="4000" dirty="0">
                <a:solidFill>
                  <a:srgbClr val="663300"/>
                </a:solidFill>
                <a:latin typeface="UTM Avo" panose="02040603050506020204" pitchFamily="18" charset="0"/>
              </a:rPr>
              <a:t>an toàn và vệ sinh trường học?</a:t>
            </a:r>
          </a:p>
        </p:txBody>
      </p:sp>
      <p:grpSp>
        <p:nvGrpSpPr>
          <p:cNvPr id="12" name="A"/>
          <p:cNvGrpSpPr/>
          <p:nvPr/>
        </p:nvGrpSpPr>
        <p:grpSpPr>
          <a:xfrm>
            <a:off x="464231" y="2355461"/>
            <a:ext cx="5359793" cy="1473589"/>
            <a:chOff x="464231" y="2355461"/>
            <a:chExt cx="5359793" cy="1473589"/>
          </a:xfrm>
        </p:grpSpPr>
        <p:sp>
          <p:nvSpPr>
            <p:cNvPr id="5" name="Rounded Rectangle 4"/>
            <p:cNvSpPr/>
            <p:nvPr/>
          </p:nvSpPr>
          <p:spPr>
            <a:xfrm>
              <a:off x="1448972" y="2599009"/>
              <a:ext cx="4304713" cy="111134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674054" y="2538781"/>
              <a:ext cx="4149970" cy="1106951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9" r="78596" b="84410"/>
            <a:stretch/>
          </p:blipFill>
          <p:spPr>
            <a:xfrm>
              <a:off x="464231" y="2355461"/>
              <a:ext cx="1570535" cy="147358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296328" y="2583408"/>
              <a:ext cx="2295821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Vứt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rác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ra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</a:p>
            <a:p>
              <a:pPr algn="ctr" defTabSz="914400"/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sân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trường</a:t>
              </a:r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1" name="B"/>
          <p:cNvGrpSpPr/>
          <p:nvPr/>
        </p:nvGrpSpPr>
        <p:grpSpPr>
          <a:xfrm>
            <a:off x="6026734" y="2243358"/>
            <a:ext cx="5382603" cy="1667899"/>
            <a:chOff x="6026734" y="2243358"/>
            <a:chExt cx="5382603" cy="1667899"/>
          </a:xfrm>
        </p:grpSpPr>
        <p:sp>
          <p:nvSpPr>
            <p:cNvPr id="6" name="Rounded Rectangle 5"/>
            <p:cNvSpPr/>
            <p:nvPr/>
          </p:nvSpPr>
          <p:spPr>
            <a:xfrm>
              <a:off x="7033847" y="2570873"/>
              <a:ext cx="4304713" cy="111134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529535" y="2587937"/>
              <a:ext cx="3454890" cy="1077218"/>
            </a:xfrm>
            <a:prstGeom prst="rect">
              <a:avLst/>
            </a:prstGeom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Bỏ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rác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đúng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nơi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quy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định</a:t>
              </a:r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104624" y="2501827"/>
              <a:ext cx="4304713" cy="1111347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34" t="-410" r="63173" b="84820"/>
            <a:stretch/>
          </p:blipFill>
          <p:spPr>
            <a:xfrm>
              <a:off x="6026734" y="2243358"/>
              <a:ext cx="1330669" cy="1667899"/>
            </a:xfrm>
            <a:prstGeom prst="rect">
              <a:avLst/>
            </a:prstGeom>
            <a:ln w="38100">
              <a:noFill/>
            </a:ln>
          </p:spPr>
        </p:pic>
      </p:grpSp>
      <p:grpSp>
        <p:nvGrpSpPr>
          <p:cNvPr id="25" name="C"/>
          <p:cNvGrpSpPr/>
          <p:nvPr/>
        </p:nvGrpSpPr>
        <p:grpSpPr>
          <a:xfrm>
            <a:off x="529503" y="4096574"/>
            <a:ext cx="5294521" cy="1556748"/>
            <a:chOff x="529503" y="4096574"/>
            <a:chExt cx="5294521" cy="1556748"/>
          </a:xfrm>
        </p:grpSpPr>
        <p:sp>
          <p:nvSpPr>
            <p:cNvPr id="8" name="Rounded Rectangle 7"/>
            <p:cNvSpPr/>
            <p:nvPr/>
          </p:nvSpPr>
          <p:spPr>
            <a:xfrm>
              <a:off x="1448971" y="4269546"/>
              <a:ext cx="4304713" cy="111134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24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32149" y="4268727"/>
              <a:ext cx="367903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Sửa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đường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ống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nước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thải</a:t>
              </a:r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519311" y="4199650"/>
              <a:ext cx="4304713" cy="1111347"/>
            </a:xfrm>
            <a:prstGeom prst="roundRect">
              <a:avLst/>
            </a:prstGeom>
            <a:noFill/>
            <a:ln w="38100">
              <a:solidFill>
                <a:srgbClr val="924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49" t="-1026" r="49486" b="84616"/>
            <a:stretch/>
          </p:blipFill>
          <p:spPr>
            <a:xfrm rot="20512849">
              <a:off x="529503" y="4096574"/>
              <a:ext cx="1439992" cy="1556748"/>
            </a:xfrm>
            <a:prstGeom prst="rect">
              <a:avLst/>
            </a:prstGeom>
          </p:spPr>
        </p:pic>
      </p:grpSp>
      <p:grpSp>
        <p:nvGrpSpPr>
          <p:cNvPr id="29" name="D"/>
          <p:cNvGrpSpPr/>
          <p:nvPr/>
        </p:nvGrpSpPr>
        <p:grpSpPr>
          <a:xfrm>
            <a:off x="6207202" y="4021354"/>
            <a:ext cx="5339817" cy="1607727"/>
            <a:chOff x="6207202" y="4021354"/>
            <a:chExt cx="5339817" cy="1607727"/>
          </a:xfrm>
        </p:grpSpPr>
        <p:sp>
          <p:nvSpPr>
            <p:cNvPr id="7" name="Rounded Rectangle 6"/>
            <p:cNvSpPr/>
            <p:nvPr/>
          </p:nvSpPr>
          <p:spPr>
            <a:xfrm>
              <a:off x="7033847" y="4269545"/>
              <a:ext cx="4304713" cy="111134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966940" y="4532831"/>
              <a:ext cx="458007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Lát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lại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sân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gạch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vỡ</a:t>
              </a:r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104624" y="4199650"/>
              <a:ext cx="4304713" cy="1111347"/>
            </a:xfrm>
            <a:prstGeom prst="round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28" r="33678" b="84615"/>
            <a:stretch/>
          </p:blipFill>
          <p:spPr>
            <a:xfrm>
              <a:off x="6207202" y="4021354"/>
              <a:ext cx="1169715" cy="1607727"/>
            </a:xfrm>
            <a:prstGeom prst="rect">
              <a:avLst/>
            </a:prstGeom>
          </p:spPr>
        </p:pic>
      </p:grpSp>
      <p:grpSp>
        <p:nvGrpSpPr>
          <p:cNvPr id="30" name="mattroi">
            <a:extLst>
              <a:ext uri="{FF2B5EF4-FFF2-40B4-BE49-F238E27FC236}">
                <a16:creationId xmlns:a16="http://schemas.microsoft.com/office/drawing/2014/main" id="{C2478A37-2BF7-8F3F-2FAE-9BDF35EBD811}"/>
              </a:ext>
            </a:extLst>
          </p:cNvPr>
          <p:cNvGrpSpPr/>
          <p:nvPr/>
        </p:nvGrpSpPr>
        <p:grpSpPr>
          <a:xfrm flipH="1">
            <a:off x="5024329" y="1967619"/>
            <a:ext cx="1242915" cy="1262779"/>
            <a:chOff x="2178000" y="1370575"/>
            <a:chExt cx="1417475" cy="1417450"/>
          </a:xfrm>
        </p:grpSpPr>
        <p:sp>
          <p:nvSpPr>
            <p:cNvPr id="31" name="Google Shape;1409;p39">
              <a:extLst>
                <a:ext uri="{FF2B5EF4-FFF2-40B4-BE49-F238E27FC236}">
                  <a16:creationId xmlns:a16="http://schemas.microsoft.com/office/drawing/2014/main" id="{923CF08C-51B5-9B08-EF5C-A88775363AE9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410;p39">
              <a:extLst>
                <a:ext uri="{FF2B5EF4-FFF2-40B4-BE49-F238E27FC236}">
                  <a16:creationId xmlns:a16="http://schemas.microsoft.com/office/drawing/2014/main" id="{2FDCAC83-7D47-E4A9-3C29-DE80A449ACA3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411;p39">
              <a:extLst>
                <a:ext uri="{FF2B5EF4-FFF2-40B4-BE49-F238E27FC236}">
                  <a16:creationId xmlns:a16="http://schemas.microsoft.com/office/drawing/2014/main" id="{CC9204C5-5B65-B813-6C15-D65230266348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412;p39">
              <a:extLst>
                <a:ext uri="{FF2B5EF4-FFF2-40B4-BE49-F238E27FC236}">
                  <a16:creationId xmlns:a16="http://schemas.microsoft.com/office/drawing/2014/main" id="{D993A3E6-F277-E022-28DC-3167A141616C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413;p39">
              <a:extLst>
                <a:ext uri="{FF2B5EF4-FFF2-40B4-BE49-F238E27FC236}">
                  <a16:creationId xmlns:a16="http://schemas.microsoft.com/office/drawing/2014/main" id="{151538D1-D9C2-614A-DB41-347D3C9F9F3E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414;p39">
              <a:extLst>
                <a:ext uri="{FF2B5EF4-FFF2-40B4-BE49-F238E27FC236}">
                  <a16:creationId xmlns:a16="http://schemas.microsoft.com/office/drawing/2014/main" id="{3C3BDB25-46A9-07A9-9506-3910AC067692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415;p39">
              <a:extLst>
                <a:ext uri="{FF2B5EF4-FFF2-40B4-BE49-F238E27FC236}">
                  <a16:creationId xmlns:a16="http://schemas.microsoft.com/office/drawing/2014/main" id="{9D006B52-9AAE-BC5D-663C-510CA32C3459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416;p39">
              <a:extLst>
                <a:ext uri="{FF2B5EF4-FFF2-40B4-BE49-F238E27FC236}">
                  <a16:creationId xmlns:a16="http://schemas.microsoft.com/office/drawing/2014/main" id="{009C6E80-8E63-E29D-DB38-11B87E4FD718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417;p39">
              <a:extLst>
                <a:ext uri="{FF2B5EF4-FFF2-40B4-BE49-F238E27FC236}">
                  <a16:creationId xmlns:a16="http://schemas.microsoft.com/office/drawing/2014/main" id="{61FF8998-C631-5AB6-CFA3-800AEEF00A98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418;p39">
              <a:extLst>
                <a:ext uri="{FF2B5EF4-FFF2-40B4-BE49-F238E27FC236}">
                  <a16:creationId xmlns:a16="http://schemas.microsoft.com/office/drawing/2014/main" id="{3F837775-817E-E8E4-951A-360675708F7C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419;p39">
              <a:extLst>
                <a:ext uri="{FF2B5EF4-FFF2-40B4-BE49-F238E27FC236}">
                  <a16:creationId xmlns:a16="http://schemas.microsoft.com/office/drawing/2014/main" id="{04574DF9-3B2B-DE36-1F63-7DB2855A00B1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420;p39">
              <a:extLst>
                <a:ext uri="{FF2B5EF4-FFF2-40B4-BE49-F238E27FC236}">
                  <a16:creationId xmlns:a16="http://schemas.microsoft.com/office/drawing/2014/main" id="{465385CD-0C09-5114-0301-7A8C67A50A68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421;p39">
              <a:extLst>
                <a:ext uri="{FF2B5EF4-FFF2-40B4-BE49-F238E27FC236}">
                  <a16:creationId xmlns:a16="http://schemas.microsoft.com/office/drawing/2014/main" id="{9AC9F5C6-8E9B-17F1-938E-F09CE58FC90B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422;p39">
              <a:extLst>
                <a:ext uri="{FF2B5EF4-FFF2-40B4-BE49-F238E27FC236}">
                  <a16:creationId xmlns:a16="http://schemas.microsoft.com/office/drawing/2014/main" id="{700E90A0-D9DB-ECD0-47A7-743A1B927B3D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saib">
            <a:extLst>
              <a:ext uri="{FF2B5EF4-FFF2-40B4-BE49-F238E27FC236}">
                <a16:creationId xmlns:a16="http://schemas.microsoft.com/office/drawing/2014/main" id="{1E0F6780-2ABA-DF79-611B-5BF2C3008B53}"/>
              </a:ext>
            </a:extLst>
          </p:cNvPr>
          <p:cNvSpPr/>
          <p:nvPr/>
        </p:nvSpPr>
        <p:spPr>
          <a:xfrm rot="19980337">
            <a:off x="10789287" y="2068876"/>
            <a:ext cx="1139606" cy="1060242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46" name="said">
            <a:extLst>
              <a:ext uri="{FF2B5EF4-FFF2-40B4-BE49-F238E27FC236}">
                <a16:creationId xmlns:a16="http://schemas.microsoft.com/office/drawing/2014/main" id="{1E0F6780-2ABA-DF79-611B-5BF2C3008B53}"/>
              </a:ext>
            </a:extLst>
          </p:cNvPr>
          <p:cNvSpPr/>
          <p:nvPr/>
        </p:nvSpPr>
        <p:spPr>
          <a:xfrm rot="19980337">
            <a:off x="10837598" y="4722828"/>
            <a:ext cx="1139606" cy="1060242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47" name="saic">
            <a:extLst>
              <a:ext uri="{FF2B5EF4-FFF2-40B4-BE49-F238E27FC236}">
                <a16:creationId xmlns:a16="http://schemas.microsoft.com/office/drawing/2014/main" id="{1E0F6780-2ABA-DF79-611B-5BF2C3008B53}"/>
              </a:ext>
            </a:extLst>
          </p:cNvPr>
          <p:cNvSpPr/>
          <p:nvPr/>
        </p:nvSpPr>
        <p:spPr>
          <a:xfrm rot="19980337">
            <a:off x="5097802" y="4722828"/>
            <a:ext cx="1139606" cy="1060242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pic>
        <p:nvPicPr>
          <p:cNvPr id="49" name="Picture 48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603" t="18977" r="31299" b="16874"/>
          <a:stretch/>
        </p:blipFill>
        <p:spPr>
          <a:xfrm flipH="1">
            <a:off x="824345" y="110234"/>
            <a:ext cx="2245515" cy="178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50563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45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85CABCA-C2B3-4C49-98E3-BA0A85D07EDC}"/>
              </a:ext>
            </a:extLst>
          </p:cNvPr>
          <p:cNvSpPr/>
          <p:nvPr/>
        </p:nvSpPr>
        <p:spPr>
          <a:xfrm>
            <a:off x="199053" y="130629"/>
            <a:ext cx="11793894" cy="6559420"/>
          </a:xfrm>
          <a:custGeom>
            <a:avLst/>
            <a:gdLst>
              <a:gd name="connsiteX0" fmla="*/ 0 w 11793894"/>
              <a:gd name="connsiteY0" fmla="*/ 613962 h 6559420"/>
              <a:gd name="connsiteX1" fmla="*/ 613962 w 11793894"/>
              <a:gd name="connsiteY1" fmla="*/ 0 h 6559420"/>
              <a:gd name="connsiteX2" fmla="*/ 11179932 w 11793894"/>
              <a:gd name="connsiteY2" fmla="*/ 0 h 6559420"/>
              <a:gd name="connsiteX3" fmla="*/ 11793894 w 11793894"/>
              <a:gd name="connsiteY3" fmla="*/ 613962 h 6559420"/>
              <a:gd name="connsiteX4" fmla="*/ 11793894 w 11793894"/>
              <a:gd name="connsiteY4" fmla="*/ 5945458 h 6559420"/>
              <a:gd name="connsiteX5" fmla="*/ 11179932 w 11793894"/>
              <a:gd name="connsiteY5" fmla="*/ 6559420 h 6559420"/>
              <a:gd name="connsiteX6" fmla="*/ 613962 w 11793894"/>
              <a:gd name="connsiteY6" fmla="*/ 6559420 h 6559420"/>
              <a:gd name="connsiteX7" fmla="*/ 0 w 11793894"/>
              <a:gd name="connsiteY7" fmla="*/ 5945458 h 6559420"/>
              <a:gd name="connsiteX8" fmla="*/ 0 w 11793894"/>
              <a:gd name="connsiteY8" fmla="*/ 613962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4" h="6559420" fill="none" extrusionOk="0">
                <a:moveTo>
                  <a:pt x="0" y="613962"/>
                </a:moveTo>
                <a:cubicBezTo>
                  <a:pt x="-44515" y="267680"/>
                  <a:pt x="291781" y="13822"/>
                  <a:pt x="613962" y="0"/>
                </a:cubicBezTo>
                <a:cubicBezTo>
                  <a:pt x="5752667" y="130954"/>
                  <a:pt x="8915983" y="43574"/>
                  <a:pt x="11179932" y="0"/>
                </a:cubicBezTo>
                <a:cubicBezTo>
                  <a:pt x="11523607" y="7075"/>
                  <a:pt x="11809804" y="294369"/>
                  <a:pt x="11793894" y="613962"/>
                </a:cubicBezTo>
                <a:cubicBezTo>
                  <a:pt x="11643455" y="1880618"/>
                  <a:pt x="11879773" y="5171155"/>
                  <a:pt x="11793894" y="5945458"/>
                </a:cubicBezTo>
                <a:cubicBezTo>
                  <a:pt x="11773165" y="6287944"/>
                  <a:pt x="11468230" y="6524380"/>
                  <a:pt x="11179932" y="6559420"/>
                </a:cubicBezTo>
                <a:cubicBezTo>
                  <a:pt x="7439939" y="6714617"/>
                  <a:pt x="3371575" y="6722440"/>
                  <a:pt x="613962" y="6559420"/>
                </a:cubicBezTo>
                <a:cubicBezTo>
                  <a:pt x="279279" y="6499922"/>
                  <a:pt x="-26072" y="6299764"/>
                  <a:pt x="0" y="5945458"/>
                </a:cubicBezTo>
                <a:cubicBezTo>
                  <a:pt x="64656" y="5287668"/>
                  <a:pt x="-17807" y="1320764"/>
                  <a:pt x="0" y="613962"/>
                </a:cubicBezTo>
                <a:close/>
              </a:path>
              <a:path w="11793894" h="6559420" stroke="0" extrusionOk="0">
                <a:moveTo>
                  <a:pt x="0" y="613962"/>
                </a:moveTo>
                <a:cubicBezTo>
                  <a:pt x="-50178" y="243929"/>
                  <a:pt x="238467" y="13667"/>
                  <a:pt x="613962" y="0"/>
                </a:cubicBezTo>
                <a:cubicBezTo>
                  <a:pt x="1692607" y="132882"/>
                  <a:pt x="7384017" y="-84951"/>
                  <a:pt x="11179932" y="0"/>
                </a:cubicBezTo>
                <a:cubicBezTo>
                  <a:pt x="11473296" y="44646"/>
                  <a:pt x="11785742" y="319940"/>
                  <a:pt x="11793894" y="613962"/>
                </a:cubicBezTo>
                <a:cubicBezTo>
                  <a:pt x="11814081" y="1590716"/>
                  <a:pt x="11946374" y="4099744"/>
                  <a:pt x="11793894" y="5945458"/>
                </a:cubicBezTo>
                <a:cubicBezTo>
                  <a:pt x="11804478" y="6285796"/>
                  <a:pt x="11523183" y="6550840"/>
                  <a:pt x="11179932" y="6559420"/>
                </a:cubicBezTo>
                <a:cubicBezTo>
                  <a:pt x="6742089" y="6647059"/>
                  <a:pt x="3989429" y="6486741"/>
                  <a:pt x="613962" y="6559420"/>
                </a:cubicBezTo>
                <a:cubicBezTo>
                  <a:pt x="268207" y="6495787"/>
                  <a:pt x="-2423" y="6287907"/>
                  <a:pt x="0" y="5945458"/>
                </a:cubicBezTo>
                <a:cubicBezTo>
                  <a:pt x="-38581" y="5277464"/>
                  <a:pt x="63341" y="2415705"/>
                  <a:pt x="0" y="613962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936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vi-VN" sz="28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âu hỏi"/>
          <p:cNvSpPr/>
          <p:nvPr/>
        </p:nvSpPr>
        <p:spPr>
          <a:xfrm>
            <a:off x="2476110" y="100781"/>
            <a:ext cx="8134632" cy="153952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4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4000" dirty="0" err="1">
                <a:solidFill>
                  <a:srgbClr val="663300"/>
                </a:solidFill>
                <a:latin typeface="UTM Avo" panose="02040603050506020204" pitchFamily="18" charset="0"/>
              </a:rPr>
              <a:t>Việc</a:t>
            </a:r>
            <a:r>
              <a:rPr lang="en-GB" sz="4000" dirty="0">
                <a:solidFill>
                  <a:srgbClr val="663300"/>
                </a:solidFill>
                <a:latin typeface="UTM Avo" panose="02040603050506020204" pitchFamily="18" charset="0"/>
              </a:rPr>
              <a:t> </a:t>
            </a:r>
            <a:r>
              <a:rPr lang="en-GB" sz="4000" dirty="0" err="1">
                <a:solidFill>
                  <a:srgbClr val="663300"/>
                </a:solidFill>
                <a:latin typeface="UTM Avo" panose="02040603050506020204" pitchFamily="18" charset="0"/>
              </a:rPr>
              <a:t>làm</a:t>
            </a:r>
            <a:r>
              <a:rPr lang="en-GB" sz="4000" dirty="0">
                <a:solidFill>
                  <a:srgbClr val="663300"/>
                </a:solidFill>
                <a:latin typeface="UTM Avo" panose="02040603050506020204" pitchFamily="18" charset="0"/>
              </a:rPr>
              <a:t> </a:t>
            </a:r>
            <a:r>
              <a:rPr lang="en-GB" sz="4000" dirty="0" err="1">
                <a:solidFill>
                  <a:srgbClr val="663300"/>
                </a:solidFill>
                <a:latin typeface="UTM Avo" panose="02040603050506020204" pitchFamily="18" charset="0"/>
              </a:rPr>
              <a:t>nào</a:t>
            </a:r>
            <a:r>
              <a:rPr lang="en-GB" sz="4000" dirty="0">
                <a:solidFill>
                  <a:srgbClr val="663300"/>
                </a:solidFill>
                <a:latin typeface="UTM Avo" panose="02040603050506020204" pitchFamily="18" charset="0"/>
              </a:rPr>
              <a:t> </a:t>
            </a:r>
            <a:r>
              <a:rPr lang="en-GB" sz="4000" dirty="0" err="1">
                <a:solidFill>
                  <a:srgbClr val="663300"/>
                </a:solidFill>
                <a:latin typeface="UTM Avo" panose="02040603050506020204" pitchFamily="18" charset="0"/>
              </a:rPr>
              <a:t>sau</a:t>
            </a:r>
            <a:r>
              <a:rPr lang="en-GB" sz="4000" dirty="0">
                <a:solidFill>
                  <a:srgbClr val="663300"/>
                </a:solidFill>
                <a:latin typeface="UTM Avo" panose="02040603050506020204" pitchFamily="18" charset="0"/>
              </a:rPr>
              <a:t> </a:t>
            </a:r>
            <a:r>
              <a:rPr lang="en-GB" sz="4000" dirty="0" err="1">
                <a:solidFill>
                  <a:srgbClr val="663300"/>
                </a:solidFill>
                <a:latin typeface="UTM Avo" panose="02040603050506020204" pitchFamily="18" charset="0"/>
              </a:rPr>
              <a:t>đây</a:t>
            </a:r>
            <a:r>
              <a:rPr lang="en-GB" sz="4000" dirty="0">
                <a:solidFill>
                  <a:srgbClr val="663300"/>
                </a:solidFill>
                <a:latin typeface="UTM Avo" panose="02040603050506020204" pitchFamily="18" charset="0"/>
              </a:rPr>
              <a:t> </a:t>
            </a:r>
            <a:r>
              <a:rPr lang="en-GB" sz="4000" dirty="0" err="1">
                <a:solidFill>
                  <a:srgbClr val="663300"/>
                </a:solidFill>
                <a:latin typeface="UTM Avo" panose="02040603050506020204" pitchFamily="18" charset="0"/>
              </a:rPr>
              <a:t>giúp</a:t>
            </a:r>
            <a:r>
              <a:rPr lang="en-GB" sz="4000" dirty="0">
                <a:solidFill>
                  <a:srgbClr val="663300"/>
                </a:solidFill>
                <a:latin typeface="UTM Avo" panose="02040603050506020204" pitchFamily="18" charset="0"/>
              </a:rPr>
              <a:t> </a:t>
            </a:r>
            <a:r>
              <a:rPr lang="vi-VN" sz="4000" dirty="0">
                <a:solidFill>
                  <a:srgbClr val="663300"/>
                </a:solidFill>
                <a:latin typeface="UTM Avo" panose="02040603050506020204" pitchFamily="18" charset="0"/>
              </a:rPr>
              <a:t>an toàn và vệ sinh trường học?</a:t>
            </a:r>
          </a:p>
        </p:txBody>
      </p:sp>
      <p:grpSp>
        <p:nvGrpSpPr>
          <p:cNvPr id="12" name="A"/>
          <p:cNvGrpSpPr/>
          <p:nvPr/>
        </p:nvGrpSpPr>
        <p:grpSpPr>
          <a:xfrm>
            <a:off x="464231" y="2355461"/>
            <a:ext cx="5359793" cy="1473589"/>
            <a:chOff x="464231" y="2355461"/>
            <a:chExt cx="5359793" cy="1473589"/>
          </a:xfrm>
        </p:grpSpPr>
        <p:sp>
          <p:nvSpPr>
            <p:cNvPr id="5" name="Rounded Rectangle 4"/>
            <p:cNvSpPr/>
            <p:nvPr/>
          </p:nvSpPr>
          <p:spPr>
            <a:xfrm>
              <a:off x="1448972" y="2599009"/>
              <a:ext cx="4304713" cy="111134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674054" y="2538781"/>
              <a:ext cx="4149970" cy="1106951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9" r="78596" b="84410"/>
            <a:stretch/>
          </p:blipFill>
          <p:spPr>
            <a:xfrm>
              <a:off x="464231" y="2355461"/>
              <a:ext cx="1570535" cy="147358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970271" y="2581918"/>
              <a:ext cx="327595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vi-VN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Vứt rác ra </a:t>
              </a:r>
            </a:p>
            <a:p>
              <a:pPr algn="ctr" defTabSz="914400"/>
              <a:r>
                <a:rPr lang="vi-VN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sân trường</a:t>
              </a:r>
            </a:p>
          </p:txBody>
        </p:sp>
      </p:grpSp>
      <p:grpSp>
        <p:nvGrpSpPr>
          <p:cNvPr id="21" name="B"/>
          <p:cNvGrpSpPr/>
          <p:nvPr/>
        </p:nvGrpSpPr>
        <p:grpSpPr>
          <a:xfrm>
            <a:off x="6026734" y="2243358"/>
            <a:ext cx="5382603" cy="1667899"/>
            <a:chOff x="6026734" y="2243358"/>
            <a:chExt cx="5382603" cy="1667899"/>
          </a:xfrm>
        </p:grpSpPr>
        <p:sp>
          <p:nvSpPr>
            <p:cNvPr id="6" name="Rounded Rectangle 5"/>
            <p:cNvSpPr/>
            <p:nvPr/>
          </p:nvSpPr>
          <p:spPr>
            <a:xfrm>
              <a:off x="7033847" y="2570873"/>
              <a:ext cx="4304713" cy="111134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529535" y="2799868"/>
              <a:ext cx="3454890" cy="584775"/>
            </a:xfrm>
            <a:prstGeom prst="rect">
              <a:avLst/>
            </a:prstGeom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Cạy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gạch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lên</a:t>
              </a:r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104624" y="2501827"/>
              <a:ext cx="4304713" cy="1111347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34" t="-410" r="63173" b="84820"/>
            <a:stretch/>
          </p:blipFill>
          <p:spPr>
            <a:xfrm>
              <a:off x="6026734" y="2243358"/>
              <a:ext cx="1330669" cy="1667899"/>
            </a:xfrm>
            <a:prstGeom prst="rect">
              <a:avLst/>
            </a:prstGeom>
            <a:ln w="38100">
              <a:noFill/>
            </a:ln>
          </p:spPr>
        </p:pic>
      </p:grpSp>
      <p:grpSp>
        <p:nvGrpSpPr>
          <p:cNvPr id="25" name="C"/>
          <p:cNvGrpSpPr/>
          <p:nvPr/>
        </p:nvGrpSpPr>
        <p:grpSpPr>
          <a:xfrm>
            <a:off x="529503" y="4096574"/>
            <a:ext cx="5294521" cy="1556748"/>
            <a:chOff x="529503" y="4096574"/>
            <a:chExt cx="5294521" cy="1556748"/>
          </a:xfrm>
        </p:grpSpPr>
        <p:sp>
          <p:nvSpPr>
            <p:cNvPr id="8" name="Rounded Rectangle 7"/>
            <p:cNvSpPr/>
            <p:nvPr/>
          </p:nvSpPr>
          <p:spPr>
            <a:xfrm>
              <a:off x="1448971" y="4269545"/>
              <a:ext cx="4304713" cy="111134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24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791082" y="4228195"/>
              <a:ext cx="367903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Phát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quang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bãi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cỏ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,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nhặt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đá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sỏi</a:t>
              </a:r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519311" y="4199650"/>
              <a:ext cx="4304713" cy="1111347"/>
            </a:xfrm>
            <a:prstGeom prst="roundRect">
              <a:avLst/>
            </a:prstGeom>
            <a:noFill/>
            <a:ln w="38100">
              <a:solidFill>
                <a:srgbClr val="924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49" t="-1026" r="49486" b="84616"/>
            <a:stretch/>
          </p:blipFill>
          <p:spPr>
            <a:xfrm rot="20512849">
              <a:off x="529503" y="4096574"/>
              <a:ext cx="1439992" cy="1556748"/>
            </a:xfrm>
            <a:prstGeom prst="rect">
              <a:avLst/>
            </a:prstGeom>
          </p:spPr>
        </p:pic>
      </p:grpSp>
      <p:grpSp>
        <p:nvGrpSpPr>
          <p:cNvPr id="29" name="D"/>
          <p:cNvGrpSpPr/>
          <p:nvPr/>
        </p:nvGrpSpPr>
        <p:grpSpPr>
          <a:xfrm>
            <a:off x="6207202" y="4021354"/>
            <a:ext cx="5202135" cy="1607727"/>
            <a:chOff x="6207202" y="4021354"/>
            <a:chExt cx="5202135" cy="1607727"/>
          </a:xfrm>
        </p:grpSpPr>
        <p:sp>
          <p:nvSpPr>
            <p:cNvPr id="7" name="Rounded Rectangle 6"/>
            <p:cNvSpPr/>
            <p:nvPr/>
          </p:nvSpPr>
          <p:spPr>
            <a:xfrm>
              <a:off x="7033847" y="4269545"/>
              <a:ext cx="4304713" cy="111134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703898" y="4238772"/>
              <a:ext cx="327141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Đốt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rác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tại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trường</a:t>
              </a:r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104624" y="4199650"/>
              <a:ext cx="4304713" cy="1111347"/>
            </a:xfrm>
            <a:prstGeom prst="round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28" r="33678" b="84615"/>
            <a:stretch/>
          </p:blipFill>
          <p:spPr>
            <a:xfrm>
              <a:off x="6207202" y="4021354"/>
              <a:ext cx="1169715" cy="1607727"/>
            </a:xfrm>
            <a:prstGeom prst="rect">
              <a:avLst/>
            </a:prstGeom>
          </p:spPr>
        </p:pic>
      </p:grpSp>
      <p:grpSp>
        <p:nvGrpSpPr>
          <p:cNvPr id="30" name="mattroi">
            <a:extLst>
              <a:ext uri="{FF2B5EF4-FFF2-40B4-BE49-F238E27FC236}">
                <a16:creationId xmlns:a16="http://schemas.microsoft.com/office/drawing/2014/main" id="{C2478A37-2BF7-8F3F-2FAE-9BDF35EBD811}"/>
              </a:ext>
            </a:extLst>
          </p:cNvPr>
          <p:cNvGrpSpPr/>
          <p:nvPr/>
        </p:nvGrpSpPr>
        <p:grpSpPr>
          <a:xfrm flipH="1">
            <a:off x="4983405" y="4602136"/>
            <a:ext cx="1242915" cy="1262779"/>
            <a:chOff x="2178000" y="1370575"/>
            <a:chExt cx="1417475" cy="1417450"/>
          </a:xfrm>
        </p:grpSpPr>
        <p:sp>
          <p:nvSpPr>
            <p:cNvPr id="31" name="Google Shape;1409;p39">
              <a:extLst>
                <a:ext uri="{FF2B5EF4-FFF2-40B4-BE49-F238E27FC236}">
                  <a16:creationId xmlns:a16="http://schemas.microsoft.com/office/drawing/2014/main" id="{923CF08C-51B5-9B08-EF5C-A88775363AE9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410;p39">
              <a:extLst>
                <a:ext uri="{FF2B5EF4-FFF2-40B4-BE49-F238E27FC236}">
                  <a16:creationId xmlns:a16="http://schemas.microsoft.com/office/drawing/2014/main" id="{2FDCAC83-7D47-E4A9-3C29-DE80A449ACA3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411;p39">
              <a:extLst>
                <a:ext uri="{FF2B5EF4-FFF2-40B4-BE49-F238E27FC236}">
                  <a16:creationId xmlns:a16="http://schemas.microsoft.com/office/drawing/2014/main" id="{CC9204C5-5B65-B813-6C15-D65230266348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412;p39">
              <a:extLst>
                <a:ext uri="{FF2B5EF4-FFF2-40B4-BE49-F238E27FC236}">
                  <a16:creationId xmlns:a16="http://schemas.microsoft.com/office/drawing/2014/main" id="{D993A3E6-F277-E022-28DC-3167A141616C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413;p39">
              <a:extLst>
                <a:ext uri="{FF2B5EF4-FFF2-40B4-BE49-F238E27FC236}">
                  <a16:creationId xmlns:a16="http://schemas.microsoft.com/office/drawing/2014/main" id="{151538D1-D9C2-614A-DB41-347D3C9F9F3E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414;p39">
              <a:extLst>
                <a:ext uri="{FF2B5EF4-FFF2-40B4-BE49-F238E27FC236}">
                  <a16:creationId xmlns:a16="http://schemas.microsoft.com/office/drawing/2014/main" id="{3C3BDB25-46A9-07A9-9506-3910AC067692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415;p39">
              <a:extLst>
                <a:ext uri="{FF2B5EF4-FFF2-40B4-BE49-F238E27FC236}">
                  <a16:creationId xmlns:a16="http://schemas.microsoft.com/office/drawing/2014/main" id="{9D006B52-9AAE-BC5D-663C-510CA32C3459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416;p39">
              <a:extLst>
                <a:ext uri="{FF2B5EF4-FFF2-40B4-BE49-F238E27FC236}">
                  <a16:creationId xmlns:a16="http://schemas.microsoft.com/office/drawing/2014/main" id="{009C6E80-8E63-E29D-DB38-11B87E4FD718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417;p39">
              <a:extLst>
                <a:ext uri="{FF2B5EF4-FFF2-40B4-BE49-F238E27FC236}">
                  <a16:creationId xmlns:a16="http://schemas.microsoft.com/office/drawing/2014/main" id="{61FF8998-C631-5AB6-CFA3-800AEEF00A98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418;p39">
              <a:extLst>
                <a:ext uri="{FF2B5EF4-FFF2-40B4-BE49-F238E27FC236}">
                  <a16:creationId xmlns:a16="http://schemas.microsoft.com/office/drawing/2014/main" id="{3F837775-817E-E8E4-951A-360675708F7C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419;p39">
              <a:extLst>
                <a:ext uri="{FF2B5EF4-FFF2-40B4-BE49-F238E27FC236}">
                  <a16:creationId xmlns:a16="http://schemas.microsoft.com/office/drawing/2014/main" id="{04574DF9-3B2B-DE36-1F63-7DB2855A00B1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420;p39">
              <a:extLst>
                <a:ext uri="{FF2B5EF4-FFF2-40B4-BE49-F238E27FC236}">
                  <a16:creationId xmlns:a16="http://schemas.microsoft.com/office/drawing/2014/main" id="{465385CD-0C09-5114-0301-7A8C67A50A68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421;p39">
              <a:extLst>
                <a:ext uri="{FF2B5EF4-FFF2-40B4-BE49-F238E27FC236}">
                  <a16:creationId xmlns:a16="http://schemas.microsoft.com/office/drawing/2014/main" id="{9AC9F5C6-8E9B-17F1-938E-F09CE58FC90B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422;p39">
              <a:extLst>
                <a:ext uri="{FF2B5EF4-FFF2-40B4-BE49-F238E27FC236}">
                  <a16:creationId xmlns:a16="http://schemas.microsoft.com/office/drawing/2014/main" id="{700E90A0-D9DB-ECD0-47A7-743A1B927B3D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saib">
            <a:extLst>
              <a:ext uri="{FF2B5EF4-FFF2-40B4-BE49-F238E27FC236}">
                <a16:creationId xmlns:a16="http://schemas.microsoft.com/office/drawing/2014/main" id="{1E0F6780-2ABA-DF79-611B-5BF2C3008B53}"/>
              </a:ext>
            </a:extLst>
          </p:cNvPr>
          <p:cNvSpPr/>
          <p:nvPr/>
        </p:nvSpPr>
        <p:spPr>
          <a:xfrm rot="19980337">
            <a:off x="10789287" y="2068876"/>
            <a:ext cx="1139606" cy="1060242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46" name="said">
            <a:extLst>
              <a:ext uri="{FF2B5EF4-FFF2-40B4-BE49-F238E27FC236}">
                <a16:creationId xmlns:a16="http://schemas.microsoft.com/office/drawing/2014/main" id="{1E0F6780-2ABA-DF79-611B-5BF2C3008B53}"/>
              </a:ext>
            </a:extLst>
          </p:cNvPr>
          <p:cNvSpPr/>
          <p:nvPr/>
        </p:nvSpPr>
        <p:spPr>
          <a:xfrm rot="19980337">
            <a:off x="10837598" y="4722828"/>
            <a:ext cx="1139606" cy="1060242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47" name="saic">
            <a:extLst>
              <a:ext uri="{FF2B5EF4-FFF2-40B4-BE49-F238E27FC236}">
                <a16:creationId xmlns:a16="http://schemas.microsoft.com/office/drawing/2014/main" id="{1E0F6780-2ABA-DF79-611B-5BF2C3008B53}"/>
              </a:ext>
            </a:extLst>
          </p:cNvPr>
          <p:cNvSpPr/>
          <p:nvPr/>
        </p:nvSpPr>
        <p:spPr>
          <a:xfrm rot="19980337">
            <a:off x="4975537" y="2148010"/>
            <a:ext cx="1139606" cy="1060242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pic>
        <p:nvPicPr>
          <p:cNvPr id="49" name="Picture 48">
            <a:hlinkClick r:id="" action="ppaction://noaction"/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80" y="-191241"/>
            <a:ext cx="2123563" cy="212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3424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 animBg="1"/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6AE31B1C-DC38-4101-9F12-E30546272E5A}"/>
              </a:ext>
            </a:extLst>
          </p:cNvPr>
          <p:cNvSpPr/>
          <p:nvPr/>
        </p:nvSpPr>
        <p:spPr>
          <a:xfrm>
            <a:off x="199053" y="130629"/>
            <a:ext cx="11793894" cy="6559420"/>
          </a:xfrm>
          <a:custGeom>
            <a:avLst/>
            <a:gdLst>
              <a:gd name="connsiteX0" fmla="*/ 0 w 11793894"/>
              <a:gd name="connsiteY0" fmla="*/ 613962 h 6559420"/>
              <a:gd name="connsiteX1" fmla="*/ 613962 w 11793894"/>
              <a:gd name="connsiteY1" fmla="*/ 0 h 6559420"/>
              <a:gd name="connsiteX2" fmla="*/ 11179932 w 11793894"/>
              <a:gd name="connsiteY2" fmla="*/ 0 h 6559420"/>
              <a:gd name="connsiteX3" fmla="*/ 11793894 w 11793894"/>
              <a:gd name="connsiteY3" fmla="*/ 613962 h 6559420"/>
              <a:gd name="connsiteX4" fmla="*/ 11793894 w 11793894"/>
              <a:gd name="connsiteY4" fmla="*/ 5945458 h 6559420"/>
              <a:gd name="connsiteX5" fmla="*/ 11179932 w 11793894"/>
              <a:gd name="connsiteY5" fmla="*/ 6559420 h 6559420"/>
              <a:gd name="connsiteX6" fmla="*/ 613962 w 11793894"/>
              <a:gd name="connsiteY6" fmla="*/ 6559420 h 6559420"/>
              <a:gd name="connsiteX7" fmla="*/ 0 w 11793894"/>
              <a:gd name="connsiteY7" fmla="*/ 5945458 h 6559420"/>
              <a:gd name="connsiteX8" fmla="*/ 0 w 11793894"/>
              <a:gd name="connsiteY8" fmla="*/ 613962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4" h="6559420" fill="none" extrusionOk="0">
                <a:moveTo>
                  <a:pt x="0" y="613962"/>
                </a:moveTo>
                <a:cubicBezTo>
                  <a:pt x="-44515" y="267680"/>
                  <a:pt x="291781" y="13822"/>
                  <a:pt x="613962" y="0"/>
                </a:cubicBezTo>
                <a:cubicBezTo>
                  <a:pt x="5752667" y="130954"/>
                  <a:pt x="8915983" y="43574"/>
                  <a:pt x="11179932" y="0"/>
                </a:cubicBezTo>
                <a:cubicBezTo>
                  <a:pt x="11523607" y="7075"/>
                  <a:pt x="11809804" y="294369"/>
                  <a:pt x="11793894" y="613962"/>
                </a:cubicBezTo>
                <a:cubicBezTo>
                  <a:pt x="11643455" y="1880618"/>
                  <a:pt x="11879773" y="5171155"/>
                  <a:pt x="11793894" y="5945458"/>
                </a:cubicBezTo>
                <a:cubicBezTo>
                  <a:pt x="11773165" y="6287944"/>
                  <a:pt x="11468230" y="6524380"/>
                  <a:pt x="11179932" y="6559420"/>
                </a:cubicBezTo>
                <a:cubicBezTo>
                  <a:pt x="7439939" y="6714617"/>
                  <a:pt x="3371575" y="6722440"/>
                  <a:pt x="613962" y="6559420"/>
                </a:cubicBezTo>
                <a:cubicBezTo>
                  <a:pt x="279279" y="6499922"/>
                  <a:pt x="-26072" y="6299764"/>
                  <a:pt x="0" y="5945458"/>
                </a:cubicBezTo>
                <a:cubicBezTo>
                  <a:pt x="64656" y="5287668"/>
                  <a:pt x="-17807" y="1320764"/>
                  <a:pt x="0" y="613962"/>
                </a:cubicBezTo>
                <a:close/>
              </a:path>
              <a:path w="11793894" h="6559420" stroke="0" extrusionOk="0">
                <a:moveTo>
                  <a:pt x="0" y="613962"/>
                </a:moveTo>
                <a:cubicBezTo>
                  <a:pt x="-50178" y="243929"/>
                  <a:pt x="238467" y="13667"/>
                  <a:pt x="613962" y="0"/>
                </a:cubicBezTo>
                <a:cubicBezTo>
                  <a:pt x="1692607" y="132882"/>
                  <a:pt x="7384017" y="-84951"/>
                  <a:pt x="11179932" y="0"/>
                </a:cubicBezTo>
                <a:cubicBezTo>
                  <a:pt x="11473296" y="44646"/>
                  <a:pt x="11785742" y="319940"/>
                  <a:pt x="11793894" y="613962"/>
                </a:cubicBezTo>
                <a:cubicBezTo>
                  <a:pt x="11814081" y="1590716"/>
                  <a:pt x="11946374" y="4099744"/>
                  <a:pt x="11793894" y="5945458"/>
                </a:cubicBezTo>
                <a:cubicBezTo>
                  <a:pt x="11804478" y="6285796"/>
                  <a:pt x="11523183" y="6550840"/>
                  <a:pt x="11179932" y="6559420"/>
                </a:cubicBezTo>
                <a:cubicBezTo>
                  <a:pt x="6742089" y="6647059"/>
                  <a:pt x="3989429" y="6486741"/>
                  <a:pt x="613962" y="6559420"/>
                </a:cubicBezTo>
                <a:cubicBezTo>
                  <a:pt x="268207" y="6495787"/>
                  <a:pt x="-2423" y="6287907"/>
                  <a:pt x="0" y="5945458"/>
                </a:cubicBezTo>
                <a:cubicBezTo>
                  <a:pt x="-38581" y="5277464"/>
                  <a:pt x="63341" y="2415705"/>
                  <a:pt x="0" y="613962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936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vi-VN" sz="28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âu hỏi"/>
          <p:cNvSpPr/>
          <p:nvPr/>
        </p:nvSpPr>
        <p:spPr>
          <a:xfrm>
            <a:off x="2849793" y="156201"/>
            <a:ext cx="8060262" cy="17725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4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4000" dirty="0" err="1">
                <a:solidFill>
                  <a:srgbClr val="663300"/>
                </a:solidFill>
                <a:latin typeface="UTM Avo" panose="02040603050506020204" pitchFamily="18" charset="0"/>
              </a:rPr>
              <a:t>Giữ</a:t>
            </a:r>
            <a:r>
              <a:rPr lang="en-GB" sz="4000" dirty="0">
                <a:solidFill>
                  <a:srgbClr val="663300"/>
                </a:solidFill>
                <a:latin typeface="UTM Avo" panose="02040603050506020204" pitchFamily="18" charset="0"/>
              </a:rPr>
              <a:t> </a:t>
            </a:r>
            <a:r>
              <a:rPr lang="vi-VN" sz="4000" dirty="0">
                <a:solidFill>
                  <a:srgbClr val="663300"/>
                </a:solidFill>
                <a:latin typeface="UTM Avo" panose="02040603050506020204" pitchFamily="18" charset="0"/>
              </a:rPr>
              <a:t>an toàn và vệ sinh trường học</a:t>
            </a:r>
            <a:r>
              <a:rPr lang="en-US" sz="4000" dirty="0">
                <a:solidFill>
                  <a:srgbClr val="663300"/>
                </a:solidFill>
                <a:latin typeface="UTM Avo" panose="02040603050506020204" pitchFamily="18" charset="0"/>
              </a:rPr>
              <a:t> </a:t>
            </a:r>
            <a:r>
              <a:rPr lang="en-GB" sz="4000" dirty="0" err="1">
                <a:solidFill>
                  <a:srgbClr val="663300"/>
                </a:solidFill>
                <a:latin typeface="UTM Avo" panose="02040603050506020204" pitchFamily="18" charset="0"/>
              </a:rPr>
              <a:t>đem</a:t>
            </a:r>
            <a:r>
              <a:rPr lang="en-GB" sz="4000" dirty="0">
                <a:solidFill>
                  <a:srgbClr val="663300"/>
                </a:solidFill>
                <a:latin typeface="UTM Avo" panose="02040603050506020204" pitchFamily="18" charset="0"/>
              </a:rPr>
              <a:t> </a:t>
            </a:r>
            <a:r>
              <a:rPr lang="en-GB" sz="4000" dirty="0" err="1">
                <a:solidFill>
                  <a:srgbClr val="663300"/>
                </a:solidFill>
                <a:latin typeface="UTM Avo" panose="02040603050506020204" pitchFamily="18" charset="0"/>
              </a:rPr>
              <a:t>lại</a:t>
            </a:r>
            <a:r>
              <a:rPr lang="en-GB" sz="4000" dirty="0">
                <a:solidFill>
                  <a:srgbClr val="663300"/>
                </a:solidFill>
                <a:latin typeface="UTM Avo" panose="02040603050506020204" pitchFamily="18" charset="0"/>
              </a:rPr>
              <a:t> </a:t>
            </a:r>
            <a:r>
              <a:rPr lang="en-GB" sz="4000" dirty="0" err="1">
                <a:solidFill>
                  <a:srgbClr val="663300"/>
                </a:solidFill>
                <a:latin typeface="UTM Avo" panose="02040603050506020204" pitchFamily="18" charset="0"/>
              </a:rPr>
              <a:t>lợi</a:t>
            </a:r>
            <a:r>
              <a:rPr lang="en-GB" sz="4000" dirty="0">
                <a:solidFill>
                  <a:srgbClr val="663300"/>
                </a:solidFill>
                <a:latin typeface="UTM Avo" panose="02040603050506020204" pitchFamily="18" charset="0"/>
              </a:rPr>
              <a:t> </a:t>
            </a:r>
            <a:r>
              <a:rPr lang="en-GB" sz="4000" dirty="0" err="1">
                <a:solidFill>
                  <a:srgbClr val="663300"/>
                </a:solidFill>
                <a:latin typeface="UTM Avo" panose="02040603050506020204" pitchFamily="18" charset="0"/>
              </a:rPr>
              <a:t>ích</a:t>
            </a:r>
            <a:r>
              <a:rPr lang="en-GB" sz="4000" dirty="0">
                <a:solidFill>
                  <a:srgbClr val="663300"/>
                </a:solidFill>
                <a:latin typeface="UTM Avo" panose="02040603050506020204" pitchFamily="18" charset="0"/>
              </a:rPr>
              <a:t> </a:t>
            </a:r>
            <a:r>
              <a:rPr lang="en-GB" sz="4000" dirty="0" err="1">
                <a:solidFill>
                  <a:srgbClr val="663300"/>
                </a:solidFill>
                <a:latin typeface="UTM Avo" panose="02040603050506020204" pitchFamily="18" charset="0"/>
              </a:rPr>
              <a:t>gì</a:t>
            </a:r>
            <a:r>
              <a:rPr lang="en-GB" sz="4000" dirty="0">
                <a:solidFill>
                  <a:srgbClr val="663300"/>
                </a:solidFill>
                <a:latin typeface="UTM Avo" panose="02040603050506020204" pitchFamily="18" charset="0"/>
              </a:rPr>
              <a:t>? </a:t>
            </a:r>
            <a:endParaRPr lang="en-GB" dirty="0">
              <a:solidFill>
                <a:srgbClr val="663300"/>
              </a:solidFill>
              <a:latin typeface="UTM Avo" panose="02040603050506020204" pitchFamily="18" charset="0"/>
            </a:endParaRPr>
          </a:p>
        </p:txBody>
      </p:sp>
      <p:grpSp>
        <p:nvGrpSpPr>
          <p:cNvPr id="12" name="A"/>
          <p:cNvGrpSpPr/>
          <p:nvPr/>
        </p:nvGrpSpPr>
        <p:grpSpPr>
          <a:xfrm>
            <a:off x="464231" y="2355461"/>
            <a:ext cx="5359793" cy="1473589"/>
            <a:chOff x="464231" y="2355461"/>
            <a:chExt cx="5359793" cy="1473589"/>
          </a:xfrm>
        </p:grpSpPr>
        <p:sp>
          <p:nvSpPr>
            <p:cNvPr id="5" name="Rounded Rectangle 4"/>
            <p:cNvSpPr/>
            <p:nvPr/>
          </p:nvSpPr>
          <p:spPr>
            <a:xfrm>
              <a:off x="1448972" y="2599009"/>
              <a:ext cx="4304713" cy="111134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674054" y="2538781"/>
              <a:ext cx="4149970" cy="1106951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9" r="78596" b="84410"/>
            <a:stretch/>
          </p:blipFill>
          <p:spPr>
            <a:xfrm>
              <a:off x="464231" y="2355461"/>
              <a:ext cx="1570535" cy="147358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230599" y="2568160"/>
              <a:ext cx="2741456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Học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sinh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có</a:t>
              </a:r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  <a:p>
              <a:pPr algn="ctr" defTabSz="914400"/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sức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khỏe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tốt</a:t>
              </a:r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1" name="B"/>
          <p:cNvGrpSpPr/>
          <p:nvPr/>
        </p:nvGrpSpPr>
        <p:grpSpPr>
          <a:xfrm>
            <a:off x="6026734" y="2243358"/>
            <a:ext cx="5382603" cy="1667899"/>
            <a:chOff x="6026734" y="2243358"/>
            <a:chExt cx="5382603" cy="1667899"/>
          </a:xfrm>
        </p:grpSpPr>
        <p:sp>
          <p:nvSpPr>
            <p:cNvPr id="6" name="Rounded Rectangle 5"/>
            <p:cNvSpPr/>
            <p:nvPr/>
          </p:nvSpPr>
          <p:spPr>
            <a:xfrm>
              <a:off x="7033847" y="2570873"/>
              <a:ext cx="4304713" cy="111134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529535" y="2587937"/>
              <a:ext cx="3454890" cy="1077218"/>
            </a:xfrm>
            <a:prstGeom prst="rect">
              <a:avLst/>
            </a:prstGeom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Không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có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</a:p>
            <a:p>
              <a:pPr algn="ctr" defTabSz="914400"/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lợi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ích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gì</a:t>
              </a:r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104624" y="2501827"/>
              <a:ext cx="4304713" cy="1111347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34" t="-410" r="63173" b="84820"/>
            <a:stretch/>
          </p:blipFill>
          <p:spPr>
            <a:xfrm>
              <a:off x="6026734" y="2243358"/>
              <a:ext cx="1330669" cy="1667899"/>
            </a:xfrm>
            <a:prstGeom prst="rect">
              <a:avLst/>
            </a:prstGeom>
            <a:ln w="38100">
              <a:noFill/>
            </a:ln>
          </p:spPr>
        </p:pic>
      </p:grpSp>
      <p:grpSp>
        <p:nvGrpSpPr>
          <p:cNvPr id="25" name="C"/>
          <p:cNvGrpSpPr/>
          <p:nvPr/>
        </p:nvGrpSpPr>
        <p:grpSpPr>
          <a:xfrm>
            <a:off x="529503" y="4096574"/>
            <a:ext cx="5294521" cy="1556748"/>
            <a:chOff x="529503" y="4096574"/>
            <a:chExt cx="5294521" cy="1556748"/>
          </a:xfrm>
        </p:grpSpPr>
        <p:sp>
          <p:nvSpPr>
            <p:cNvPr id="8" name="Rounded Rectangle 7"/>
            <p:cNvSpPr/>
            <p:nvPr/>
          </p:nvSpPr>
          <p:spPr>
            <a:xfrm>
              <a:off x="1448971" y="4269546"/>
              <a:ext cx="4304713" cy="111134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24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32149" y="4268727"/>
              <a:ext cx="367903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Trường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lớp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trở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nên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đẹp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hơn</a:t>
              </a:r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519311" y="4199650"/>
              <a:ext cx="4304713" cy="1111347"/>
            </a:xfrm>
            <a:prstGeom prst="roundRect">
              <a:avLst/>
            </a:prstGeom>
            <a:noFill/>
            <a:ln w="38100">
              <a:solidFill>
                <a:srgbClr val="924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49" t="-1026" r="49486" b="84616"/>
            <a:stretch/>
          </p:blipFill>
          <p:spPr>
            <a:xfrm rot="20512849">
              <a:off x="529503" y="4096574"/>
              <a:ext cx="1439992" cy="1556748"/>
            </a:xfrm>
            <a:prstGeom prst="rect">
              <a:avLst/>
            </a:prstGeom>
          </p:spPr>
        </p:pic>
      </p:grpSp>
      <p:grpSp>
        <p:nvGrpSpPr>
          <p:cNvPr id="29" name="D"/>
          <p:cNvGrpSpPr/>
          <p:nvPr/>
        </p:nvGrpSpPr>
        <p:grpSpPr>
          <a:xfrm>
            <a:off x="6207202" y="4021354"/>
            <a:ext cx="5269040" cy="1607727"/>
            <a:chOff x="6207202" y="4021354"/>
            <a:chExt cx="5269040" cy="1607727"/>
          </a:xfrm>
        </p:grpSpPr>
        <p:sp>
          <p:nvSpPr>
            <p:cNvPr id="7" name="Rounded Rectangle 6"/>
            <p:cNvSpPr/>
            <p:nvPr/>
          </p:nvSpPr>
          <p:spPr>
            <a:xfrm>
              <a:off x="7033847" y="4269545"/>
              <a:ext cx="4304713" cy="111134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96163" y="4238772"/>
              <a:ext cx="458007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Phòng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tránh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nhiều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bệnh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tật</a:t>
              </a:r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104624" y="4199650"/>
              <a:ext cx="4304713" cy="1111347"/>
            </a:xfrm>
            <a:prstGeom prst="round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28" r="33678" b="84615"/>
            <a:stretch/>
          </p:blipFill>
          <p:spPr>
            <a:xfrm>
              <a:off x="6207202" y="4021354"/>
              <a:ext cx="1169715" cy="1607727"/>
            </a:xfrm>
            <a:prstGeom prst="rect">
              <a:avLst/>
            </a:prstGeom>
          </p:spPr>
        </p:pic>
      </p:grpSp>
      <p:grpSp>
        <p:nvGrpSpPr>
          <p:cNvPr id="30" name="mattroi">
            <a:extLst>
              <a:ext uri="{FF2B5EF4-FFF2-40B4-BE49-F238E27FC236}">
                <a16:creationId xmlns:a16="http://schemas.microsoft.com/office/drawing/2014/main" id="{C2478A37-2BF7-8F3F-2FAE-9BDF35EBD811}"/>
              </a:ext>
            </a:extLst>
          </p:cNvPr>
          <p:cNvGrpSpPr/>
          <p:nvPr/>
        </p:nvGrpSpPr>
        <p:grpSpPr>
          <a:xfrm flipH="1">
            <a:off x="5024329" y="1967619"/>
            <a:ext cx="1242915" cy="1262779"/>
            <a:chOff x="2178000" y="1370575"/>
            <a:chExt cx="1417475" cy="1417450"/>
          </a:xfrm>
        </p:grpSpPr>
        <p:sp>
          <p:nvSpPr>
            <p:cNvPr id="31" name="Google Shape;1409;p39">
              <a:extLst>
                <a:ext uri="{FF2B5EF4-FFF2-40B4-BE49-F238E27FC236}">
                  <a16:creationId xmlns:a16="http://schemas.microsoft.com/office/drawing/2014/main" id="{923CF08C-51B5-9B08-EF5C-A88775363AE9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410;p39">
              <a:extLst>
                <a:ext uri="{FF2B5EF4-FFF2-40B4-BE49-F238E27FC236}">
                  <a16:creationId xmlns:a16="http://schemas.microsoft.com/office/drawing/2014/main" id="{2FDCAC83-7D47-E4A9-3C29-DE80A449ACA3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411;p39">
              <a:extLst>
                <a:ext uri="{FF2B5EF4-FFF2-40B4-BE49-F238E27FC236}">
                  <a16:creationId xmlns:a16="http://schemas.microsoft.com/office/drawing/2014/main" id="{CC9204C5-5B65-B813-6C15-D65230266348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412;p39">
              <a:extLst>
                <a:ext uri="{FF2B5EF4-FFF2-40B4-BE49-F238E27FC236}">
                  <a16:creationId xmlns:a16="http://schemas.microsoft.com/office/drawing/2014/main" id="{D993A3E6-F277-E022-28DC-3167A141616C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413;p39">
              <a:extLst>
                <a:ext uri="{FF2B5EF4-FFF2-40B4-BE49-F238E27FC236}">
                  <a16:creationId xmlns:a16="http://schemas.microsoft.com/office/drawing/2014/main" id="{151538D1-D9C2-614A-DB41-347D3C9F9F3E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414;p39">
              <a:extLst>
                <a:ext uri="{FF2B5EF4-FFF2-40B4-BE49-F238E27FC236}">
                  <a16:creationId xmlns:a16="http://schemas.microsoft.com/office/drawing/2014/main" id="{3C3BDB25-46A9-07A9-9506-3910AC067692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415;p39">
              <a:extLst>
                <a:ext uri="{FF2B5EF4-FFF2-40B4-BE49-F238E27FC236}">
                  <a16:creationId xmlns:a16="http://schemas.microsoft.com/office/drawing/2014/main" id="{9D006B52-9AAE-BC5D-663C-510CA32C3459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416;p39">
              <a:extLst>
                <a:ext uri="{FF2B5EF4-FFF2-40B4-BE49-F238E27FC236}">
                  <a16:creationId xmlns:a16="http://schemas.microsoft.com/office/drawing/2014/main" id="{009C6E80-8E63-E29D-DB38-11B87E4FD718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417;p39">
              <a:extLst>
                <a:ext uri="{FF2B5EF4-FFF2-40B4-BE49-F238E27FC236}">
                  <a16:creationId xmlns:a16="http://schemas.microsoft.com/office/drawing/2014/main" id="{61FF8998-C631-5AB6-CFA3-800AEEF00A98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418;p39">
              <a:extLst>
                <a:ext uri="{FF2B5EF4-FFF2-40B4-BE49-F238E27FC236}">
                  <a16:creationId xmlns:a16="http://schemas.microsoft.com/office/drawing/2014/main" id="{3F837775-817E-E8E4-951A-360675708F7C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419;p39">
              <a:extLst>
                <a:ext uri="{FF2B5EF4-FFF2-40B4-BE49-F238E27FC236}">
                  <a16:creationId xmlns:a16="http://schemas.microsoft.com/office/drawing/2014/main" id="{04574DF9-3B2B-DE36-1F63-7DB2855A00B1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420;p39">
              <a:extLst>
                <a:ext uri="{FF2B5EF4-FFF2-40B4-BE49-F238E27FC236}">
                  <a16:creationId xmlns:a16="http://schemas.microsoft.com/office/drawing/2014/main" id="{465385CD-0C09-5114-0301-7A8C67A50A68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421;p39">
              <a:extLst>
                <a:ext uri="{FF2B5EF4-FFF2-40B4-BE49-F238E27FC236}">
                  <a16:creationId xmlns:a16="http://schemas.microsoft.com/office/drawing/2014/main" id="{9AC9F5C6-8E9B-17F1-938E-F09CE58FC90B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422;p39">
              <a:extLst>
                <a:ext uri="{FF2B5EF4-FFF2-40B4-BE49-F238E27FC236}">
                  <a16:creationId xmlns:a16="http://schemas.microsoft.com/office/drawing/2014/main" id="{700E90A0-D9DB-ECD0-47A7-743A1B927B3D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saib">
            <a:extLst>
              <a:ext uri="{FF2B5EF4-FFF2-40B4-BE49-F238E27FC236}">
                <a16:creationId xmlns:a16="http://schemas.microsoft.com/office/drawing/2014/main" id="{1E0F6780-2ABA-DF79-611B-5BF2C3008B53}"/>
              </a:ext>
            </a:extLst>
          </p:cNvPr>
          <p:cNvSpPr/>
          <p:nvPr/>
        </p:nvSpPr>
        <p:spPr>
          <a:xfrm rot="19980337">
            <a:off x="10789287" y="2068876"/>
            <a:ext cx="1139606" cy="1060242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grpSp>
        <p:nvGrpSpPr>
          <p:cNvPr id="49" name="mattroi">
            <a:extLst>
              <a:ext uri="{FF2B5EF4-FFF2-40B4-BE49-F238E27FC236}">
                <a16:creationId xmlns:a16="http://schemas.microsoft.com/office/drawing/2014/main" id="{C2478A37-2BF7-8F3F-2FAE-9BDF35EBD811}"/>
              </a:ext>
            </a:extLst>
          </p:cNvPr>
          <p:cNvGrpSpPr/>
          <p:nvPr/>
        </p:nvGrpSpPr>
        <p:grpSpPr>
          <a:xfrm flipH="1">
            <a:off x="10910055" y="4490612"/>
            <a:ext cx="1242915" cy="1262779"/>
            <a:chOff x="2178000" y="1370575"/>
            <a:chExt cx="1417475" cy="1417450"/>
          </a:xfrm>
        </p:grpSpPr>
        <p:sp>
          <p:nvSpPr>
            <p:cNvPr id="50" name="Google Shape;1409;p39">
              <a:extLst>
                <a:ext uri="{FF2B5EF4-FFF2-40B4-BE49-F238E27FC236}">
                  <a16:creationId xmlns:a16="http://schemas.microsoft.com/office/drawing/2014/main" id="{923CF08C-51B5-9B08-EF5C-A88775363AE9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410;p39">
              <a:extLst>
                <a:ext uri="{FF2B5EF4-FFF2-40B4-BE49-F238E27FC236}">
                  <a16:creationId xmlns:a16="http://schemas.microsoft.com/office/drawing/2014/main" id="{2FDCAC83-7D47-E4A9-3C29-DE80A449ACA3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411;p39">
              <a:extLst>
                <a:ext uri="{FF2B5EF4-FFF2-40B4-BE49-F238E27FC236}">
                  <a16:creationId xmlns:a16="http://schemas.microsoft.com/office/drawing/2014/main" id="{CC9204C5-5B65-B813-6C15-D65230266348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412;p39">
              <a:extLst>
                <a:ext uri="{FF2B5EF4-FFF2-40B4-BE49-F238E27FC236}">
                  <a16:creationId xmlns:a16="http://schemas.microsoft.com/office/drawing/2014/main" id="{D993A3E6-F277-E022-28DC-3167A141616C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413;p39">
              <a:extLst>
                <a:ext uri="{FF2B5EF4-FFF2-40B4-BE49-F238E27FC236}">
                  <a16:creationId xmlns:a16="http://schemas.microsoft.com/office/drawing/2014/main" id="{151538D1-D9C2-614A-DB41-347D3C9F9F3E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414;p39">
              <a:extLst>
                <a:ext uri="{FF2B5EF4-FFF2-40B4-BE49-F238E27FC236}">
                  <a16:creationId xmlns:a16="http://schemas.microsoft.com/office/drawing/2014/main" id="{3C3BDB25-46A9-07A9-9506-3910AC067692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415;p39">
              <a:extLst>
                <a:ext uri="{FF2B5EF4-FFF2-40B4-BE49-F238E27FC236}">
                  <a16:creationId xmlns:a16="http://schemas.microsoft.com/office/drawing/2014/main" id="{9D006B52-9AAE-BC5D-663C-510CA32C3459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416;p39">
              <a:extLst>
                <a:ext uri="{FF2B5EF4-FFF2-40B4-BE49-F238E27FC236}">
                  <a16:creationId xmlns:a16="http://schemas.microsoft.com/office/drawing/2014/main" id="{009C6E80-8E63-E29D-DB38-11B87E4FD718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417;p39">
              <a:extLst>
                <a:ext uri="{FF2B5EF4-FFF2-40B4-BE49-F238E27FC236}">
                  <a16:creationId xmlns:a16="http://schemas.microsoft.com/office/drawing/2014/main" id="{61FF8998-C631-5AB6-CFA3-800AEEF00A98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418;p39">
              <a:extLst>
                <a:ext uri="{FF2B5EF4-FFF2-40B4-BE49-F238E27FC236}">
                  <a16:creationId xmlns:a16="http://schemas.microsoft.com/office/drawing/2014/main" id="{3F837775-817E-E8E4-951A-360675708F7C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419;p39">
              <a:extLst>
                <a:ext uri="{FF2B5EF4-FFF2-40B4-BE49-F238E27FC236}">
                  <a16:creationId xmlns:a16="http://schemas.microsoft.com/office/drawing/2014/main" id="{04574DF9-3B2B-DE36-1F63-7DB2855A00B1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420;p39">
              <a:extLst>
                <a:ext uri="{FF2B5EF4-FFF2-40B4-BE49-F238E27FC236}">
                  <a16:creationId xmlns:a16="http://schemas.microsoft.com/office/drawing/2014/main" id="{465385CD-0C09-5114-0301-7A8C67A50A68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421;p39">
              <a:extLst>
                <a:ext uri="{FF2B5EF4-FFF2-40B4-BE49-F238E27FC236}">
                  <a16:creationId xmlns:a16="http://schemas.microsoft.com/office/drawing/2014/main" id="{9AC9F5C6-8E9B-17F1-938E-F09CE58FC90B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422;p39">
              <a:extLst>
                <a:ext uri="{FF2B5EF4-FFF2-40B4-BE49-F238E27FC236}">
                  <a16:creationId xmlns:a16="http://schemas.microsoft.com/office/drawing/2014/main" id="{700E90A0-D9DB-ECD0-47A7-743A1B927B3D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" name="mattroi">
            <a:extLst>
              <a:ext uri="{FF2B5EF4-FFF2-40B4-BE49-F238E27FC236}">
                <a16:creationId xmlns:a16="http://schemas.microsoft.com/office/drawing/2014/main" id="{C2478A37-2BF7-8F3F-2FAE-9BDF35EBD811}"/>
              </a:ext>
            </a:extLst>
          </p:cNvPr>
          <p:cNvGrpSpPr/>
          <p:nvPr/>
        </p:nvGrpSpPr>
        <p:grpSpPr>
          <a:xfrm flipH="1">
            <a:off x="5087306" y="4564867"/>
            <a:ext cx="1242915" cy="1262779"/>
            <a:chOff x="2178000" y="1370575"/>
            <a:chExt cx="1417475" cy="1417450"/>
          </a:xfrm>
        </p:grpSpPr>
        <p:sp>
          <p:nvSpPr>
            <p:cNvPr id="65" name="Google Shape;1409;p39">
              <a:extLst>
                <a:ext uri="{FF2B5EF4-FFF2-40B4-BE49-F238E27FC236}">
                  <a16:creationId xmlns:a16="http://schemas.microsoft.com/office/drawing/2014/main" id="{923CF08C-51B5-9B08-EF5C-A88775363AE9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410;p39">
              <a:extLst>
                <a:ext uri="{FF2B5EF4-FFF2-40B4-BE49-F238E27FC236}">
                  <a16:creationId xmlns:a16="http://schemas.microsoft.com/office/drawing/2014/main" id="{2FDCAC83-7D47-E4A9-3C29-DE80A449ACA3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411;p39">
              <a:extLst>
                <a:ext uri="{FF2B5EF4-FFF2-40B4-BE49-F238E27FC236}">
                  <a16:creationId xmlns:a16="http://schemas.microsoft.com/office/drawing/2014/main" id="{CC9204C5-5B65-B813-6C15-D65230266348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412;p39">
              <a:extLst>
                <a:ext uri="{FF2B5EF4-FFF2-40B4-BE49-F238E27FC236}">
                  <a16:creationId xmlns:a16="http://schemas.microsoft.com/office/drawing/2014/main" id="{D993A3E6-F277-E022-28DC-3167A141616C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413;p39">
              <a:extLst>
                <a:ext uri="{FF2B5EF4-FFF2-40B4-BE49-F238E27FC236}">
                  <a16:creationId xmlns:a16="http://schemas.microsoft.com/office/drawing/2014/main" id="{151538D1-D9C2-614A-DB41-347D3C9F9F3E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414;p39">
              <a:extLst>
                <a:ext uri="{FF2B5EF4-FFF2-40B4-BE49-F238E27FC236}">
                  <a16:creationId xmlns:a16="http://schemas.microsoft.com/office/drawing/2014/main" id="{3C3BDB25-46A9-07A9-9506-3910AC067692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415;p39">
              <a:extLst>
                <a:ext uri="{FF2B5EF4-FFF2-40B4-BE49-F238E27FC236}">
                  <a16:creationId xmlns:a16="http://schemas.microsoft.com/office/drawing/2014/main" id="{9D006B52-9AAE-BC5D-663C-510CA32C3459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416;p39">
              <a:extLst>
                <a:ext uri="{FF2B5EF4-FFF2-40B4-BE49-F238E27FC236}">
                  <a16:creationId xmlns:a16="http://schemas.microsoft.com/office/drawing/2014/main" id="{009C6E80-8E63-E29D-DB38-11B87E4FD718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417;p39">
              <a:extLst>
                <a:ext uri="{FF2B5EF4-FFF2-40B4-BE49-F238E27FC236}">
                  <a16:creationId xmlns:a16="http://schemas.microsoft.com/office/drawing/2014/main" id="{61FF8998-C631-5AB6-CFA3-800AEEF00A98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418;p39">
              <a:extLst>
                <a:ext uri="{FF2B5EF4-FFF2-40B4-BE49-F238E27FC236}">
                  <a16:creationId xmlns:a16="http://schemas.microsoft.com/office/drawing/2014/main" id="{3F837775-817E-E8E4-951A-360675708F7C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419;p39">
              <a:extLst>
                <a:ext uri="{FF2B5EF4-FFF2-40B4-BE49-F238E27FC236}">
                  <a16:creationId xmlns:a16="http://schemas.microsoft.com/office/drawing/2014/main" id="{04574DF9-3B2B-DE36-1F63-7DB2855A00B1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420;p39">
              <a:extLst>
                <a:ext uri="{FF2B5EF4-FFF2-40B4-BE49-F238E27FC236}">
                  <a16:creationId xmlns:a16="http://schemas.microsoft.com/office/drawing/2014/main" id="{465385CD-0C09-5114-0301-7A8C67A50A68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421;p39">
              <a:extLst>
                <a:ext uri="{FF2B5EF4-FFF2-40B4-BE49-F238E27FC236}">
                  <a16:creationId xmlns:a16="http://schemas.microsoft.com/office/drawing/2014/main" id="{9AC9F5C6-8E9B-17F1-938E-F09CE58FC90B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422;p39">
              <a:extLst>
                <a:ext uri="{FF2B5EF4-FFF2-40B4-BE49-F238E27FC236}">
                  <a16:creationId xmlns:a16="http://schemas.microsoft.com/office/drawing/2014/main" id="{700E90A0-D9DB-ECD0-47A7-743A1B927B3D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79" name="Picture 78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50" b="96719" l="10000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57" y="-168174"/>
            <a:ext cx="2249209" cy="206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3820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3F58DA8-8B45-4289-B633-0930905CABFA}"/>
              </a:ext>
            </a:extLst>
          </p:cNvPr>
          <p:cNvSpPr/>
          <p:nvPr/>
        </p:nvSpPr>
        <p:spPr>
          <a:xfrm>
            <a:off x="199053" y="130629"/>
            <a:ext cx="11793894" cy="6559420"/>
          </a:xfrm>
          <a:custGeom>
            <a:avLst/>
            <a:gdLst>
              <a:gd name="connsiteX0" fmla="*/ 0 w 11793894"/>
              <a:gd name="connsiteY0" fmla="*/ 613962 h 6559420"/>
              <a:gd name="connsiteX1" fmla="*/ 613962 w 11793894"/>
              <a:gd name="connsiteY1" fmla="*/ 0 h 6559420"/>
              <a:gd name="connsiteX2" fmla="*/ 11179932 w 11793894"/>
              <a:gd name="connsiteY2" fmla="*/ 0 h 6559420"/>
              <a:gd name="connsiteX3" fmla="*/ 11793894 w 11793894"/>
              <a:gd name="connsiteY3" fmla="*/ 613962 h 6559420"/>
              <a:gd name="connsiteX4" fmla="*/ 11793894 w 11793894"/>
              <a:gd name="connsiteY4" fmla="*/ 5945458 h 6559420"/>
              <a:gd name="connsiteX5" fmla="*/ 11179932 w 11793894"/>
              <a:gd name="connsiteY5" fmla="*/ 6559420 h 6559420"/>
              <a:gd name="connsiteX6" fmla="*/ 613962 w 11793894"/>
              <a:gd name="connsiteY6" fmla="*/ 6559420 h 6559420"/>
              <a:gd name="connsiteX7" fmla="*/ 0 w 11793894"/>
              <a:gd name="connsiteY7" fmla="*/ 5945458 h 6559420"/>
              <a:gd name="connsiteX8" fmla="*/ 0 w 11793894"/>
              <a:gd name="connsiteY8" fmla="*/ 613962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4" h="6559420" fill="none" extrusionOk="0">
                <a:moveTo>
                  <a:pt x="0" y="613962"/>
                </a:moveTo>
                <a:cubicBezTo>
                  <a:pt x="-44515" y="267680"/>
                  <a:pt x="291781" y="13822"/>
                  <a:pt x="613962" y="0"/>
                </a:cubicBezTo>
                <a:cubicBezTo>
                  <a:pt x="5752667" y="130954"/>
                  <a:pt x="8915983" y="43574"/>
                  <a:pt x="11179932" y="0"/>
                </a:cubicBezTo>
                <a:cubicBezTo>
                  <a:pt x="11523607" y="7075"/>
                  <a:pt x="11809804" y="294369"/>
                  <a:pt x="11793894" y="613962"/>
                </a:cubicBezTo>
                <a:cubicBezTo>
                  <a:pt x="11643455" y="1880618"/>
                  <a:pt x="11879773" y="5171155"/>
                  <a:pt x="11793894" y="5945458"/>
                </a:cubicBezTo>
                <a:cubicBezTo>
                  <a:pt x="11773165" y="6287944"/>
                  <a:pt x="11468230" y="6524380"/>
                  <a:pt x="11179932" y="6559420"/>
                </a:cubicBezTo>
                <a:cubicBezTo>
                  <a:pt x="7439939" y="6714617"/>
                  <a:pt x="3371575" y="6722440"/>
                  <a:pt x="613962" y="6559420"/>
                </a:cubicBezTo>
                <a:cubicBezTo>
                  <a:pt x="279279" y="6499922"/>
                  <a:pt x="-26072" y="6299764"/>
                  <a:pt x="0" y="5945458"/>
                </a:cubicBezTo>
                <a:cubicBezTo>
                  <a:pt x="64656" y="5287668"/>
                  <a:pt x="-17807" y="1320764"/>
                  <a:pt x="0" y="613962"/>
                </a:cubicBezTo>
                <a:close/>
              </a:path>
              <a:path w="11793894" h="6559420" stroke="0" extrusionOk="0">
                <a:moveTo>
                  <a:pt x="0" y="613962"/>
                </a:moveTo>
                <a:cubicBezTo>
                  <a:pt x="-50178" y="243929"/>
                  <a:pt x="238467" y="13667"/>
                  <a:pt x="613962" y="0"/>
                </a:cubicBezTo>
                <a:cubicBezTo>
                  <a:pt x="1692607" y="132882"/>
                  <a:pt x="7384017" y="-84951"/>
                  <a:pt x="11179932" y="0"/>
                </a:cubicBezTo>
                <a:cubicBezTo>
                  <a:pt x="11473296" y="44646"/>
                  <a:pt x="11785742" y="319940"/>
                  <a:pt x="11793894" y="613962"/>
                </a:cubicBezTo>
                <a:cubicBezTo>
                  <a:pt x="11814081" y="1590716"/>
                  <a:pt x="11946374" y="4099744"/>
                  <a:pt x="11793894" y="5945458"/>
                </a:cubicBezTo>
                <a:cubicBezTo>
                  <a:pt x="11804478" y="6285796"/>
                  <a:pt x="11523183" y="6550840"/>
                  <a:pt x="11179932" y="6559420"/>
                </a:cubicBezTo>
                <a:cubicBezTo>
                  <a:pt x="6742089" y="6647059"/>
                  <a:pt x="3989429" y="6486741"/>
                  <a:pt x="613962" y="6559420"/>
                </a:cubicBezTo>
                <a:cubicBezTo>
                  <a:pt x="268207" y="6495787"/>
                  <a:pt x="-2423" y="6287907"/>
                  <a:pt x="0" y="5945458"/>
                </a:cubicBezTo>
                <a:cubicBezTo>
                  <a:pt x="-38581" y="5277464"/>
                  <a:pt x="63341" y="2415705"/>
                  <a:pt x="0" y="613962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936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vi-VN" sz="2800" b="0" i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âu hỏi"/>
          <p:cNvSpPr/>
          <p:nvPr/>
        </p:nvSpPr>
        <p:spPr>
          <a:xfrm>
            <a:off x="2849793" y="156201"/>
            <a:ext cx="7132320" cy="177252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4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GB" sz="4000" dirty="0">
                <a:solidFill>
                  <a:srgbClr val="663300"/>
                </a:solidFill>
                <a:latin typeface="UTM Avo" panose="02040603050506020204" pitchFamily="18" charset="0"/>
              </a:rPr>
              <a:t>Ai </a:t>
            </a:r>
            <a:r>
              <a:rPr lang="en-GB" sz="4000" dirty="0" err="1">
                <a:solidFill>
                  <a:srgbClr val="663300"/>
                </a:solidFill>
                <a:latin typeface="UTM Avo" panose="02040603050506020204" pitchFamily="18" charset="0"/>
              </a:rPr>
              <a:t>có</a:t>
            </a:r>
            <a:r>
              <a:rPr lang="en-GB" sz="4000" dirty="0">
                <a:solidFill>
                  <a:srgbClr val="663300"/>
                </a:solidFill>
                <a:latin typeface="UTM Avo" panose="02040603050506020204" pitchFamily="18" charset="0"/>
              </a:rPr>
              <a:t> </a:t>
            </a:r>
            <a:r>
              <a:rPr lang="en-GB" sz="4000" dirty="0" err="1">
                <a:solidFill>
                  <a:srgbClr val="663300"/>
                </a:solidFill>
                <a:latin typeface="UTM Avo" panose="02040603050506020204" pitchFamily="18" charset="0"/>
              </a:rPr>
              <a:t>nhiệm</a:t>
            </a:r>
            <a:r>
              <a:rPr lang="en-GB" sz="4000" dirty="0">
                <a:solidFill>
                  <a:srgbClr val="663300"/>
                </a:solidFill>
                <a:latin typeface="UTM Avo" panose="02040603050506020204" pitchFamily="18" charset="0"/>
              </a:rPr>
              <a:t> </a:t>
            </a:r>
            <a:r>
              <a:rPr lang="en-GB" sz="4000" dirty="0" err="1">
                <a:solidFill>
                  <a:srgbClr val="663300"/>
                </a:solidFill>
                <a:latin typeface="UTM Avo" panose="02040603050506020204" pitchFamily="18" charset="0"/>
              </a:rPr>
              <a:t>vụ</a:t>
            </a:r>
            <a:r>
              <a:rPr lang="en-GB" sz="4000" dirty="0">
                <a:solidFill>
                  <a:srgbClr val="663300"/>
                </a:solidFill>
                <a:latin typeface="UTM Avo" panose="02040603050506020204" pitchFamily="18" charset="0"/>
              </a:rPr>
              <a:t> </a:t>
            </a:r>
            <a:r>
              <a:rPr lang="en-GB" sz="4000" dirty="0" err="1">
                <a:solidFill>
                  <a:srgbClr val="663300"/>
                </a:solidFill>
                <a:latin typeface="UTM Avo" panose="02040603050506020204" pitchFamily="18" charset="0"/>
              </a:rPr>
              <a:t>giữ</a:t>
            </a:r>
            <a:r>
              <a:rPr lang="en-GB" sz="4000" dirty="0">
                <a:solidFill>
                  <a:srgbClr val="663300"/>
                </a:solidFill>
                <a:latin typeface="UTM Avo" panose="02040603050506020204" pitchFamily="18" charset="0"/>
              </a:rPr>
              <a:t> an </a:t>
            </a:r>
            <a:r>
              <a:rPr lang="en-GB" sz="4000" dirty="0" err="1">
                <a:solidFill>
                  <a:srgbClr val="663300"/>
                </a:solidFill>
                <a:latin typeface="UTM Avo" panose="02040603050506020204" pitchFamily="18" charset="0"/>
              </a:rPr>
              <a:t>toàn</a:t>
            </a:r>
            <a:r>
              <a:rPr lang="en-GB" sz="4000" dirty="0">
                <a:solidFill>
                  <a:srgbClr val="663300"/>
                </a:solidFill>
                <a:latin typeface="UTM Avo" panose="02040603050506020204" pitchFamily="18" charset="0"/>
              </a:rPr>
              <a:t> </a:t>
            </a:r>
            <a:r>
              <a:rPr lang="en-GB" sz="4000" dirty="0" err="1">
                <a:solidFill>
                  <a:srgbClr val="663300"/>
                </a:solidFill>
                <a:latin typeface="UTM Avo" panose="02040603050506020204" pitchFamily="18" charset="0"/>
              </a:rPr>
              <a:t>và</a:t>
            </a:r>
            <a:r>
              <a:rPr lang="en-GB" sz="4000" dirty="0">
                <a:solidFill>
                  <a:srgbClr val="663300"/>
                </a:solidFill>
                <a:latin typeface="UTM Avo" panose="02040603050506020204" pitchFamily="18" charset="0"/>
              </a:rPr>
              <a:t> </a:t>
            </a:r>
            <a:r>
              <a:rPr lang="en-GB" sz="4000" dirty="0" err="1">
                <a:solidFill>
                  <a:srgbClr val="663300"/>
                </a:solidFill>
                <a:latin typeface="UTM Avo" panose="02040603050506020204" pitchFamily="18" charset="0"/>
              </a:rPr>
              <a:t>vệ</a:t>
            </a:r>
            <a:r>
              <a:rPr lang="en-GB" sz="4000" dirty="0">
                <a:solidFill>
                  <a:srgbClr val="663300"/>
                </a:solidFill>
                <a:latin typeface="UTM Avo" panose="02040603050506020204" pitchFamily="18" charset="0"/>
              </a:rPr>
              <a:t> </a:t>
            </a:r>
            <a:r>
              <a:rPr lang="en-GB" sz="4000" dirty="0" err="1">
                <a:solidFill>
                  <a:srgbClr val="663300"/>
                </a:solidFill>
                <a:latin typeface="UTM Avo" panose="02040603050506020204" pitchFamily="18" charset="0"/>
              </a:rPr>
              <a:t>sinh</a:t>
            </a:r>
            <a:r>
              <a:rPr lang="en-GB" sz="4000" dirty="0">
                <a:solidFill>
                  <a:srgbClr val="663300"/>
                </a:solidFill>
                <a:latin typeface="UTM Avo" panose="02040603050506020204" pitchFamily="18" charset="0"/>
              </a:rPr>
              <a:t> </a:t>
            </a:r>
            <a:r>
              <a:rPr lang="en-GB" sz="4000" dirty="0" err="1">
                <a:solidFill>
                  <a:srgbClr val="663300"/>
                </a:solidFill>
                <a:latin typeface="UTM Avo" panose="02040603050506020204" pitchFamily="18" charset="0"/>
              </a:rPr>
              <a:t>trường</a:t>
            </a:r>
            <a:r>
              <a:rPr lang="en-GB" sz="4000" dirty="0">
                <a:solidFill>
                  <a:srgbClr val="663300"/>
                </a:solidFill>
                <a:latin typeface="UTM Avo" panose="02040603050506020204" pitchFamily="18" charset="0"/>
              </a:rPr>
              <a:t> </a:t>
            </a:r>
            <a:r>
              <a:rPr lang="en-GB" sz="4000" dirty="0" err="1">
                <a:solidFill>
                  <a:srgbClr val="663300"/>
                </a:solidFill>
                <a:latin typeface="UTM Avo" panose="02040603050506020204" pitchFamily="18" charset="0"/>
              </a:rPr>
              <a:t>học</a:t>
            </a:r>
            <a:r>
              <a:rPr lang="en-GB" sz="4000" dirty="0">
                <a:solidFill>
                  <a:srgbClr val="663300"/>
                </a:solidFill>
                <a:latin typeface="UTM Avo" panose="02040603050506020204" pitchFamily="18" charset="0"/>
              </a:rPr>
              <a:t>?</a:t>
            </a:r>
          </a:p>
        </p:txBody>
      </p:sp>
      <p:grpSp>
        <p:nvGrpSpPr>
          <p:cNvPr id="12" name="A"/>
          <p:cNvGrpSpPr/>
          <p:nvPr/>
        </p:nvGrpSpPr>
        <p:grpSpPr>
          <a:xfrm>
            <a:off x="464231" y="2355461"/>
            <a:ext cx="5359793" cy="1473589"/>
            <a:chOff x="464231" y="2355461"/>
            <a:chExt cx="5359793" cy="1473589"/>
          </a:xfrm>
        </p:grpSpPr>
        <p:sp>
          <p:nvSpPr>
            <p:cNvPr id="5" name="Rounded Rectangle 4"/>
            <p:cNvSpPr/>
            <p:nvPr/>
          </p:nvSpPr>
          <p:spPr>
            <a:xfrm>
              <a:off x="1448972" y="2599009"/>
              <a:ext cx="4304713" cy="111134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674054" y="2538781"/>
              <a:ext cx="4149970" cy="1106951"/>
            </a:xfrm>
            <a:prstGeom prst="roundRect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9" r="78596" b="84410"/>
            <a:stretch/>
          </p:blipFill>
          <p:spPr>
            <a:xfrm>
              <a:off x="464231" y="2355461"/>
              <a:ext cx="1570535" cy="147358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813968" y="2560020"/>
              <a:ext cx="380571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Tất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cả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thành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viên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trong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trường</a:t>
              </a:r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1" name="B"/>
          <p:cNvGrpSpPr/>
          <p:nvPr/>
        </p:nvGrpSpPr>
        <p:grpSpPr>
          <a:xfrm>
            <a:off x="6026734" y="2243358"/>
            <a:ext cx="5382603" cy="1667899"/>
            <a:chOff x="6026734" y="2243358"/>
            <a:chExt cx="5382603" cy="1667899"/>
          </a:xfrm>
        </p:grpSpPr>
        <p:sp>
          <p:nvSpPr>
            <p:cNvPr id="6" name="Rounded Rectangle 5"/>
            <p:cNvSpPr/>
            <p:nvPr/>
          </p:nvSpPr>
          <p:spPr>
            <a:xfrm>
              <a:off x="7033847" y="2570873"/>
              <a:ext cx="4304713" cy="111134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481176" y="2753197"/>
              <a:ext cx="3454890" cy="584775"/>
            </a:xfrm>
            <a:prstGeom prst="rect">
              <a:avLst/>
            </a:prstGeom>
            <a:ln w="38100">
              <a:noFill/>
            </a:ln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Ban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giám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hiệu</a:t>
              </a:r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104624" y="2501827"/>
              <a:ext cx="4304713" cy="1111347"/>
            </a:xfrm>
            <a:prstGeom prst="round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34" t="-410" r="63173" b="84820"/>
            <a:stretch/>
          </p:blipFill>
          <p:spPr>
            <a:xfrm>
              <a:off x="6026734" y="2243358"/>
              <a:ext cx="1330669" cy="1667899"/>
            </a:xfrm>
            <a:prstGeom prst="rect">
              <a:avLst/>
            </a:prstGeom>
            <a:ln w="38100">
              <a:noFill/>
            </a:ln>
          </p:spPr>
        </p:pic>
      </p:grpSp>
      <p:grpSp>
        <p:nvGrpSpPr>
          <p:cNvPr id="25" name="C"/>
          <p:cNvGrpSpPr/>
          <p:nvPr/>
        </p:nvGrpSpPr>
        <p:grpSpPr>
          <a:xfrm>
            <a:off x="529503" y="4096574"/>
            <a:ext cx="5294521" cy="1556748"/>
            <a:chOff x="529503" y="4096574"/>
            <a:chExt cx="5294521" cy="1556748"/>
          </a:xfrm>
        </p:grpSpPr>
        <p:sp>
          <p:nvSpPr>
            <p:cNvPr id="8" name="Rounded Rectangle 7"/>
            <p:cNvSpPr/>
            <p:nvPr/>
          </p:nvSpPr>
          <p:spPr>
            <a:xfrm>
              <a:off x="1448971" y="4269546"/>
              <a:ext cx="4304713" cy="111134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24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940642" y="4509990"/>
              <a:ext cx="36790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Nhân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viên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vệ</a:t>
              </a:r>
              <a:r>
                <a:rPr lang="en-GB" sz="32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2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sinh</a:t>
              </a:r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519311" y="4199650"/>
              <a:ext cx="4304713" cy="1111347"/>
            </a:xfrm>
            <a:prstGeom prst="roundRect">
              <a:avLst/>
            </a:prstGeom>
            <a:noFill/>
            <a:ln w="38100">
              <a:solidFill>
                <a:srgbClr val="924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49" t="-1026" r="49486" b="84616"/>
            <a:stretch/>
          </p:blipFill>
          <p:spPr>
            <a:xfrm rot="20512849">
              <a:off x="529503" y="4096574"/>
              <a:ext cx="1439992" cy="1556748"/>
            </a:xfrm>
            <a:prstGeom prst="rect">
              <a:avLst/>
            </a:prstGeom>
          </p:spPr>
        </p:pic>
      </p:grpSp>
      <p:grpSp>
        <p:nvGrpSpPr>
          <p:cNvPr id="29" name="D"/>
          <p:cNvGrpSpPr/>
          <p:nvPr/>
        </p:nvGrpSpPr>
        <p:grpSpPr>
          <a:xfrm>
            <a:off x="6207202" y="4021354"/>
            <a:ext cx="5269040" cy="1607727"/>
            <a:chOff x="6207202" y="4021354"/>
            <a:chExt cx="5269040" cy="1607727"/>
          </a:xfrm>
        </p:grpSpPr>
        <p:sp>
          <p:nvSpPr>
            <p:cNvPr id="7" name="Rounded Rectangle 6"/>
            <p:cNvSpPr/>
            <p:nvPr/>
          </p:nvSpPr>
          <p:spPr>
            <a:xfrm>
              <a:off x="7056265" y="4269546"/>
              <a:ext cx="4304713" cy="111134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96163" y="4437420"/>
              <a:ext cx="45800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/>
              <a:r>
                <a:rPr lang="en-GB" sz="36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Học</a:t>
              </a:r>
              <a:r>
                <a:rPr lang="en-GB" sz="3600" dirty="0">
                  <a:solidFill>
                    <a:srgbClr val="663300"/>
                  </a:solidFill>
                  <a:latin typeface="UTM Avo" panose="02040603050506020204" pitchFamily="18" charset="0"/>
                </a:rPr>
                <a:t> </a:t>
              </a:r>
              <a:r>
                <a:rPr lang="en-GB" sz="3600" dirty="0" err="1">
                  <a:solidFill>
                    <a:srgbClr val="663300"/>
                  </a:solidFill>
                  <a:latin typeface="UTM Avo" panose="02040603050506020204" pitchFamily="18" charset="0"/>
                </a:rPr>
                <a:t>sinh</a:t>
              </a:r>
              <a:endParaRPr lang="en-GB" sz="36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104624" y="4199650"/>
              <a:ext cx="4304713" cy="1111347"/>
            </a:xfrm>
            <a:prstGeom prst="roundRect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GB" sz="3200" dirty="0">
                <a:solidFill>
                  <a:srgbClr val="663300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28" r="33678" b="84615"/>
            <a:stretch/>
          </p:blipFill>
          <p:spPr>
            <a:xfrm>
              <a:off x="6207202" y="4021354"/>
              <a:ext cx="1169715" cy="1607727"/>
            </a:xfrm>
            <a:prstGeom prst="rect">
              <a:avLst/>
            </a:prstGeom>
          </p:spPr>
        </p:pic>
      </p:grpSp>
      <p:grpSp>
        <p:nvGrpSpPr>
          <p:cNvPr id="30" name="mattroi">
            <a:extLst>
              <a:ext uri="{FF2B5EF4-FFF2-40B4-BE49-F238E27FC236}">
                <a16:creationId xmlns:a16="http://schemas.microsoft.com/office/drawing/2014/main" id="{C2478A37-2BF7-8F3F-2FAE-9BDF35EBD811}"/>
              </a:ext>
            </a:extLst>
          </p:cNvPr>
          <p:cNvGrpSpPr/>
          <p:nvPr/>
        </p:nvGrpSpPr>
        <p:grpSpPr>
          <a:xfrm flipH="1">
            <a:off x="5024329" y="1967619"/>
            <a:ext cx="1242915" cy="1262779"/>
            <a:chOff x="2178000" y="1370575"/>
            <a:chExt cx="1417475" cy="1417450"/>
          </a:xfrm>
        </p:grpSpPr>
        <p:sp>
          <p:nvSpPr>
            <p:cNvPr id="31" name="Google Shape;1409;p39">
              <a:extLst>
                <a:ext uri="{FF2B5EF4-FFF2-40B4-BE49-F238E27FC236}">
                  <a16:creationId xmlns:a16="http://schemas.microsoft.com/office/drawing/2014/main" id="{923CF08C-51B5-9B08-EF5C-A88775363AE9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410;p39">
              <a:extLst>
                <a:ext uri="{FF2B5EF4-FFF2-40B4-BE49-F238E27FC236}">
                  <a16:creationId xmlns:a16="http://schemas.microsoft.com/office/drawing/2014/main" id="{2FDCAC83-7D47-E4A9-3C29-DE80A449ACA3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411;p39">
              <a:extLst>
                <a:ext uri="{FF2B5EF4-FFF2-40B4-BE49-F238E27FC236}">
                  <a16:creationId xmlns:a16="http://schemas.microsoft.com/office/drawing/2014/main" id="{CC9204C5-5B65-B813-6C15-D65230266348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412;p39">
              <a:extLst>
                <a:ext uri="{FF2B5EF4-FFF2-40B4-BE49-F238E27FC236}">
                  <a16:creationId xmlns:a16="http://schemas.microsoft.com/office/drawing/2014/main" id="{D993A3E6-F277-E022-28DC-3167A141616C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413;p39">
              <a:extLst>
                <a:ext uri="{FF2B5EF4-FFF2-40B4-BE49-F238E27FC236}">
                  <a16:creationId xmlns:a16="http://schemas.microsoft.com/office/drawing/2014/main" id="{151538D1-D9C2-614A-DB41-347D3C9F9F3E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414;p39">
              <a:extLst>
                <a:ext uri="{FF2B5EF4-FFF2-40B4-BE49-F238E27FC236}">
                  <a16:creationId xmlns:a16="http://schemas.microsoft.com/office/drawing/2014/main" id="{3C3BDB25-46A9-07A9-9506-3910AC067692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415;p39">
              <a:extLst>
                <a:ext uri="{FF2B5EF4-FFF2-40B4-BE49-F238E27FC236}">
                  <a16:creationId xmlns:a16="http://schemas.microsoft.com/office/drawing/2014/main" id="{9D006B52-9AAE-BC5D-663C-510CA32C3459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416;p39">
              <a:extLst>
                <a:ext uri="{FF2B5EF4-FFF2-40B4-BE49-F238E27FC236}">
                  <a16:creationId xmlns:a16="http://schemas.microsoft.com/office/drawing/2014/main" id="{009C6E80-8E63-E29D-DB38-11B87E4FD718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417;p39">
              <a:extLst>
                <a:ext uri="{FF2B5EF4-FFF2-40B4-BE49-F238E27FC236}">
                  <a16:creationId xmlns:a16="http://schemas.microsoft.com/office/drawing/2014/main" id="{61FF8998-C631-5AB6-CFA3-800AEEF00A98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418;p39">
              <a:extLst>
                <a:ext uri="{FF2B5EF4-FFF2-40B4-BE49-F238E27FC236}">
                  <a16:creationId xmlns:a16="http://schemas.microsoft.com/office/drawing/2014/main" id="{3F837775-817E-E8E4-951A-360675708F7C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419;p39">
              <a:extLst>
                <a:ext uri="{FF2B5EF4-FFF2-40B4-BE49-F238E27FC236}">
                  <a16:creationId xmlns:a16="http://schemas.microsoft.com/office/drawing/2014/main" id="{04574DF9-3B2B-DE36-1F63-7DB2855A00B1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420;p39">
              <a:extLst>
                <a:ext uri="{FF2B5EF4-FFF2-40B4-BE49-F238E27FC236}">
                  <a16:creationId xmlns:a16="http://schemas.microsoft.com/office/drawing/2014/main" id="{465385CD-0C09-5114-0301-7A8C67A50A68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421;p39">
              <a:extLst>
                <a:ext uri="{FF2B5EF4-FFF2-40B4-BE49-F238E27FC236}">
                  <a16:creationId xmlns:a16="http://schemas.microsoft.com/office/drawing/2014/main" id="{9AC9F5C6-8E9B-17F1-938E-F09CE58FC90B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422;p39">
              <a:extLst>
                <a:ext uri="{FF2B5EF4-FFF2-40B4-BE49-F238E27FC236}">
                  <a16:creationId xmlns:a16="http://schemas.microsoft.com/office/drawing/2014/main" id="{700E90A0-D9DB-ECD0-47A7-743A1B927B3D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400"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saib">
            <a:extLst>
              <a:ext uri="{FF2B5EF4-FFF2-40B4-BE49-F238E27FC236}">
                <a16:creationId xmlns:a16="http://schemas.microsoft.com/office/drawing/2014/main" id="{1E0F6780-2ABA-DF79-611B-5BF2C3008B53}"/>
              </a:ext>
            </a:extLst>
          </p:cNvPr>
          <p:cNvSpPr/>
          <p:nvPr/>
        </p:nvSpPr>
        <p:spPr>
          <a:xfrm rot="19980337">
            <a:off x="10789287" y="2068876"/>
            <a:ext cx="1139606" cy="1060242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46" name="said">
            <a:extLst>
              <a:ext uri="{FF2B5EF4-FFF2-40B4-BE49-F238E27FC236}">
                <a16:creationId xmlns:a16="http://schemas.microsoft.com/office/drawing/2014/main" id="{1E0F6780-2ABA-DF79-611B-5BF2C3008B53}"/>
              </a:ext>
            </a:extLst>
          </p:cNvPr>
          <p:cNvSpPr/>
          <p:nvPr/>
        </p:nvSpPr>
        <p:spPr>
          <a:xfrm rot="19980337">
            <a:off x="10837598" y="4722828"/>
            <a:ext cx="1139606" cy="1060242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sp>
        <p:nvSpPr>
          <p:cNvPr id="47" name="saic">
            <a:extLst>
              <a:ext uri="{FF2B5EF4-FFF2-40B4-BE49-F238E27FC236}">
                <a16:creationId xmlns:a16="http://schemas.microsoft.com/office/drawing/2014/main" id="{1E0F6780-2ABA-DF79-611B-5BF2C3008B53}"/>
              </a:ext>
            </a:extLst>
          </p:cNvPr>
          <p:cNvSpPr/>
          <p:nvPr/>
        </p:nvSpPr>
        <p:spPr>
          <a:xfrm rot="19980337">
            <a:off x="5097802" y="4722828"/>
            <a:ext cx="1139606" cy="1060242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/>
            <a:endParaRPr>
              <a:solidFill>
                <a:prstClr val="black"/>
              </a:solidFill>
            </a:endParaRPr>
          </a:p>
        </p:txBody>
      </p:sp>
      <p:pic>
        <p:nvPicPr>
          <p:cNvPr id="50" name="Picture 49">
            <a:hlinkClick r:id="" action="ppaction://noaction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688">
            <a:off x="1570540" y="-161993"/>
            <a:ext cx="2405710" cy="240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108359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D5764B-BC8A-442D-A199-476C5D03E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31" y="405122"/>
            <a:ext cx="9291109" cy="60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08811"/>
      </p:ext>
    </p:extLst>
  </p:cSld>
  <p:clrMapOvr>
    <a:masterClrMapping/>
  </p:clrMapOvr>
  <p:transition advTm="698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AA6B62-DC7F-4777-B67A-2AFA072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5" y="69813"/>
            <a:ext cx="11888230" cy="671837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8B182973-CF5A-279D-E673-7CD5AB988A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22" y="1618683"/>
            <a:ext cx="8140328" cy="4763015"/>
          </a:xfrm>
          <a:prstGeom prst="rect">
            <a:avLst/>
          </a:prstGeom>
        </p:spPr>
      </p:pic>
      <p:pic>
        <p:nvPicPr>
          <p:cNvPr id="4" name="Hình ảnh 8">
            <a:extLst>
              <a:ext uri="{FF2B5EF4-FFF2-40B4-BE49-F238E27FC236}">
                <a16:creationId xmlns:a16="http://schemas.microsoft.com/office/drawing/2014/main" id="{E487A6CD-2A5D-B10F-BCC6-5304669368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4286">
                        <a14:foregroundMark x1="27143" y1="38571" x2="31429" y2="25714"/>
                        <a14:foregroundMark x1="31429" y1="25714" x2="53571" y2="18571"/>
                        <a14:foregroundMark x1="53571" y1="18571" x2="73571" y2="24286"/>
                        <a14:foregroundMark x1="73571" y1="24286" x2="83571" y2="36429"/>
                        <a14:foregroundMark x1="83571" y1="36429" x2="83571" y2="52857"/>
                        <a14:foregroundMark x1="83571" y1="52857" x2="59286" y2="68571"/>
                        <a14:foregroundMark x1="59286" y1="68571" x2="34286" y2="67857"/>
                        <a14:foregroundMark x1="34286" y1="67857" x2="28571" y2="54286"/>
                        <a14:foregroundMark x1="26429" y1="73571" x2="56429" y2="84286"/>
                        <a14:foregroundMark x1="56429" y1="84286" x2="73571" y2="80000"/>
                        <a14:foregroundMark x1="73571" y1="80000" x2="89286" y2="69286"/>
                        <a14:foregroundMark x1="89286" y1="69286" x2="95000" y2="55000"/>
                        <a14:foregroundMark x1="95000" y1="55000" x2="94286" y2="40714"/>
                        <a14:foregroundMark x1="94286" y1="40714" x2="78571" y2="16429"/>
                        <a14:foregroundMark x1="78571" y1="16429" x2="77143" y2="15714"/>
                        <a14:foregroundMark x1="25000" y1="75000" x2="17857" y2="61429"/>
                        <a14:foregroundMark x1="17857" y1="61429" x2="20714" y2="30714"/>
                        <a14:foregroundMark x1="20714" y1="30714" x2="22857" y2="27857"/>
                        <a14:foregroundMark x1="16429" y1="42143" x2="15000" y2="56429"/>
                        <a14:foregroundMark x1="15000" y1="56429" x2="15000" y2="56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9" y="422123"/>
            <a:ext cx="899885" cy="844247"/>
          </a:xfrm>
          <a:prstGeom prst="rect">
            <a:avLst/>
          </a:prstGeom>
        </p:spPr>
      </p:pic>
      <p:sp>
        <p:nvSpPr>
          <p:cNvPr id="6" name="Hộp Văn bản 9">
            <a:extLst>
              <a:ext uri="{FF2B5EF4-FFF2-40B4-BE49-F238E27FC236}">
                <a16:creationId xmlns:a16="http://schemas.microsoft.com/office/drawing/2014/main" id="{F2751DC3-98A7-588C-FC4E-F308EEAA6B9C}"/>
              </a:ext>
            </a:extLst>
          </p:cNvPr>
          <p:cNvSpPr txBox="1"/>
          <p:nvPr/>
        </p:nvSpPr>
        <p:spPr>
          <a:xfrm>
            <a:off x="1382857" y="305639"/>
            <a:ext cx="105251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khảo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trong khuôn viên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khu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vực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xung quanh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vi-VN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em.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9094523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小学幼儿园家长会PPT模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9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132</TotalTime>
  <Words>424</Words>
  <Application>Microsoft Office PowerPoint</Application>
  <PresentationFormat>Widescreen</PresentationFormat>
  <Paragraphs>50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Arial</vt:lpstr>
      <vt:lpstr>Calibri</vt:lpstr>
      <vt:lpstr>Calibri Light</vt:lpstr>
      <vt:lpstr>Coiny</vt:lpstr>
      <vt:lpstr>等线</vt:lpstr>
      <vt:lpstr>等线 Light</vt:lpstr>
      <vt:lpstr>LNTH-Kids  Chinese Font 1</vt:lpstr>
      <vt:lpstr>Times New Roman</vt:lpstr>
      <vt:lpstr>UTM Avo</vt:lpstr>
      <vt:lpstr>UVN Van Chuong Nang</vt:lpstr>
      <vt:lpstr>Zilla Slab</vt:lpstr>
      <vt:lpstr>印品黑体</vt:lpstr>
      <vt:lpstr>Office Theme</vt:lpstr>
      <vt:lpstr>2_Office Theme</vt:lpstr>
      <vt:lpstr>1_Office Theme</vt:lpstr>
      <vt:lpstr>8_Office Theme</vt:lpstr>
      <vt:lpstr>9_Office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 0354473852</dc:creator>
  <cp:lastModifiedBy>AK</cp:lastModifiedBy>
  <cp:revision>1</cp:revision>
  <dcterms:created xsi:type="dcterms:W3CDTF">2017-08-18T03:02:00Z</dcterms:created>
  <dcterms:modified xsi:type="dcterms:W3CDTF">2022-10-23T14:08:26Z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