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4" r:id="rId2"/>
    <p:sldId id="2655" r:id="rId3"/>
    <p:sldId id="270" r:id="rId4"/>
    <p:sldId id="271" r:id="rId5"/>
    <p:sldId id="2656" r:id="rId6"/>
    <p:sldId id="258" r:id="rId7"/>
    <p:sldId id="259" r:id="rId8"/>
    <p:sldId id="260" r:id="rId9"/>
    <p:sldId id="266" r:id="rId10"/>
    <p:sldId id="267" r:id="rId11"/>
  </p:sldIdLst>
  <p:sldSz cx="16276638" cy="9144000"/>
  <p:notesSz cx="6858000" cy="9144000"/>
  <p:custDataLst>
    <p:tags r:id="rId13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65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1A01D4A8-83F8-47ED-B136-0E92A94E311A}"/>
    <pc:docChg chg="custSel addSld delSld modSld sldOrd">
      <pc:chgData name="Thao Phuong" userId="dd1b873d0ed009f0" providerId="LiveId" clId="{1A01D4A8-83F8-47ED-B136-0E92A94E311A}" dt="2022-11-07T07:28:40.559" v="248" actId="1076"/>
      <pc:docMkLst>
        <pc:docMk/>
      </pc:docMkLst>
      <pc:sldChg chg="addSp delSp del">
        <pc:chgData name="Thao Phuong" userId="dd1b873d0ed009f0" providerId="LiveId" clId="{1A01D4A8-83F8-47ED-B136-0E92A94E311A}" dt="2022-11-07T07:12:42.009" v="162" actId="47"/>
        <pc:sldMkLst>
          <pc:docMk/>
          <pc:sldMk cId="562573195" sldId="256"/>
        </pc:sldMkLst>
        <pc:spChg chg="add del">
          <ac:chgData name="Thao Phuong" userId="dd1b873d0ed009f0" providerId="LiveId" clId="{1A01D4A8-83F8-47ED-B136-0E92A94E311A}" dt="2022-11-07T07:11:36.559" v="1"/>
          <ac:spMkLst>
            <pc:docMk/>
            <pc:sldMk cId="562573195" sldId="256"/>
            <ac:spMk id="2" creationId="{F725761F-0644-4A74-6831-96A06A57D22C}"/>
          </ac:spMkLst>
        </pc:spChg>
        <pc:spChg chg="add del">
          <ac:chgData name="Thao Phuong" userId="dd1b873d0ed009f0" providerId="LiveId" clId="{1A01D4A8-83F8-47ED-B136-0E92A94E311A}" dt="2022-11-07T07:11:36.559" v="1"/>
          <ac:spMkLst>
            <pc:docMk/>
            <pc:sldMk cId="562573195" sldId="256"/>
            <ac:spMk id="3" creationId="{7EFA80D5-35E4-D0E9-C8B2-7A05A46DF3DE}"/>
          </ac:spMkLst>
        </pc:spChg>
        <pc:spChg chg="add del">
          <ac:chgData name="Thao Phuong" userId="dd1b873d0ed009f0" providerId="LiveId" clId="{1A01D4A8-83F8-47ED-B136-0E92A94E311A}" dt="2022-11-07T07:11:36.559" v="1"/>
          <ac:spMkLst>
            <pc:docMk/>
            <pc:sldMk cId="562573195" sldId="256"/>
            <ac:spMk id="4" creationId="{7552D36B-509E-1B09-1A3E-5ADEE999425A}"/>
          </ac:spMkLst>
        </pc:spChg>
        <pc:spChg chg="add del">
          <ac:chgData name="Thao Phuong" userId="dd1b873d0ed009f0" providerId="LiveId" clId="{1A01D4A8-83F8-47ED-B136-0E92A94E311A}" dt="2022-11-07T07:11:36.559" v="1"/>
          <ac:spMkLst>
            <pc:docMk/>
            <pc:sldMk cId="562573195" sldId="256"/>
            <ac:spMk id="5" creationId="{750FAE51-DCBC-FEC4-DFAE-BB7D876F9095}"/>
          </ac:spMkLst>
        </pc:spChg>
        <pc:spChg chg="add del">
          <ac:chgData name="Thao Phuong" userId="dd1b873d0ed009f0" providerId="LiveId" clId="{1A01D4A8-83F8-47ED-B136-0E92A94E311A}" dt="2022-11-07T07:11:36.559" v="1"/>
          <ac:spMkLst>
            <pc:docMk/>
            <pc:sldMk cId="562573195" sldId="256"/>
            <ac:spMk id="6" creationId="{175F6344-1E6B-18A9-5495-7C40F80D7D0C}"/>
          </ac:spMkLst>
        </pc:spChg>
        <pc:spChg chg="add del">
          <ac:chgData name="Thao Phuong" userId="dd1b873d0ed009f0" providerId="LiveId" clId="{1A01D4A8-83F8-47ED-B136-0E92A94E311A}" dt="2022-11-07T07:11:40.463" v="3"/>
          <ac:spMkLst>
            <pc:docMk/>
            <pc:sldMk cId="562573195" sldId="256"/>
            <ac:spMk id="7" creationId="{F9CC1982-7A16-55C4-5F98-7B667A1C5ABE}"/>
          </ac:spMkLst>
        </pc:spChg>
        <pc:spChg chg="add del">
          <ac:chgData name="Thao Phuong" userId="dd1b873d0ed009f0" providerId="LiveId" clId="{1A01D4A8-83F8-47ED-B136-0E92A94E311A}" dt="2022-11-07T07:11:40.463" v="3"/>
          <ac:spMkLst>
            <pc:docMk/>
            <pc:sldMk cId="562573195" sldId="256"/>
            <ac:spMk id="17" creationId="{00D97530-091C-5C34-35DC-0C4B765DAB9E}"/>
          </ac:spMkLst>
        </pc:spChg>
        <pc:spChg chg="add del">
          <ac:chgData name="Thao Phuong" userId="dd1b873d0ed009f0" providerId="LiveId" clId="{1A01D4A8-83F8-47ED-B136-0E92A94E311A}" dt="2022-11-07T07:11:40.463" v="3"/>
          <ac:spMkLst>
            <pc:docMk/>
            <pc:sldMk cId="562573195" sldId="256"/>
            <ac:spMk id="18" creationId="{E7E9F83E-E465-E167-B8CA-ADBC2C7F3D6D}"/>
          </ac:spMkLst>
        </pc:spChg>
        <pc:spChg chg="add del">
          <ac:chgData name="Thao Phuong" userId="dd1b873d0ed009f0" providerId="LiveId" clId="{1A01D4A8-83F8-47ED-B136-0E92A94E311A}" dt="2022-11-07T07:11:40.463" v="3"/>
          <ac:spMkLst>
            <pc:docMk/>
            <pc:sldMk cId="562573195" sldId="256"/>
            <ac:spMk id="19" creationId="{2D1B1902-8773-DE89-14F7-BFEF5B325A9D}"/>
          </ac:spMkLst>
        </pc:spChg>
        <pc:spChg chg="add del">
          <ac:chgData name="Thao Phuong" userId="dd1b873d0ed009f0" providerId="LiveId" clId="{1A01D4A8-83F8-47ED-B136-0E92A94E311A}" dt="2022-11-07T07:11:40.463" v="3"/>
          <ac:spMkLst>
            <pc:docMk/>
            <pc:sldMk cId="562573195" sldId="256"/>
            <ac:spMk id="20" creationId="{0D615BBF-6383-BCB3-3BE7-9D65CCDB5BA4}"/>
          </ac:spMkLst>
        </pc:spChg>
      </pc:sldChg>
      <pc:sldChg chg="modSp add mod ord modTransition">
        <pc:chgData name="Thao Phuong" userId="dd1b873d0ed009f0" providerId="LiveId" clId="{1A01D4A8-83F8-47ED-B136-0E92A94E311A}" dt="2022-11-07T07:28:40.559" v="248" actId="1076"/>
        <pc:sldMkLst>
          <pc:docMk/>
          <pc:sldMk cId="4206444522" sldId="2654"/>
        </pc:sldMkLst>
        <pc:spChg chg="mod">
          <ac:chgData name="Thao Phuong" userId="dd1b873d0ed009f0" providerId="LiveId" clId="{1A01D4A8-83F8-47ED-B136-0E92A94E311A}" dt="2022-11-07T07:28:40.559" v="248" actId="1076"/>
          <ac:spMkLst>
            <pc:docMk/>
            <pc:sldMk cId="4206444522" sldId="2654"/>
            <ac:spMk id="6" creationId="{00000000-0000-0000-0000-000000000000}"/>
          </ac:spMkLst>
        </pc:spChg>
        <pc:spChg chg="mod">
          <ac:chgData name="Thao Phuong" userId="dd1b873d0ed009f0" providerId="LiveId" clId="{1A01D4A8-83F8-47ED-B136-0E92A94E311A}" dt="2022-11-07T07:11:59.507" v="8" actId="20577"/>
          <ac:spMkLst>
            <pc:docMk/>
            <pc:sldMk cId="4206444522" sldId="2654"/>
            <ac:spMk id="7" creationId="{19C6FF74-A3CD-43E9-B936-B3D00B198B50}"/>
          </ac:spMkLst>
        </pc:spChg>
        <pc:spChg chg="mod">
          <ac:chgData name="Thao Phuong" userId="dd1b873d0ed009f0" providerId="LiveId" clId="{1A01D4A8-83F8-47ED-B136-0E92A94E311A}" dt="2022-11-07T07:12:37.096" v="161" actId="20577"/>
          <ac:spMkLst>
            <pc:docMk/>
            <pc:sldMk cId="4206444522" sldId="2654"/>
            <ac:spMk id="8" creationId="{00000000-0000-0000-0000-000000000000}"/>
          </ac:spMkLst>
        </pc:spChg>
      </pc:sldChg>
      <pc:sldChg chg="delSp modSp new mod ord">
        <pc:chgData name="Thao Phuong" userId="dd1b873d0ed009f0" providerId="LiveId" clId="{1A01D4A8-83F8-47ED-B136-0E92A94E311A}" dt="2022-11-07T07:13:07.720" v="196" actId="207"/>
        <pc:sldMkLst>
          <pc:docMk/>
          <pc:sldMk cId="3504313839" sldId="2655"/>
        </pc:sldMkLst>
        <pc:spChg chg="mod">
          <ac:chgData name="Thao Phuong" userId="dd1b873d0ed009f0" providerId="LiveId" clId="{1A01D4A8-83F8-47ED-B136-0E92A94E311A}" dt="2022-11-07T07:13:07.720" v="196" actId="207"/>
          <ac:spMkLst>
            <pc:docMk/>
            <pc:sldMk cId="3504313839" sldId="2655"/>
            <ac:spMk id="2" creationId="{AA78AD46-2DAC-CD5D-6F1A-40DA35E34F11}"/>
          </ac:spMkLst>
        </pc:spChg>
        <pc:spChg chg="del">
          <ac:chgData name="Thao Phuong" userId="dd1b873d0ed009f0" providerId="LiveId" clId="{1A01D4A8-83F8-47ED-B136-0E92A94E311A}" dt="2022-11-07T07:13:00.025" v="189" actId="478"/>
          <ac:spMkLst>
            <pc:docMk/>
            <pc:sldMk cId="3504313839" sldId="2655"/>
            <ac:spMk id="3" creationId="{CDC7F37A-BC9D-001D-961C-2C5460605D4B}"/>
          </ac:spMkLst>
        </pc:spChg>
      </pc:sldChg>
      <pc:sldChg chg="modSp new mod">
        <pc:chgData name="Thao Phuong" userId="dd1b873d0ed009f0" providerId="LiveId" clId="{1A01D4A8-83F8-47ED-B136-0E92A94E311A}" dt="2022-11-07T07:28:28.919" v="247" actId="207"/>
        <pc:sldMkLst>
          <pc:docMk/>
          <pc:sldMk cId="813683830" sldId="2656"/>
        </pc:sldMkLst>
        <pc:spChg chg="mod">
          <ac:chgData name="Thao Phuong" userId="dd1b873d0ed009f0" providerId="LiveId" clId="{1A01D4A8-83F8-47ED-B136-0E92A94E311A}" dt="2022-11-07T07:28:22.182" v="246" actId="207"/>
          <ac:spMkLst>
            <pc:docMk/>
            <pc:sldMk cId="813683830" sldId="2656"/>
            <ac:spMk id="2" creationId="{339C06A6-4E50-EFFE-E6C9-4B9E750AE6A4}"/>
          </ac:spMkLst>
        </pc:spChg>
        <pc:spChg chg="mod">
          <ac:chgData name="Thao Phuong" userId="dd1b873d0ed009f0" providerId="LiveId" clId="{1A01D4A8-83F8-47ED-B136-0E92A94E311A}" dt="2022-11-07T07:28:28.919" v="247" actId="207"/>
          <ac:spMkLst>
            <pc:docMk/>
            <pc:sldMk cId="813683830" sldId="2656"/>
            <ac:spMk id="3" creationId="{66A0AA9B-7706-7C60-EAA7-7E1113EFFEE8}"/>
          </ac:spMkLst>
        </pc:spChg>
      </pc:sldChg>
      <pc:sldChg chg="add del modTransition">
        <pc:chgData name="Thao Phuong" userId="dd1b873d0ed009f0" providerId="LiveId" clId="{1A01D4A8-83F8-47ED-B136-0E92A94E311A}" dt="2022-11-07T07:27:35.374" v="235" actId="47"/>
        <pc:sldMkLst>
          <pc:docMk/>
          <pc:sldMk cId="3800244677" sldId="26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3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452193" cy="914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" y="1"/>
            <a:ext cx="1090863" cy="1090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8919" y="1101880"/>
            <a:ext cx="86149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chemeClr val="accent6">
                    <a:lumMod val="75000"/>
                  </a:schemeClr>
                </a:solidFill>
                <a:latin typeface="UVN Van Chuong Nang" panose="00000400000000000000" pitchFamily="2" charset="0"/>
              </a:rPr>
              <a:t>TRƯỜNG TIỂU HỌC PHÚC LỢI</a:t>
            </a:r>
            <a:endParaRPr lang="vi-VN" sz="3733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5806848" y="2159341"/>
            <a:ext cx="466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TUẦN 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599" y="3197236"/>
            <a:ext cx="12100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Memorandum" panose="020B7200000000000000" pitchFamily="34" charset="0"/>
                <a:ea typeface="Zilla Slab" pitchFamily="2" charset="0"/>
              </a:rPr>
              <a:t>Toán</a:t>
            </a:r>
            <a:endParaRPr lang="en-US" sz="5400" b="1" dirty="0">
              <a:solidFill>
                <a:srgbClr val="FF0000"/>
              </a:solidFill>
              <a:latin typeface=".VnMemorandum" panose="020B7200000000000000" pitchFamily="34" charset="0"/>
              <a:ea typeface="Zilla Slab" pitchFamily="2" charset="0"/>
            </a:endParaRP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Memorandum" panose="020B7200000000000000" pitchFamily="34" charset="0"/>
                <a:ea typeface="Zilla Slab" pitchFamily="2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.VnMemorandum" panose="020B7200000000000000" pitchFamily="34" charset="0"/>
                <a:ea typeface="Zilla Slab" pitchFamily="2" charset="0"/>
              </a:rPr>
              <a:t> 27:</a:t>
            </a:r>
          </a:p>
          <a:p>
            <a:r>
              <a:rPr lang="en-US" sz="5400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         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Giảm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một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một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lần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(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420644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0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8AD46-2DAC-CD5D-6F1A-40DA35E34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919" y="3067756"/>
            <a:ext cx="14648974" cy="1524000"/>
          </a:xfrm>
        </p:spPr>
        <p:txBody>
          <a:bodyPr>
            <a:normAutofit fontScale="90000"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50431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22B6CCFA-DEAA-41AE-93E8-2B2FDBC8264A}"/>
              </a:ext>
            </a:extLst>
          </p:cNvPr>
          <p:cNvSpPr txBox="1">
            <a:spLocks/>
          </p:cNvSpPr>
          <p:nvPr/>
        </p:nvSpPr>
        <p:spPr>
          <a:xfrm>
            <a:off x="670719" y="838200"/>
            <a:ext cx="13487400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1. Giảm 49kg đi 7 lần được: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8641AF2-1BD9-40B3-B9FE-1BE0401E23EE}"/>
              </a:ext>
            </a:extLst>
          </p:cNvPr>
          <p:cNvSpPr txBox="1">
            <a:spLocks/>
          </p:cNvSpPr>
          <p:nvPr/>
        </p:nvSpPr>
        <p:spPr>
          <a:xfrm>
            <a:off x="670719" y="2362200"/>
            <a:ext cx="13487400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7kg                     B. 42kg                    C. 56kg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AA71D33-1D42-4A8B-A07F-B80A8434237F}"/>
              </a:ext>
            </a:extLst>
          </p:cNvPr>
          <p:cNvSpPr txBox="1">
            <a:spLocks/>
          </p:cNvSpPr>
          <p:nvPr/>
        </p:nvSpPr>
        <p:spPr>
          <a:xfrm>
            <a:off x="670719" y="4038600"/>
            <a:ext cx="13487400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2. Giảm 30 giờ đi 5 lần được: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ED1717C-FFFD-44BD-A9F4-6DFEAB20C229}"/>
              </a:ext>
            </a:extLst>
          </p:cNvPr>
          <p:cNvSpPr txBox="1">
            <a:spLocks/>
          </p:cNvSpPr>
          <p:nvPr/>
        </p:nvSpPr>
        <p:spPr>
          <a:xfrm>
            <a:off x="746919" y="5562600"/>
            <a:ext cx="13487400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25 giờ               B. 6 giờ                 C. 35 giờ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AE3DB6-13DA-4F63-B240-40359380C3D7}"/>
              </a:ext>
            </a:extLst>
          </p:cNvPr>
          <p:cNvSpPr/>
          <p:nvPr/>
        </p:nvSpPr>
        <p:spPr>
          <a:xfrm>
            <a:off x="518319" y="2362200"/>
            <a:ext cx="914400" cy="9155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94406D-9E1A-49B4-812F-C69EC9D862FD}"/>
              </a:ext>
            </a:extLst>
          </p:cNvPr>
          <p:cNvSpPr/>
          <p:nvPr/>
        </p:nvSpPr>
        <p:spPr>
          <a:xfrm>
            <a:off x="5852319" y="5515429"/>
            <a:ext cx="914400" cy="9155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4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2482" y="2065396"/>
            <a:ext cx="4416979" cy="915541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sz="7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119" y="3097286"/>
            <a:ext cx="13716000" cy="2867625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GIẢM MỘT SỐ ĐI MỘT SỐ LẦN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B238E93-12F0-4DB4-98A3-60129E682832}"/>
              </a:ext>
            </a:extLst>
          </p:cNvPr>
          <p:cNvSpPr txBox="1">
            <a:spLocks/>
          </p:cNvSpPr>
          <p:nvPr/>
        </p:nvSpPr>
        <p:spPr>
          <a:xfrm>
            <a:off x="5885943" y="6376596"/>
            <a:ext cx="4416979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2)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C06A6-4E50-EFFE-E6C9-4B9E750AE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1985" y="152400"/>
            <a:ext cx="13835142" cy="196003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YÊU CẦU CẦN ĐẠT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0AA9B-7706-7C60-EAA7-7E1113EFF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177" y="1960032"/>
            <a:ext cx="14444742" cy="4593167"/>
          </a:xfrm>
        </p:spPr>
        <p:txBody>
          <a:bodyPr>
            <a:normAutofit fontScale="85000" lnSpcReduction="10000"/>
          </a:bodyPr>
          <a:lstStyle/>
          <a:p>
            <a:pPr indent="-520700" algn="just">
              <a:lnSpc>
                <a:spcPct val="120000"/>
              </a:lnSpc>
            </a:pPr>
            <a:r>
              <a:rPr lang="nl-NL" sz="5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Củng cố khái niệm giảm đi một số lần và phân biệt được khái niệm giảm đi một số lần với gấp lên một số lần.</a:t>
            </a:r>
            <a:endParaRPr lang="en-US" sz="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520700" algn="just">
              <a:lnSpc>
                <a:spcPct val="120000"/>
              </a:lnSpc>
            </a:pPr>
            <a:r>
              <a:rPr lang="nl-NL" sz="5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Thực hiện được tính chia số có hai chữ số cho số có một chữ số và nhân số có hai chữ số cho số có một chữ số</a:t>
            </a:r>
            <a:endParaRPr lang="en-US" sz="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83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BF879BE-79F3-B708-4FDE-7C08826740AD}"/>
              </a:ext>
            </a:extLst>
          </p:cNvPr>
          <p:cNvGrpSpPr/>
          <p:nvPr/>
        </p:nvGrpSpPr>
        <p:grpSpPr>
          <a:xfrm>
            <a:off x="594519" y="533400"/>
            <a:ext cx="1712415" cy="681454"/>
            <a:chOff x="1470819" y="1943100"/>
            <a:chExt cx="1712415" cy="68145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49C1B7D-0C7D-17DC-02BE-5DB0C3F5FCFD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B355A06-FBFF-8373-39CD-EC7D85062462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0F47E8-8FAD-1A20-186B-4F4EAF65495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E38515-08D7-00B7-6A20-6F66ACA5A43C}"/>
                </a:ext>
              </a:extLst>
            </p:cNvPr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570A11E1-F5AF-CF6E-8933-F73718298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600" y="1659395"/>
            <a:ext cx="11132638" cy="2590864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5AA5167F-E866-BC9C-7FA8-A6AE8DB6E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00" y="4680659"/>
            <a:ext cx="11132638" cy="25908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C2F6029-64C4-52C4-D2A4-D42CC1AFBE7E}"/>
              </a:ext>
            </a:extLst>
          </p:cNvPr>
          <p:cNvSpPr/>
          <p:nvPr/>
        </p:nvSpPr>
        <p:spPr>
          <a:xfrm>
            <a:off x="7306809" y="2453854"/>
            <a:ext cx="1517310" cy="1508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4B802E-4749-2FC5-5A95-AAD77D7D490C}"/>
              </a:ext>
            </a:extLst>
          </p:cNvPr>
          <p:cNvSpPr/>
          <p:nvPr/>
        </p:nvSpPr>
        <p:spPr>
          <a:xfrm>
            <a:off x="11719719" y="2453854"/>
            <a:ext cx="1600200" cy="14323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201B79-36E3-9B38-816B-904E5E2B9494}"/>
              </a:ext>
            </a:extLst>
          </p:cNvPr>
          <p:cNvSpPr/>
          <p:nvPr/>
        </p:nvSpPr>
        <p:spPr>
          <a:xfrm>
            <a:off x="7376319" y="5412318"/>
            <a:ext cx="1447800" cy="144568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E47E03-CC29-D37F-796A-B270F9CFCCC8}"/>
              </a:ext>
            </a:extLst>
          </p:cNvPr>
          <p:cNvSpPr/>
          <p:nvPr/>
        </p:nvSpPr>
        <p:spPr>
          <a:xfrm>
            <a:off x="11719719" y="5412318"/>
            <a:ext cx="1676400" cy="152188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65919" y="230189"/>
            <a:ext cx="576992" cy="646331"/>
            <a:chOff x="1799032" y="1943100"/>
            <a:chExt cx="77935" cy="646331"/>
          </a:xfrm>
        </p:grpSpPr>
        <p:sp>
          <p:nvSpPr>
            <p:cNvPr id="8" name="Oval 7"/>
            <p:cNvSpPr/>
            <p:nvPr/>
          </p:nvSpPr>
          <p:spPr>
            <a:xfrm>
              <a:off x="1799032" y="2019300"/>
              <a:ext cx="72358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72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3515" y="230189"/>
            <a:ext cx="147828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Rô – bốt có 30 đồng vàng. Khi đi qua mỗi ngã rẽ ( như hình vẽ), số đồng vàng của Rô – bốt sẽ thay đổi theo phép tính ghi ở con đường Rô – bốt sẽ đi qua. Tìm đường đi để Rô – bốt có 40 đồng vàng.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2EA6FB-5BC0-4DF7-A65F-B723C9B00D83}"/>
              </a:ext>
            </a:extLst>
          </p:cNvPr>
          <p:cNvGrpSpPr/>
          <p:nvPr/>
        </p:nvGrpSpPr>
        <p:grpSpPr>
          <a:xfrm>
            <a:off x="1051718" y="1676399"/>
            <a:ext cx="14457865" cy="7323765"/>
            <a:chOff x="213515" y="5977090"/>
            <a:chExt cx="14630400" cy="7452762"/>
          </a:xfrm>
        </p:grpSpPr>
        <p:sp>
          <p:nvSpPr>
            <p:cNvPr id="29" name="TextBox 28"/>
            <p:cNvSpPr txBox="1"/>
            <p:nvPr/>
          </p:nvSpPr>
          <p:spPr>
            <a:xfrm>
              <a:off x="10562218" y="5977090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10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5EABE0-8B2D-420A-A4D5-7974F72EFC9E}"/>
                </a:ext>
              </a:extLst>
            </p:cNvPr>
            <p:cNvGrpSpPr/>
            <p:nvPr/>
          </p:nvGrpSpPr>
          <p:grpSpPr>
            <a:xfrm>
              <a:off x="213515" y="6952852"/>
              <a:ext cx="14630400" cy="6477000"/>
              <a:chOff x="2423328" y="4800600"/>
              <a:chExt cx="12572991" cy="4343400"/>
            </a:xfrm>
          </p:grpSpPr>
          <p:pic>
            <p:nvPicPr>
              <p:cNvPr id="13" name="Picture 12" descr="Diagram&#10;&#10;Description automatically generated">
                <a:extLst>
                  <a:ext uri="{FF2B5EF4-FFF2-40B4-BE49-F238E27FC236}">
                    <a16:creationId xmlns:a16="http://schemas.microsoft.com/office/drawing/2014/main" id="{DAB05447-E6B8-F0E7-C4B9-182BCEE6D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3328" y="5029200"/>
                <a:ext cx="12572991" cy="4114800"/>
              </a:xfrm>
              <a:prstGeom prst="rect">
                <a:avLst/>
              </a:prstGeom>
            </p:spPr>
          </p:pic>
          <p:cxnSp>
            <p:nvCxnSpPr>
              <p:cNvPr id="15" name="Straight Arrow Connector 14"/>
              <p:cNvCxnSpPr/>
              <p:nvPr/>
            </p:nvCxnSpPr>
            <p:spPr>
              <a:xfrm flipV="1">
                <a:off x="6842919" y="6019800"/>
                <a:ext cx="609600" cy="4572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0" name="Group 19"/>
              <p:cNvGrpSpPr/>
              <p:nvPr/>
            </p:nvGrpSpPr>
            <p:grpSpPr>
              <a:xfrm>
                <a:off x="8731917" y="4800600"/>
                <a:ext cx="609600" cy="609600"/>
                <a:chOff x="6309519" y="4648200"/>
                <a:chExt cx="609600" cy="609600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6309519" y="4648200"/>
                  <a:ext cx="609600" cy="60960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322219" y="4696395"/>
                  <a:ext cx="562975" cy="53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</a:rPr>
                    <a:t>60</a:t>
                  </a: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12229513" y="5276850"/>
                <a:ext cx="609600" cy="609600"/>
                <a:chOff x="6309519" y="4648200"/>
                <a:chExt cx="609600" cy="609600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6309519" y="4648200"/>
                  <a:ext cx="609600" cy="60960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6322219" y="4696395"/>
                  <a:ext cx="562975" cy="53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</a:rPr>
                    <a:t>40</a:t>
                  </a:r>
                </a:p>
              </p:txBody>
            </p:sp>
          </p:grpSp>
          <p:cxnSp>
            <p:nvCxnSpPr>
              <p:cNvPr id="36" name="Straight Arrow Connector 35"/>
              <p:cNvCxnSpPr/>
              <p:nvPr/>
            </p:nvCxnSpPr>
            <p:spPr>
              <a:xfrm>
                <a:off x="6776400" y="7029450"/>
                <a:ext cx="742637" cy="59055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>
              <a:xfrm>
                <a:off x="9917192" y="8001000"/>
                <a:ext cx="609600" cy="609600"/>
                <a:chOff x="6309519" y="4648200"/>
                <a:chExt cx="609600" cy="609600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6309519" y="4648200"/>
                  <a:ext cx="609600" cy="60960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6442826" y="4696395"/>
                  <a:ext cx="373820" cy="53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</p:grpSp>
          <p:cxnSp>
            <p:nvCxnSpPr>
              <p:cNvPr id="40" name="Straight Arrow Connector 39"/>
              <p:cNvCxnSpPr/>
              <p:nvPr/>
            </p:nvCxnSpPr>
            <p:spPr>
              <a:xfrm flipV="1">
                <a:off x="10557993" y="7620000"/>
                <a:ext cx="856926" cy="2286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/>
            </p:nvGrpSpPr>
            <p:grpSpPr>
              <a:xfrm>
                <a:off x="12775596" y="6781800"/>
                <a:ext cx="609600" cy="609600"/>
                <a:chOff x="6309519" y="4648200"/>
                <a:chExt cx="609600" cy="6096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6309519" y="4648200"/>
                  <a:ext cx="609600" cy="60960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6320442" y="4696395"/>
                  <a:ext cx="562975" cy="53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</a:rPr>
                    <a:t>24</a:t>
                  </a:r>
                </a:p>
              </p:txBody>
            </p:sp>
          </p:grpSp>
          <p:sp>
            <p:nvSpPr>
              <p:cNvPr id="46" name="Freeform 45"/>
              <p:cNvSpPr/>
              <p:nvPr/>
            </p:nvSpPr>
            <p:spPr>
              <a:xfrm>
                <a:off x="6997700" y="5562600"/>
                <a:ext cx="6604000" cy="1092200"/>
              </a:xfrm>
              <a:custGeom>
                <a:avLst/>
                <a:gdLst>
                  <a:gd name="connsiteX0" fmla="*/ 0 w 6604000"/>
                  <a:gd name="connsiteY0" fmla="*/ 990600 h 1092200"/>
                  <a:gd name="connsiteX1" fmla="*/ 0 w 6604000"/>
                  <a:gd name="connsiteY1" fmla="*/ 990600 h 1092200"/>
                  <a:gd name="connsiteX2" fmla="*/ 254000 w 6604000"/>
                  <a:gd name="connsiteY2" fmla="*/ 1003300 h 1092200"/>
                  <a:gd name="connsiteX3" fmla="*/ 292100 w 6604000"/>
                  <a:gd name="connsiteY3" fmla="*/ 1028700 h 1092200"/>
                  <a:gd name="connsiteX4" fmla="*/ 342900 w 6604000"/>
                  <a:gd name="connsiteY4" fmla="*/ 1041400 h 1092200"/>
                  <a:gd name="connsiteX5" fmla="*/ 419100 w 6604000"/>
                  <a:gd name="connsiteY5" fmla="*/ 1066800 h 1092200"/>
                  <a:gd name="connsiteX6" fmla="*/ 635000 w 6604000"/>
                  <a:gd name="connsiteY6" fmla="*/ 1092200 h 1092200"/>
                  <a:gd name="connsiteX7" fmla="*/ 1257300 w 6604000"/>
                  <a:gd name="connsiteY7" fmla="*/ 1079500 h 1092200"/>
                  <a:gd name="connsiteX8" fmla="*/ 1295400 w 6604000"/>
                  <a:gd name="connsiteY8" fmla="*/ 1066800 h 1092200"/>
                  <a:gd name="connsiteX9" fmla="*/ 1422400 w 6604000"/>
                  <a:gd name="connsiteY9" fmla="*/ 1028700 h 1092200"/>
                  <a:gd name="connsiteX10" fmla="*/ 1498600 w 6604000"/>
                  <a:gd name="connsiteY10" fmla="*/ 977900 h 1092200"/>
                  <a:gd name="connsiteX11" fmla="*/ 1536700 w 6604000"/>
                  <a:gd name="connsiteY11" fmla="*/ 965200 h 1092200"/>
                  <a:gd name="connsiteX12" fmla="*/ 1612900 w 6604000"/>
                  <a:gd name="connsiteY12" fmla="*/ 914400 h 1092200"/>
                  <a:gd name="connsiteX13" fmla="*/ 1651000 w 6604000"/>
                  <a:gd name="connsiteY13" fmla="*/ 889000 h 1092200"/>
                  <a:gd name="connsiteX14" fmla="*/ 1689100 w 6604000"/>
                  <a:gd name="connsiteY14" fmla="*/ 863600 h 1092200"/>
                  <a:gd name="connsiteX15" fmla="*/ 1727200 w 6604000"/>
                  <a:gd name="connsiteY15" fmla="*/ 850900 h 1092200"/>
                  <a:gd name="connsiteX16" fmla="*/ 1752600 w 6604000"/>
                  <a:gd name="connsiteY16" fmla="*/ 812800 h 1092200"/>
                  <a:gd name="connsiteX17" fmla="*/ 1790700 w 6604000"/>
                  <a:gd name="connsiteY17" fmla="*/ 800100 h 1092200"/>
                  <a:gd name="connsiteX18" fmla="*/ 1866900 w 6604000"/>
                  <a:gd name="connsiteY18" fmla="*/ 749300 h 1092200"/>
                  <a:gd name="connsiteX19" fmla="*/ 1905000 w 6604000"/>
                  <a:gd name="connsiteY19" fmla="*/ 723900 h 1092200"/>
                  <a:gd name="connsiteX20" fmla="*/ 1917700 w 6604000"/>
                  <a:gd name="connsiteY20" fmla="*/ 685800 h 1092200"/>
                  <a:gd name="connsiteX21" fmla="*/ 1993900 w 6604000"/>
                  <a:gd name="connsiteY21" fmla="*/ 635000 h 1092200"/>
                  <a:gd name="connsiteX22" fmla="*/ 2044700 w 6604000"/>
                  <a:gd name="connsiteY22" fmla="*/ 584200 h 1092200"/>
                  <a:gd name="connsiteX23" fmla="*/ 2070100 w 6604000"/>
                  <a:gd name="connsiteY23" fmla="*/ 546100 h 1092200"/>
                  <a:gd name="connsiteX24" fmla="*/ 2108200 w 6604000"/>
                  <a:gd name="connsiteY24" fmla="*/ 520700 h 1092200"/>
                  <a:gd name="connsiteX25" fmla="*/ 2133600 w 6604000"/>
                  <a:gd name="connsiteY25" fmla="*/ 482600 h 1092200"/>
                  <a:gd name="connsiteX26" fmla="*/ 2209800 w 6604000"/>
                  <a:gd name="connsiteY26" fmla="*/ 431800 h 1092200"/>
                  <a:gd name="connsiteX27" fmla="*/ 2260600 w 6604000"/>
                  <a:gd name="connsiteY27" fmla="*/ 368300 h 1092200"/>
                  <a:gd name="connsiteX28" fmla="*/ 2286000 w 6604000"/>
                  <a:gd name="connsiteY28" fmla="*/ 279400 h 1092200"/>
                  <a:gd name="connsiteX29" fmla="*/ 2324100 w 6604000"/>
                  <a:gd name="connsiteY29" fmla="*/ 254000 h 1092200"/>
                  <a:gd name="connsiteX30" fmla="*/ 2387600 w 6604000"/>
                  <a:gd name="connsiteY30" fmla="*/ 190500 h 1092200"/>
                  <a:gd name="connsiteX31" fmla="*/ 2451100 w 6604000"/>
                  <a:gd name="connsiteY31" fmla="*/ 127000 h 1092200"/>
                  <a:gd name="connsiteX32" fmla="*/ 2476500 w 6604000"/>
                  <a:gd name="connsiteY32" fmla="*/ 88900 h 1092200"/>
                  <a:gd name="connsiteX33" fmla="*/ 2514600 w 6604000"/>
                  <a:gd name="connsiteY33" fmla="*/ 76200 h 1092200"/>
                  <a:gd name="connsiteX34" fmla="*/ 2552700 w 6604000"/>
                  <a:gd name="connsiteY34" fmla="*/ 50800 h 1092200"/>
                  <a:gd name="connsiteX35" fmla="*/ 2628900 w 6604000"/>
                  <a:gd name="connsiteY35" fmla="*/ 25400 h 1092200"/>
                  <a:gd name="connsiteX36" fmla="*/ 2667000 w 6604000"/>
                  <a:gd name="connsiteY36" fmla="*/ 12700 h 1092200"/>
                  <a:gd name="connsiteX37" fmla="*/ 2705100 w 6604000"/>
                  <a:gd name="connsiteY37" fmla="*/ 0 h 1092200"/>
                  <a:gd name="connsiteX38" fmla="*/ 3479800 w 6604000"/>
                  <a:gd name="connsiteY38" fmla="*/ 12700 h 1092200"/>
                  <a:gd name="connsiteX39" fmla="*/ 3581400 w 6604000"/>
                  <a:gd name="connsiteY39" fmla="*/ 50800 h 1092200"/>
                  <a:gd name="connsiteX40" fmla="*/ 3657600 w 6604000"/>
                  <a:gd name="connsiteY40" fmla="*/ 76200 h 1092200"/>
                  <a:gd name="connsiteX41" fmla="*/ 3733800 w 6604000"/>
                  <a:gd name="connsiteY41" fmla="*/ 101600 h 1092200"/>
                  <a:gd name="connsiteX42" fmla="*/ 3873500 w 6604000"/>
                  <a:gd name="connsiteY42" fmla="*/ 139700 h 1092200"/>
                  <a:gd name="connsiteX43" fmla="*/ 3962400 w 6604000"/>
                  <a:gd name="connsiteY43" fmla="*/ 152400 h 1092200"/>
                  <a:gd name="connsiteX44" fmla="*/ 4127500 w 6604000"/>
                  <a:gd name="connsiteY44" fmla="*/ 190500 h 1092200"/>
                  <a:gd name="connsiteX45" fmla="*/ 4254500 w 6604000"/>
                  <a:gd name="connsiteY45" fmla="*/ 215900 h 1092200"/>
                  <a:gd name="connsiteX46" fmla="*/ 4533900 w 6604000"/>
                  <a:gd name="connsiteY46" fmla="*/ 228600 h 1092200"/>
                  <a:gd name="connsiteX47" fmla="*/ 4635500 w 6604000"/>
                  <a:gd name="connsiteY47" fmla="*/ 254000 h 1092200"/>
                  <a:gd name="connsiteX48" fmla="*/ 4673600 w 6604000"/>
                  <a:gd name="connsiteY48" fmla="*/ 266700 h 1092200"/>
                  <a:gd name="connsiteX49" fmla="*/ 4737100 w 6604000"/>
                  <a:gd name="connsiteY49" fmla="*/ 279400 h 1092200"/>
                  <a:gd name="connsiteX50" fmla="*/ 4813300 w 6604000"/>
                  <a:gd name="connsiteY50" fmla="*/ 304800 h 1092200"/>
                  <a:gd name="connsiteX51" fmla="*/ 4927600 w 6604000"/>
                  <a:gd name="connsiteY51" fmla="*/ 317500 h 1092200"/>
                  <a:gd name="connsiteX52" fmla="*/ 5105400 w 6604000"/>
                  <a:gd name="connsiteY52" fmla="*/ 368300 h 1092200"/>
                  <a:gd name="connsiteX53" fmla="*/ 5346700 w 6604000"/>
                  <a:gd name="connsiteY53" fmla="*/ 381000 h 1092200"/>
                  <a:gd name="connsiteX54" fmla="*/ 5384800 w 6604000"/>
                  <a:gd name="connsiteY54" fmla="*/ 393700 h 1092200"/>
                  <a:gd name="connsiteX55" fmla="*/ 5689600 w 6604000"/>
                  <a:gd name="connsiteY55" fmla="*/ 419100 h 1092200"/>
                  <a:gd name="connsiteX56" fmla="*/ 5854700 w 6604000"/>
                  <a:gd name="connsiteY56" fmla="*/ 431800 h 1092200"/>
                  <a:gd name="connsiteX57" fmla="*/ 6083300 w 6604000"/>
                  <a:gd name="connsiteY57" fmla="*/ 457200 h 1092200"/>
                  <a:gd name="connsiteX58" fmla="*/ 6604000 w 6604000"/>
                  <a:gd name="connsiteY58" fmla="*/ 457200 h 1092200"/>
                  <a:gd name="connsiteX59" fmla="*/ 6604000 w 6604000"/>
                  <a:gd name="connsiteY59" fmla="*/ 45720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604000" h="1092200">
                    <a:moveTo>
                      <a:pt x="0" y="990600"/>
                    </a:moveTo>
                    <a:lnTo>
                      <a:pt x="0" y="990600"/>
                    </a:lnTo>
                    <a:cubicBezTo>
                      <a:pt x="84667" y="994833"/>
                      <a:pt x="169940" y="992336"/>
                      <a:pt x="254000" y="1003300"/>
                    </a:cubicBezTo>
                    <a:cubicBezTo>
                      <a:pt x="269135" y="1005274"/>
                      <a:pt x="278071" y="1022687"/>
                      <a:pt x="292100" y="1028700"/>
                    </a:cubicBezTo>
                    <a:cubicBezTo>
                      <a:pt x="308143" y="1035576"/>
                      <a:pt x="326182" y="1036384"/>
                      <a:pt x="342900" y="1041400"/>
                    </a:cubicBezTo>
                    <a:cubicBezTo>
                      <a:pt x="368545" y="1049093"/>
                      <a:pt x="392595" y="1063014"/>
                      <a:pt x="419100" y="1066800"/>
                    </a:cubicBezTo>
                    <a:cubicBezTo>
                      <a:pt x="550117" y="1085517"/>
                      <a:pt x="478214" y="1076521"/>
                      <a:pt x="635000" y="1092200"/>
                    </a:cubicBezTo>
                    <a:lnTo>
                      <a:pt x="1257300" y="1079500"/>
                    </a:lnTo>
                    <a:cubicBezTo>
                      <a:pt x="1270677" y="1078985"/>
                      <a:pt x="1282528" y="1070478"/>
                      <a:pt x="1295400" y="1066800"/>
                    </a:cubicBezTo>
                    <a:cubicBezTo>
                      <a:pt x="1326460" y="1057926"/>
                      <a:pt x="1399765" y="1043790"/>
                      <a:pt x="1422400" y="1028700"/>
                    </a:cubicBezTo>
                    <a:cubicBezTo>
                      <a:pt x="1447800" y="1011767"/>
                      <a:pt x="1469640" y="987553"/>
                      <a:pt x="1498600" y="977900"/>
                    </a:cubicBezTo>
                    <a:cubicBezTo>
                      <a:pt x="1511300" y="973667"/>
                      <a:pt x="1524998" y="971701"/>
                      <a:pt x="1536700" y="965200"/>
                    </a:cubicBezTo>
                    <a:cubicBezTo>
                      <a:pt x="1563385" y="950375"/>
                      <a:pt x="1587500" y="931333"/>
                      <a:pt x="1612900" y="914400"/>
                    </a:cubicBezTo>
                    <a:lnTo>
                      <a:pt x="1651000" y="889000"/>
                    </a:lnTo>
                    <a:cubicBezTo>
                      <a:pt x="1663700" y="880533"/>
                      <a:pt x="1674620" y="868427"/>
                      <a:pt x="1689100" y="863600"/>
                    </a:cubicBezTo>
                    <a:lnTo>
                      <a:pt x="1727200" y="850900"/>
                    </a:lnTo>
                    <a:cubicBezTo>
                      <a:pt x="1735667" y="838200"/>
                      <a:pt x="1740681" y="822335"/>
                      <a:pt x="1752600" y="812800"/>
                    </a:cubicBezTo>
                    <a:cubicBezTo>
                      <a:pt x="1763053" y="804437"/>
                      <a:pt x="1778998" y="806601"/>
                      <a:pt x="1790700" y="800100"/>
                    </a:cubicBezTo>
                    <a:cubicBezTo>
                      <a:pt x="1817385" y="785275"/>
                      <a:pt x="1841500" y="766233"/>
                      <a:pt x="1866900" y="749300"/>
                    </a:cubicBezTo>
                    <a:lnTo>
                      <a:pt x="1905000" y="723900"/>
                    </a:lnTo>
                    <a:cubicBezTo>
                      <a:pt x="1909233" y="711200"/>
                      <a:pt x="1908234" y="695266"/>
                      <a:pt x="1917700" y="685800"/>
                    </a:cubicBezTo>
                    <a:cubicBezTo>
                      <a:pt x="1939286" y="664214"/>
                      <a:pt x="1993900" y="635000"/>
                      <a:pt x="1993900" y="635000"/>
                    </a:cubicBezTo>
                    <a:cubicBezTo>
                      <a:pt x="2021609" y="551873"/>
                      <a:pt x="1983124" y="633461"/>
                      <a:pt x="2044700" y="584200"/>
                    </a:cubicBezTo>
                    <a:cubicBezTo>
                      <a:pt x="2056619" y="574665"/>
                      <a:pt x="2059307" y="556893"/>
                      <a:pt x="2070100" y="546100"/>
                    </a:cubicBezTo>
                    <a:cubicBezTo>
                      <a:pt x="2080893" y="535307"/>
                      <a:pt x="2095500" y="529167"/>
                      <a:pt x="2108200" y="520700"/>
                    </a:cubicBezTo>
                    <a:cubicBezTo>
                      <a:pt x="2116667" y="508000"/>
                      <a:pt x="2122113" y="492651"/>
                      <a:pt x="2133600" y="482600"/>
                    </a:cubicBezTo>
                    <a:cubicBezTo>
                      <a:pt x="2156574" y="462498"/>
                      <a:pt x="2209800" y="431800"/>
                      <a:pt x="2209800" y="431800"/>
                    </a:cubicBezTo>
                    <a:cubicBezTo>
                      <a:pt x="2251318" y="307245"/>
                      <a:pt x="2184007" y="483190"/>
                      <a:pt x="2260600" y="368300"/>
                    </a:cubicBezTo>
                    <a:cubicBezTo>
                      <a:pt x="2269727" y="354610"/>
                      <a:pt x="2273011" y="295636"/>
                      <a:pt x="2286000" y="279400"/>
                    </a:cubicBezTo>
                    <a:cubicBezTo>
                      <a:pt x="2295535" y="267481"/>
                      <a:pt x="2311400" y="262467"/>
                      <a:pt x="2324100" y="254000"/>
                    </a:cubicBezTo>
                    <a:cubicBezTo>
                      <a:pt x="2391833" y="152400"/>
                      <a:pt x="2302933" y="275167"/>
                      <a:pt x="2387600" y="190500"/>
                    </a:cubicBezTo>
                    <a:cubicBezTo>
                      <a:pt x="2472267" y="105833"/>
                      <a:pt x="2349500" y="194733"/>
                      <a:pt x="2451100" y="127000"/>
                    </a:cubicBezTo>
                    <a:cubicBezTo>
                      <a:pt x="2459567" y="114300"/>
                      <a:pt x="2464581" y="98435"/>
                      <a:pt x="2476500" y="88900"/>
                    </a:cubicBezTo>
                    <a:cubicBezTo>
                      <a:pt x="2486953" y="80537"/>
                      <a:pt x="2502626" y="82187"/>
                      <a:pt x="2514600" y="76200"/>
                    </a:cubicBezTo>
                    <a:cubicBezTo>
                      <a:pt x="2528252" y="69374"/>
                      <a:pt x="2538752" y="56999"/>
                      <a:pt x="2552700" y="50800"/>
                    </a:cubicBezTo>
                    <a:cubicBezTo>
                      <a:pt x="2577166" y="39926"/>
                      <a:pt x="2603500" y="33867"/>
                      <a:pt x="2628900" y="25400"/>
                    </a:cubicBezTo>
                    <a:lnTo>
                      <a:pt x="2667000" y="12700"/>
                    </a:lnTo>
                    <a:lnTo>
                      <a:pt x="2705100" y="0"/>
                    </a:lnTo>
                    <a:lnTo>
                      <a:pt x="3479800" y="12700"/>
                    </a:lnTo>
                    <a:cubicBezTo>
                      <a:pt x="3524482" y="14075"/>
                      <a:pt x="3541546" y="34858"/>
                      <a:pt x="3581400" y="50800"/>
                    </a:cubicBezTo>
                    <a:cubicBezTo>
                      <a:pt x="3606259" y="60744"/>
                      <a:pt x="3632200" y="67733"/>
                      <a:pt x="3657600" y="76200"/>
                    </a:cubicBezTo>
                    <a:lnTo>
                      <a:pt x="3733800" y="101600"/>
                    </a:lnTo>
                    <a:cubicBezTo>
                      <a:pt x="3780300" y="117100"/>
                      <a:pt x="3823368" y="132538"/>
                      <a:pt x="3873500" y="139700"/>
                    </a:cubicBezTo>
                    <a:lnTo>
                      <a:pt x="3962400" y="152400"/>
                    </a:lnTo>
                    <a:cubicBezTo>
                      <a:pt x="4093541" y="196114"/>
                      <a:pt x="3982420" y="164122"/>
                      <a:pt x="4127500" y="190500"/>
                    </a:cubicBezTo>
                    <a:cubicBezTo>
                      <a:pt x="4195458" y="202856"/>
                      <a:pt x="4172625" y="210052"/>
                      <a:pt x="4254500" y="215900"/>
                    </a:cubicBezTo>
                    <a:cubicBezTo>
                      <a:pt x="4347493" y="222542"/>
                      <a:pt x="4440767" y="224367"/>
                      <a:pt x="4533900" y="228600"/>
                    </a:cubicBezTo>
                    <a:cubicBezTo>
                      <a:pt x="4567767" y="237067"/>
                      <a:pt x="4602382" y="242961"/>
                      <a:pt x="4635500" y="254000"/>
                    </a:cubicBezTo>
                    <a:cubicBezTo>
                      <a:pt x="4648200" y="258233"/>
                      <a:pt x="4660613" y="263453"/>
                      <a:pt x="4673600" y="266700"/>
                    </a:cubicBezTo>
                    <a:cubicBezTo>
                      <a:pt x="4694541" y="271935"/>
                      <a:pt x="4716275" y="273720"/>
                      <a:pt x="4737100" y="279400"/>
                    </a:cubicBezTo>
                    <a:cubicBezTo>
                      <a:pt x="4762931" y="286445"/>
                      <a:pt x="4786690" y="301843"/>
                      <a:pt x="4813300" y="304800"/>
                    </a:cubicBezTo>
                    <a:lnTo>
                      <a:pt x="4927600" y="317500"/>
                    </a:lnTo>
                    <a:cubicBezTo>
                      <a:pt x="4968120" y="331007"/>
                      <a:pt x="5067526" y="366307"/>
                      <a:pt x="5105400" y="368300"/>
                    </a:cubicBezTo>
                    <a:lnTo>
                      <a:pt x="5346700" y="381000"/>
                    </a:lnTo>
                    <a:cubicBezTo>
                      <a:pt x="5359400" y="385233"/>
                      <a:pt x="5371629" y="391305"/>
                      <a:pt x="5384800" y="393700"/>
                    </a:cubicBezTo>
                    <a:cubicBezTo>
                      <a:pt x="5475520" y="410195"/>
                      <a:pt x="5607873" y="413464"/>
                      <a:pt x="5689600" y="419100"/>
                    </a:cubicBezTo>
                    <a:lnTo>
                      <a:pt x="5854700" y="431800"/>
                    </a:lnTo>
                    <a:cubicBezTo>
                      <a:pt x="5949972" y="455618"/>
                      <a:pt x="5932928" y="454466"/>
                      <a:pt x="6083300" y="457200"/>
                    </a:cubicBezTo>
                    <a:cubicBezTo>
                      <a:pt x="6256838" y="460355"/>
                      <a:pt x="6430433" y="457200"/>
                      <a:pt x="6604000" y="457200"/>
                    </a:cubicBezTo>
                    <a:lnTo>
                      <a:pt x="6604000" y="457200"/>
                    </a:lnTo>
                  </a:path>
                </a:pathLst>
              </a:custGeom>
              <a:ln w="5715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5919" y="436027"/>
            <a:ext cx="13956696" cy="1846659"/>
            <a:chOff x="1470819" y="1714500"/>
            <a:chExt cx="13449300" cy="184665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14500"/>
              <a:ext cx="533400" cy="646331"/>
              <a:chOff x="1737519" y="17145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17907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75619" y="1714500"/>
                <a:ext cx="3960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08919" y="1714500"/>
              <a:ext cx="134112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Mai có 28 chiếc bút màu. Sau khoá học vẽ, số chiếc bút màu còn lại của Mai so với lúc đầu giảm đi 4 lần. Hỏi Mai còn lại bao nhiêu chiếc bút màu?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5572" y="3165753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altLang="en-US" sz="4000" b="1" kern="120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giải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534" y="4035564"/>
            <a:ext cx="72122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 chiếc bút màu Mai còn lại là: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999" y="6248400"/>
            <a:ext cx="57022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Đáp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7 chiếc bút màu. 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6285" y="5067300"/>
            <a:ext cx="6138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en-US" sz="4000" b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28 : 4 = 7 (bút màu )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46919" y="685800"/>
            <a:ext cx="3809997" cy="681454"/>
            <a:chOff x="1509864" y="1943100"/>
            <a:chExt cx="557789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509864" y="1943100"/>
              <a:ext cx="100403" cy="646331"/>
              <a:chOff x="1776564" y="1943100"/>
              <a:chExt cx="100403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76564" y="2019300"/>
                <a:ext cx="100403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723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633315" y="1947446"/>
              <a:ext cx="43433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Tìm số chia.</a:t>
              </a:r>
            </a:p>
          </p:txBody>
        </p:sp>
      </p:grp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6C56E311-33F6-B966-B7AB-ABCB80174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23" y="1905000"/>
            <a:ext cx="13035396" cy="598452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43417" y="2895599"/>
            <a:ext cx="678961" cy="685800"/>
            <a:chOff x="9639317" y="2840147"/>
            <a:chExt cx="678961" cy="685800"/>
          </a:xfrm>
        </p:grpSpPr>
        <p:pic>
          <p:nvPicPr>
            <p:cNvPr id="19" name="Picture 1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938770"/>
              <a:ext cx="551135" cy="544837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D0509BB-4054-6094-3380-758FE65AD0CD}"/>
                </a:ext>
              </a:extLst>
            </p:cNvPr>
            <p:cNvSpPr/>
            <p:nvPr/>
          </p:nvSpPr>
          <p:spPr>
            <a:xfrm>
              <a:off x="9639317" y="2840147"/>
              <a:ext cx="678961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06758" y="4454722"/>
            <a:ext cx="847278" cy="803077"/>
            <a:chOff x="9671556" y="2740506"/>
            <a:chExt cx="847278" cy="803077"/>
          </a:xfrm>
        </p:grpSpPr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740506"/>
              <a:ext cx="798050" cy="78893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0509BB-4054-6094-3380-758FE65AD0CD}"/>
                </a:ext>
              </a:extLst>
            </p:cNvPr>
            <p:cNvSpPr/>
            <p:nvPr/>
          </p:nvSpPr>
          <p:spPr>
            <a:xfrm>
              <a:off x="9671556" y="2763947"/>
              <a:ext cx="793261" cy="779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370219" y="4356099"/>
            <a:ext cx="825500" cy="749300"/>
            <a:chOff x="9639317" y="2840147"/>
            <a:chExt cx="825500" cy="749300"/>
          </a:xfrm>
        </p:grpSpPr>
        <p:pic>
          <p:nvPicPr>
            <p:cNvPr id="26" name="Picture 2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938770"/>
              <a:ext cx="551135" cy="54483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D0509BB-4054-6094-3380-758FE65AD0CD}"/>
                </a:ext>
              </a:extLst>
            </p:cNvPr>
            <p:cNvSpPr/>
            <p:nvPr/>
          </p:nvSpPr>
          <p:spPr>
            <a:xfrm>
              <a:off x="9639317" y="2840147"/>
              <a:ext cx="825500" cy="749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38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3294672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300</Words>
  <Application>Microsoft Office PowerPoint</Application>
  <PresentationFormat>Custom</PresentationFormat>
  <Paragraphs>43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.VnMemorandum</vt:lpstr>
      <vt:lpstr>Arial</vt:lpstr>
      <vt:lpstr>Calibri</vt:lpstr>
      <vt:lpstr>Cambria</vt:lpstr>
      <vt:lpstr>Coiny</vt:lpstr>
      <vt:lpstr>Times New Roman</vt:lpstr>
      <vt:lpstr>UVN Van Chuong Nang</vt:lpstr>
      <vt:lpstr>Office Theme</vt:lpstr>
      <vt:lpstr>PowerPoint Presentation</vt:lpstr>
      <vt:lpstr>KHỞI ĐỘNG</vt:lpstr>
      <vt:lpstr>PowerPoint Presentation</vt:lpstr>
      <vt:lpstr>GIẢM MỘT SỐ ĐI MỘT SỐ LẦN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Thao Phuong</cp:lastModifiedBy>
  <cp:revision>127</cp:revision>
  <dcterms:created xsi:type="dcterms:W3CDTF">2022-07-10T01:37:20Z</dcterms:created>
  <dcterms:modified xsi:type="dcterms:W3CDTF">2022-11-07T07:28:43Z</dcterms:modified>
</cp:coreProperties>
</file>