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4"/>
  </p:notesMasterIdLst>
  <p:sldIdLst>
    <p:sldId id="1552" r:id="rId11"/>
    <p:sldId id="347" r:id="rId12"/>
    <p:sldId id="392" r:id="rId13"/>
    <p:sldId id="393" r:id="rId14"/>
    <p:sldId id="275" r:id="rId15"/>
    <p:sldId id="2641" r:id="rId16"/>
    <p:sldId id="293" r:id="rId17"/>
    <p:sldId id="298" r:id="rId18"/>
    <p:sldId id="274" r:id="rId19"/>
    <p:sldId id="317" r:id="rId20"/>
    <p:sldId id="305" r:id="rId21"/>
    <p:sldId id="306" r:id="rId22"/>
    <p:sldId id="3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F4753"/>
    <a:srgbClr val="EF434F"/>
    <a:srgbClr val="EE5050"/>
    <a:srgbClr val="E6E6E6"/>
    <a:srgbClr val="EE4C4C"/>
    <a:srgbClr val="ED3F3F"/>
    <a:srgbClr val="FFCCFF"/>
    <a:srgbClr val="F4888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21B3E-E1CF-4CA3-A173-E08AD0603D6E}" v="55" dt="2022-06-18T10:22:4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59" d="100"/>
          <a:sy n="59" d="100"/>
        </p:scale>
        <p:origin x="112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8521B3E-E1CF-4CA3-A173-E08AD0603D6E}"/>
    <pc:docChg chg="custSel addSld modSld">
      <pc:chgData name="Trang Ha" userId="270efafb50020bd6" providerId="LiveId" clId="{78521B3E-E1CF-4CA3-A173-E08AD0603D6E}" dt="2022-06-18T10:22:49.615" v="126" actId="20577"/>
      <pc:docMkLst>
        <pc:docMk/>
      </pc:docMkLst>
      <pc:sldChg chg="modSp mod">
        <pc:chgData name="Trang Ha" userId="270efafb50020bd6" providerId="LiveId" clId="{78521B3E-E1CF-4CA3-A173-E08AD0603D6E}" dt="2022-06-18T10:20:41.120" v="63" actId="1037"/>
        <pc:sldMkLst>
          <pc:docMk/>
          <pc:sldMk cId="395859461" sldId="274"/>
        </pc:sldMkLst>
        <pc:picChg chg="mod">
          <ac:chgData name="Trang Ha" userId="270efafb50020bd6" providerId="LiveId" clId="{78521B3E-E1CF-4CA3-A173-E08AD0603D6E}" dt="2022-06-18T10:20:41.120" v="63" actId="1037"/>
          <ac:picMkLst>
            <pc:docMk/>
            <pc:sldMk cId="395859461" sldId="274"/>
            <ac:picMk id="511" creationId="{9323F04E-FE01-443D-85B2-5CC785DC75E8}"/>
          </ac:picMkLst>
        </pc:picChg>
      </pc:sldChg>
      <pc:sldChg chg="modSp mod">
        <pc:chgData name="Trang Ha" userId="270efafb50020bd6" providerId="LiveId" clId="{78521B3E-E1CF-4CA3-A173-E08AD0603D6E}" dt="2022-06-18T10:22:49.615" v="126" actId="20577"/>
        <pc:sldMkLst>
          <pc:docMk/>
          <pc:sldMk cId="1684608589" sldId="305"/>
        </pc:sldMkLst>
        <pc:spChg chg="mod">
          <ac:chgData name="Trang Ha" userId="270efafb50020bd6" providerId="LiveId" clId="{78521B3E-E1CF-4CA3-A173-E08AD0603D6E}" dt="2022-06-18T10:21:22.958" v="70" actId="14100"/>
          <ac:spMkLst>
            <pc:docMk/>
            <pc:sldMk cId="1684608589" sldId="305"/>
            <ac:spMk id="70" creationId="{F088F934-9452-C04E-B479-48AF41317E41}"/>
          </ac:spMkLst>
        </pc:spChg>
        <pc:spChg chg="mod">
          <ac:chgData name="Trang Ha" userId="270efafb50020bd6" providerId="LiveId" clId="{78521B3E-E1CF-4CA3-A173-E08AD0603D6E}" dt="2022-06-18T10:22:49.615" v="126" actId="20577"/>
          <ac:spMkLst>
            <pc:docMk/>
            <pc:sldMk cId="1684608589" sldId="305"/>
            <ac:spMk id="78" creationId="{F088F934-9452-C04E-B479-48AF41317E41}"/>
          </ac:spMkLst>
        </pc:spChg>
      </pc:sldChg>
      <pc:sldChg chg="modSp">
        <pc:chgData name="Trang Ha" userId="270efafb50020bd6" providerId="LiveId" clId="{78521B3E-E1CF-4CA3-A173-E08AD0603D6E}" dt="2022-06-18T10:21:02.305" v="68" actId="20577"/>
        <pc:sldMkLst>
          <pc:docMk/>
          <pc:sldMk cId="4185561702" sldId="317"/>
        </pc:sldMkLst>
        <pc:spChg chg="mod">
          <ac:chgData name="Trang Ha" userId="270efafb50020bd6" providerId="LiveId" clId="{78521B3E-E1CF-4CA3-A173-E08AD0603D6E}" dt="2022-06-18T10:21:02.305" v="68" actId="20577"/>
          <ac:spMkLst>
            <pc:docMk/>
            <pc:sldMk cId="4185561702" sldId="317"/>
            <ac:spMk id="305" creationId="{00000000-0000-0000-0000-000000000000}"/>
          </ac:spMkLst>
        </pc:spChg>
      </pc:sldChg>
      <pc:sldChg chg="modSp mod">
        <pc:chgData name="Trang Ha" userId="270efafb50020bd6" providerId="LiveId" clId="{78521B3E-E1CF-4CA3-A173-E08AD0603D6E}" dt="2022-06-17T08:20:41.413" v="0" actId="1076"/>
        <pc:sldMkLst>
          <pc:docMk/>
          <pc:sldMk cId="4193851159" sldId="393"/>
        </pc:sldMkLst>
        <pc:spChg chg="mod">
          <ac:chgData name="Trang Ha" userId="270efafb50020bd6" providerId="LiveId" clId="{78521B3E-E1CF-4CA3-A173-E08AD0603D6E}" dt="2022-06-17T08:20:41.413" v="0" actId="1076"/>
          <ac:spMkLst>
            <pc:docMk/>
            <pc:sldMk cId="4193851159" sldId="393"/>
            <ac:spMk id="10" creationId="{BA4656E0-B371-3D91-2908-135E3D6FE9A9}"/>
          </ac:spMkLst>
        </pc:spChg>
      </pc:sldChg>
      <pc:sldChg chg="addSp modSp new mod modClrScheme chgLayout">
        <pc:chgData name="Trang Ha" userId="270efafb50020bd6" providerId="LiveId" clId="{78521B3E-E1CF-4CA3-A173-E08AD0603D6E}" dt="2022-06-18T10:20:14.652" v="4" actId="26606"/>
        <pc:sldMkLst>
          <pc:docMk/>
          <pc:sldMk cId="639477162" sldId="394"/>
        </pc:sldMkLst>
        <pc:picChg chg="add mod">
          <ac:chgData name="Trang Ha" userId="270efafb50020bd6" providerId="LiveId" clId="{78521B3E-E1CF-4CA3-A173-E08AD0603D6E}" dt="2022-06-18T10:20:14.652" v="4" actId="26606"/>
          <ac:picMkLst>
            <pc:docMk/>
            <pc:sldMk cId="639477162" sldId="394"/>
            <ac:picMk id="2" creationId="{469356AE-656E-FD68-CCF0-EF636132B9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xmlns="" id="{463A7DDE-BE4A-4CDF-AFA3-DD4D87A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77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  <p:sldLayoutId id="2147483745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xmlns="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xmlns="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12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xmlns="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aa-ET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toán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giải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bằng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hai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bước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tính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(T2)</a:t>
            </a:r>
            <a:endParaRPr kumimoji="0" lang="vi-VN" altLang="aa-ET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2634" y="837793"/>
            <a:ext cx="116567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ABC có AB = 9cm, đoạn BC dài gấp 2 lần đoạn AB.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đường gấp khúc ABC dài bao nhiêu xăng – ti – mét?</a:t>
            </a: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-87085" y="2211082"/>
            <a:ext cx="11219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thẳng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 dài số xăng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x 2 =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(cm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Đường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gấp khúc ABC dài số xăng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+ 18 =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(cm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27cm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3" name="Straight Connector 512"/>
          <p:cNvCxnSpPr/>
          <p:nvPr/>
        </p:nvCxnSpPr>
        <p:spPr>
          <a:xfrm>
            <a:off x="649648" y="1415194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702320" y="1853630"/>
            <a:ext cx="8944600" cy="21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2" y="35144"/>
            <a:ext cx="893346" cy="1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FF04942-CEBA-6749-A71C-D2DDCC19609F}"/>
              </a:ext>
            </a:extLst>
          </p:cNvPr>
          <p:cNvGrpSpPr/>
          <p:nvPr/>
        </p:nvGrpSpPr>
        <p:grpSpPr>
          <a:xfrm>
            <a:off x="2057590" y="43622"/>
            <a:ext cx="9684172" cy="946416"/>
            <a:chOff x="2010422" y="405181"/>
            <a:chExt cx="9680470" cy="94641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6A6B7B1-A84F-E34D-9CFC-A1E01024DB4F}"/>
                </a:ext>
              </a:extLst>
            </p:cNvPr>
            <p:cNvSpPr/>
            <p:nvPr/>
          </p:nvSpPr>
          <p:spPr>
            <a:xfrm>
              <a:off x="2010422" y="590384"/>
              <a:ext cx="9680470" cy="76121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EE92C59-6D24-0941-A530-46FFC1F2FEB8}"/>
                </a:ext>
              </a:extLst>
            </p:cNvPr>
            <p:cNvSpPr txBox="1"/>
            <p:nvPr/>
          </p:nvSpPr>
          <p:spPr>
            <a:xfrm>
              <a:off x="2150968" y="405181"/>
              <a:ext cx="939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bài toán theo tóm tắt sau rồi giải bài toán đó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07" y="192622"/>
            <a:ext cx="882276" cy="115307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115419" y="3017141"/>
            <a:ext cx="6602851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ngô nặng 30kg, bao gạo nặng hơn bao ngô 10kg. Hỏi cả hai bao nặng bao nhiêu ki – lô – gam?</a:t>
            </a:r>
            <a:endParaRPr lang="x-none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2296633" y="802050"/>
            <a:ext cx="4512187" cy="16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99903" y="801737"/>
            <a:ext cx="2638309" cy="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20907" y="1097127"/>
            <a:ext cx="6964364" cy="1662113"/>
            <a:chOff x="579" y="990"/>
            <a:chExt cx="4387" cy="1047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46" y="1136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ngô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79" y="1625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gạo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2360" y="1461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35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40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2352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340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3408" y="1920"/>
              <a:ext cx="311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 flipV="1">
              <a:off x="3644" y="1938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352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40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rc 18"/>
            <p:cNvSpPr>
              <a:spLocks/>
            </p:cNvSpPr>
            <p:nvPr/>
          </p:nvSpPr>
          <p:spPr bwMode="auto">
            <a:xfrm rot="3226294" flipH="1">
              <a:off x="3475" y="1808"/>
              <a:ext cx="177" cy="19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3377" y="1242"/>
              <a:ext cx="6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352" y="990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1" name="AutoShape 21"/>
            <p:cNvSpPr>
              <a:spLocks/>
            </p:cNvSpPr>
            <p:nvPr/>
          </p:nvSpPr>
          <p:spPr bwMode="auto">
            <a:xfrm>
              <a:off x="4124" y="1461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4240" y="1476"/>
              <a:ext cx="7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6718270" y="2751303"/>
            <a:ext cx="5473730" cy="392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cân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+ 40 = 70(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70 kg</a:t>
            </a:r>
          </a:p>
          <a:p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81225" y="2958404"/>
            <a:ext cx="0" cy="345302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1" y="331625"/>
            <a:ext cx="898290" cy="1174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2133600" y="1310640"/>
            <a:ext cx="9296400" cy="5047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cân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+ 10 = 40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30 + 40 = 70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70 kg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8845949" y="4302309"/>
            <a:ext cx="257180" cy="51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1263219" y="97705"/>
            <a:ext cx="10790558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ngô nặng 30kg, bao gạo nặng hơn bao ngô 10kg. Hỏi cả hai bao nặng bao nhiêu ki – lô – gam?</a:t>
            </a:r>
            <a:endParaRPr lang="x-none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9356AE-656E-FD68-CCF0-EF636132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7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7B0E660-BA51-6D51-3CFA-4B96AB362084}"/>
              </a:ext>
            </a:extLst>
          </p:cNvPr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9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B59D07-A59F-C6F6-BB30-793BED01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489"/>
            <a:ext cx="12192000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"/>
            <a:ext cx="12192000" cy="6904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D9D2BC-5FAE-B2BD-B67D-7058B2B102C9}"/>
              </a:ext>
            </a:extLst>
          </p:cNvPr>
          <p:cNvSpPr txBox="1"/>
          <p:nvPr/>
        </p:nvSpPr>
        <p:spPr>
          <a:xfrm>
            <a:off x="1828800" y="1507331"/>
            <a:ext cx="9344025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bước giải bài toán giải bằng 2 bước tính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4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139" y="-183447"/>
            <a:ext cx="12714515" cy="711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31D493-399A-0459-A959-A3E49938C364}"/>
              </a:ext>
            </a:extLst>
          </p:cNvPr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xmlns="" id="{67C74D01-3920-BE05-B6E4-7F5740A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7" y="1986760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35C713-AB00-C8EB-4771-AD5B9AB41818}"/>
              </a:ext>
            </a:extLst>
          </p:cNvPr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hiểu, phân tích, tóm tắt đề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xmlns="" id="{29B41F64-4A98-36E8-1870-39C9B0DB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9" y="3027837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xmlns="" id="{B8852B85-4207-A69D-D7EE-9A1B9E7E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8" y="4268679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6BC339-BA98-6179-96AA-D1CF2F89AED4}"/>
              </a:ext>
            </a:extLst>
          </p:cNvPr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4656E0-B371-3D91-2908-135E3D6FE9A9}"/>
              </a:ext>
            </a:extLst>
          </p:cNvPr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PHÉP NHÂN, PHÉP CHIA TRONG PHẠM VI 100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733" dirty="0">
                <a:latin typeface="Arial" pitchFamily="34" charset="0"/>
                <a:cs typeface="Arial" pitchFamily="34" charset="0"/>
              </a:rPr>
              <a:t>28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bước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B4250F0-2892-C221-406D-CB2427CA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77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6773" y="387706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/>
        </p:blipFill>
        <p:spPr bwMode="auto">
          <a:xfrm>
            <a:off x="10342973" y="3441579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B86F189F-C614-45DA-85D1-54A437B5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824" y="3377113"/>
            <a:ext cx="3344883" cy="3696305"/>
          </a:xfrm>
          <a:prstGeom prst="rect">
            <a:avLst/>
          </a:prstGeom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9985" y="186667"/>
            <a:ext cx="1229857" cy="12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C615DEA-04B0-4348-9634-740A06BD5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824" y="409715"/>
            <a:ext cx="8060244" cy="15709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F7EAE8A-8422-4A3E-B95E-5552AC08AAD3}"/>
              </a:ext>
            </a:extLst>
          </p:cNvPr>
          <p:cNvSpPr txBox="1"/>
          <p:nvPr/>
        </p:nvSpPr>
        <p:spPr>
          <a:xfrm>
            <a:off x="1543491" y="1668677"/>
            <a:ext cx="942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/>
              <a:t>Nhớ được các bước giải bài toán bằng 2 bước tính.</a:t>
            </a:r>
            <a:endParaRPr lang="en-SG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26685-A064-407E-826F-69F82535C27F}"/>
              </a:ext>
            </a:extLst>
          </p:cNvPr>
          <p:cNvSpPr txBox="1"/>
          <p:nvPr/>
        </p:nvSpPr>
        <p:spPr>
          <a:xfrm>
            <a:off x="1562237" y="2936544"/>
            <a:ext cx="8877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/>
              <a:t>Thực hiện được việc giải các bài toán bằng 2 bước tính.</a:t>
            </a:r>
            <a:endParaRPr lang="en-SG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A0504D-ADCB-42A2-9294-C4D69A8D7B4E}"/>
              </a:ext>
            </a:extLst>
          </p:cNvPr>
          <p:cNvSpPr txBox="1"/>
          <p:nvPr/>
        </p:nvSpPr>
        <p:spPr>
          <a:xfrm>
            <a:off x="1562237" y="4353121"/>
            <a:ext cx="743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nl-NL" sz="3600" dirty="0"/>
              <a:t>toán </a:t>
            </a:r>
            <a:r>
              <a:rPr lang="en-US" sz="3600" dirty="0" err="1"/>
              <a:t>giải</a:t>
            </a:r>
            <a:r>
              <a:rPr lang="en-US" sz="3600" dirty="0"/>
              <a:t> </a:t>
            </a:r>
            <a:r>
              <a:rPr lang="nl-NL" sz="3600" dirty="0"/>
              <a:t>bằng hai bước tính.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79744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13622" y="616660"/>
            <a:ext cx="1133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cửa hàng bán được 10 máy tính, buổi chiều cửa hàng bán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ít hơn buổi sáng 4 máy tính. Hỏi cả hai buổi cửa hàng bán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nhiêu máy tính?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65339" y="1944540"/>
            <a:ext cx="80313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Buổi chiều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– 4 = 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Cả hai buổi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+ 6 = 16(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16 máy 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xmlns="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" y="-21732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/>
          <p:nvPr/>
        </p:nvCxnSpPr>
        <p:spPr>
          <a:xfrm>
            <a:off x="491841" y="1139887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6263883" y="1595127"/>
            <a:ext cx="4526037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527728" y="1595127"/>
            <a:ext cx="5330148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313622" y="2066694"/>
            <a:ext cx="4105978" cy="25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1967</TotalTime>
  <Words>485</Words>
  <Application>Microsoft Office PowerPoint</Application>
  <PresentationFormat>Widescreen</PresentationFormat>
  <Paragraphs>1692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9" baseType="lpstr">
      <vt:lpstr>Microsoft YaHei</vt:lpstr>
      <vt:lpstr>宋体</vt:lpstr>
      <vt:lpstr>Arial</vt:lpstr>
      <vt:lpstr>Arial-Rounded</vt:lpstr>
      <vt:lpstr>Calibri</vt:lpstr>
      <vt:lpstr>Coiny</vt:lpstr>
      <vt:lpstr>HP001 4 hàng</vt:lpstr>
      <vt:lpstr>iCiel Cadena</vt:lpstr>
      <vt:lpstr>LNTH-Kids  Chinese Font 1</vt:lpstr>
      <vt:lpstr>Open Sans Extrabold</vt:lpstr>
      <vt:lpstr>Times New Roman</vt:lpstr>
      <vt:lpstr>UTM Cookies</vt:lpstr>
      <vt:lpstr>UVN Van Chuong Nang</vt:lpstr>
      <vt:lpstr>Zilla Slab</vt:lpstr>
      <vt:lpstr>印品黑体</vt:lpstr>
      <vt:lpstr>等线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Microsoft account</cp:lastModifiedBy>
  <cp:revision>72</cp:revision>
  <dcterms:created xsi:type="dcterms:W3CDTF">2021-07-11T03:43:43Z</dcterms:created>
  <dcterms:modified xsi:type="dcterms:W3CDTF">2023-03-14T09:43:42Z</dcterms:modified>
</cp:coreProperties>
</file>