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2"/>
  </p:notesMasterIdLst>
  <p:sldIdLst>
    <p:sldId id="265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55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80" autoAdjust="0"/>
  </p:normalViewPr>
  <p:slideViewPr>
    <p:cSldViewPr snapToGrid="0">
      <p:cViewPr varScale="1">
        <p:scale>
          <a:sx n="84" d="100"/>
          <a:sy n="84" d="100"/>
        </p:scale>
        <p:origin x="8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E5FD5-5700-4DA8-8D2F-316B694BA359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0F15E-C9D5-43C7-9F7F-D8EDF5B5D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72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印品黑体" panose="00000500000000000000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0653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489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0550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0890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24402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7" name="Google Shape;52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6774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91366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03989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E57CE-F252-4588-8C3A-C9D21B25BA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6265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2" name="Google Shape;58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7302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.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Hoàn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/>
              <a:t> </a:t>
            </a:r>
            <a:endParaRPr dirty="0"/>
          </a:p>
        </p:txBody>
      </p:sp>
      <p:sp>
        <p:nvSpPr>
          <p:cNvPr id="219" name="Google Shape;21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印品黑体" panose="00000500000000000000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5521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印品黑体" panose="00000500000000000000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1489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印品黑体" panose="00000500000000000000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7789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印品黑体" panose="00000500000000000000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560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印品黑体" panose="00000500000000000000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284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427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9010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00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8D07-165E-48C3-AA90-D28F2162DB5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80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8D07-165E-48C3-AA90-D28F2162DB5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01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8D07-165E-48C3-AA90-D28F2162DB5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4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8D07-165E-48C3-AA90-D28F2162DB5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52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8D07-165E-48C3-AA90-D28F2162DB5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9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8D07-165E-48C3-AA90-D28F2162DB5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76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8D07-165E-48C3-AA90-D28F2162DB5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29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8D07-165E-48C3-AA90-D28F2162DB5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52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8D07-165E-48C3-AA90-D28F2162DB5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8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8D07-165E-48C3-AA90-D28F2162DB5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65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8D07-165E-48C3-AA90-D28F2162DB5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58D07-165E-48C3-AA90-D28F2162DB5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0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9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5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.png"/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7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5.xml"/><Relationship Id="rId12" Type="http://schemas.openxmlformats.org/officeDocument/2006/relationships/image" Target="../media/image6.png"/><Relationship Id="rId2" Type="http://schemas.microsoft.com/office/2007/relationships/media" Target="../media/media1.mp3"/><Relationship Id="rId16" Type="http://schemas.openxmlformats.org/officeDocument/2006/relationships/image" Target="../media/image13.png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5" Type="http://schemas.openxmlformats.org/officeDocument/2006/relationships/image" Target="../media/image12.png"/><Relationship Id="rId15" Type="http://schemas.openxmlformats.org/officeDocument/2006/relationships/slide" Target="slide3.xml"/><Relationship Id="rId10" Type="http://schemas.openxmlformats.org/officeDocument/2006/relationships/slide" Target="slide7.xml"/><Relationship Id="rId4" Type="http://schemas.openxmlformats.org/officeDocument/2006/relationships/notesSlide" Target="../notesSlides/notesSlide2.xml"/><Relationship Id="rId9" Type="http://schemas.openxmlformats.org/officeDocument/2006/relationships/slide" Target="slide6.xml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.png"/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7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tailieu.com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" y="4348"/>
            <a:ext cx="12323500" cy="68493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" y="4349"/>
            <a:ext cx="817110" cy="8171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84131" y="829710"/>
            <a:ext cx="6453057" cy="52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6" b="1" dirty="0">
                <a:solidFill>
                  <a:schemeClr val="accent6">
                    <a:lumMod val="75000"/>
                  </a:schemeClr>
                </a:solidFill>
                <a:latin typeface="UVN Van Chuong Nang" panose="00000400000000000000" pitchFamily="2" charset="0"/>
              </a:rPr>
              <a:t>TRƯỜNG TIỂU HỌC PHÚC LỢI</a:t>
            </a:r>
            <a:endParaRPr lang="vi-VN" sz="2796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C6FF74-A3CD-43E9-B936-B3D00B198B50}"/>
              </a:ext>
            </a:extLst>
          </p:cNvPr>
          <p:cNvSpPr txBox="1"/>
          <p:nvPr/>
        </p:nvSpPr>
        <p:spPr>
          <a:xfrm>
            <a:off x="4349614" y="1621800"/>
            <a:ext cx="3492775" cy="714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45" spc="-113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iny" panose="02000903060500060000" pitchFamily="2" charset="0"/>
                <a:ea typeface="LNTH-Kids  Chinese Font 1" panose="02010600030101010101" pitchFamily="2" charset="-128"/>
              </a:rPr>
              <a:t>TUẦN 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98170" y="2399235"/>
            <a:ext cx="9064033" cy="1337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45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Toán</a:t>
            </a:r>
            <a:endParaRPr lang="en-US" sz="4045" b="1" dirty="0">
              <a:solidFill>
                <a:srgbClr val="FF0000"/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4045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Gam</a:t>
            </a:r>
          </a:p>
        </p:txBody>
      </p:sp>
    </p:spTree>
    <p:extLst>
      <p:ext uri="{BB962C8B-B14F-4D97-AF65-F5344CB8AC3E}">
        <p14:creationId xmlns:p14="http://schemas.microsoft.com/office/powerpoint/2010/main" val="420644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"/>
          <p:cNvPicPr preferRelativeResize="0"/>
          <p:nvPr/>
        </p:nvPicPr>
        <p:blipFill rotWithShape="1">
          <a:blip r:embed="rId3">
            <a:alphaModFix/>
          </a:blip>
          <a:srcRect r="28893"/>
          <a:stretch/>
        </p:blipFill>
        <p:spPr>
          <a:xfrm>
            <a:off x="-2267" y="-1"/>
            <a:ext cx="12194267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05265" y="-365668"/>
            <a:ext cx="4724843" cy="315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53065" y="218960"/>
            <a:ext cx="2427723" cy="161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168425" y="-238902"/>
            <a:ext cx="1985026" cy="198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3060" y="614487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" descr="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01409" y="1932604"/>
            <a:ext cx="6485186" cy="37414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2" name="Google Shape;142;p2"/>
          <p:cNvGrpSpPr/>
          <p:nvPr/>
        </p:nvGrpSpPr>
        <p:grpSpPr>
          <a:xfrm>
            <a:off x="3692770" y="2390270"/>
            <a:ext cx="1715688" cy="1619723"/>
            <a:chOff x="1770392" y="2794609"/>
            <a:chExt cx="1072181" cy="998471"/>
          </a:xfrm>
        </p:grpSpPr>
        <p:pic>
          <p:nvPicPr>
            <p:cNvPr id="143" name="Google Shape;143;p2"/>
            <p:cNvPicPr preferRelativeResize="0"/>
            <p:nvPr/>
          </p:nvPicPr>
          <p:blipFill rotWithShape="1">
            <a:blip r:embed="rId9">
              <a:alphaModFix/>
            </a:blip>
            <a:srcRect t="10121" b="21922"/>
            <a:stretch/>
          </p:blipFill>
          <p:spPr>
            <a:xfrm>
              <a:off x="1770392" y="2794609"/>
              <a:ext cx="1072181" cy="998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" name="Google Shape;144;p2"/>
            <p:cNvSpPr/>
            <p:nvPr/>
          </p:nvSpPr>
          <p:spPr>
            <a:xfrm>
              <a:off x="2079319" y="3027144"/>
              <a:ext cx="533400" cy="53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6" name="Google Shape;146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57085" y="1163548"/>
            <a:ext cx="2458511" cy="2639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BD74CE-50F4-46A8-88D0-B0DC76C63D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13879" y="3324544"/>
            <a:ext cx="4743099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19409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210" y="753315"/>
            <a:ext cx="5704938" cy="22319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297" y="424247"/>
            <a:ext cx="3344526" cy="42478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080" y="4606648"/>
            <a:ext cx="4619625" cy="9810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93721" y="3105241"/>
            <a:ext cx="6336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1kg, 2kg, 5kg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1g, 2g, 5g, 10g, 20g, 50g, 100g, 200g, 500g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6666" y="5291414"/>
            <a:ext cx="483856" cy="564499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H="1" flipV="1">
            <a:off x="8859307" y="4907719"/>
            <a:ext cx="342900" cy="3836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214236" y="4678107"/>
            <a:ext cx="900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100g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5151" y="5197285"/>
            <a:ext cx="582067" cy="67907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3688" y="5076263"/>
            <a:ext cx="685800" cy="800100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H="1" flipV="1">
            <a:off x="9918198" y="4977805"/>
            <a:ext cx="116853" cy="2194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1026588" y="4692568"/>
            <a:ext cx="342900" cy="4046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322626" y="4686481"/>
            <a:ext cx="900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234025" y="4395119"/>
            <a:ext cx="900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500g</a:t>
            </a:r>
          </a:p>
        </p:txBody>
      </p:sp>
      <p:pic>
        <p:nvPicPr>
          <p:cNvPr id="15" name="Google Shape;209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" y="5982680"/>
            <a:ext cx="12211439" cy="875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497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44041" y="-279130"/>
            <a:ext cx="3318499" cy="2214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506" y="545445"/>
            <a:ext cx="9426388" cy="45270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82" y="827884"/>
            <a:ext cx="470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0751" y="3046336"/>
            <a:ext cx="5614728" cy="914680"/>
          </a:xfrm>
          <a:prstGeom prst="rect">
            <a:avLst/>
          </a:prstGeom>
        </p:spPr>
      </p:pic>
      <p:pic>
        <p:nvPicPr>
          <p:cNvPr id="6" name="Google Shape;209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" y="5982680"/>
            <a:ext cx="12211439" cy="875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161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6"/>
          <p:cNvPicPr preferRelativeResize="0"/>
          <p:nvPr/>
        </p:nvPicPr>
        <p:blipFill rotWithShape="1">
          <a:blip r:embed="rId3">
            <a:alphaModFix/>
          </a:blip>
          <a:srcRect r="28893"/>
          <a:stretch/>
        </p:blipFill>
        <p:spPr>
          <a:xfrm>
            <a:off x="-2267" y="-1"/>
            <a:ext cx="12194267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05265" y="-365668"/>
            <a:ext cx="4724843" cy="315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53065" y="218960"/>
            <a:ext cx="2427723" cy="161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168425" y="-238902"/>
            <a:ext cx="1985026" cy="198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3060" y="614487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6" descr="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01409" y="1932604"/>
            <a:ext cx="6485186" cy="37414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p6"/>
          <p:cNvGrpSpPr/>
          <p:nvPr/>
        </p:nvGrpSpPr>
        <p:grpSpPr>
          <a:xfrm>
            <a:off x="3692770" y="2390270"/>
            <a:ext cx="1715688" cy="1619723"/>
            <a:chOff x="1770392" y="2794609"/>
            <a:chExt cx="1072181" cy="998471"/>
          </a:xfrm>
        </p:grpSpPr>
        <p:pic>
          <p:nvPicPr>
            <p:cNvPr id="212" name="Google Shape;212;p6"/>
            <p:cNvPicPr preferRelativeResize="0"/>
            <p:nvPr/>
          </p:nvPicPr>
          <p:blipFill rotWithShape="1">
            <a:blip r:embed="rId9">
              <a:alphaModFix/>
            </a:blip>
            <a:srcRect t="10121" b="21922"/>
            <a:stretch/>
          </p:blipFill>
          <p:spPr>
            <a:xfrm>
              <a:off x="1770392" y="2794609"/>
              <a:ext cx="1072181" cy="998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6"/>
            <p:cNvSpPr/>
            <p:nvPr/>
          </p:nvSpPr>
          <p:spPr>
            <a:xfrm>
              <a:off x="2079319" y="3027144"/>
              <a:ext cx="533400" cy="53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4" name="Google Shape;214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57085" y="1163548"/>
            <a:ext cx="2458511" cy="2639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0AFF8C-068A-4145-B0AE-FCED47306C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42563" y="3356753"/>
            <a:ext cx="4487045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4695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28888" y="-279129"/>
            <a:ext cx="3318499" cy="2214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p7"/>
          <p:cNvGrpSpPr/>
          <p:nvPr/>
        </p:nvGrpSpPr>
        <p:grpSpPr>
          <a:xfrm>
            <a:off x="8973617" y="-279129"/>
            <a:ext cx="3812015" cy="2424879"/>
            <a:chOff x="8426725" y="-169475"/>
            <a:chExt cx="3812015" cy="2424879"/>
          </a:xfrm>
        </p:grpSpPr>
        <p:pic>
          <p:nvPicPr>
            <p:cNvPr id="230" name="Google Shape;230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26725" y="219516"/>
              <a:ext cx="2035888" cy="2035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813357" y="-169475"/>
              <a:ext cx="3425383" cy="22903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394" y="1442901"/>
            <a:ext cx="9918724" cy="2591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1864" y="4598895"/>
            <a:ext cx="2570171" cy="5145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2006" y="4598895"/>
            <a:ext cx="3333728" cy="6366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82035" y="4625328"/>
            <a:ext cx="1656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500g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725734" y="4651762"/>
            <a:ext cx="1656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150g</a:t>
            </a:r>
          </a:p>
        </p:txBody>
      </p:sp>
      <p:pic>
        <p:nvPicPr>
          <p:cNvPr id="11" name="Google Shape;209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1" y="5982680"/>
            <a:ext cx="12211439" cy="875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547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9"/>
          <p:cNvPicPr preferRelativeResize="0"/>
          <p:nvPr/>
        </p:nvPicPr>
        <p:blipFill rotWithShape="1">
          <a:blip r:embed="rId3">
            <a:alphaModFix/>
          </a:blip>
          <a:srcRect r="25436"/>
          <a:stretch/>
        </p:blipFill>
        <p:spPr>
          <a:xfrm>
            <a:off x="-292370" y="-305705"/>
            <a:ext cx="1836617" cy="16433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" name="Google Shape;269;p9"/>
          <p:cNvGrpSpPr/>
          <p:nvPr/>
        </p:nvGrpSpPr>
        <p:grpSpPr>
          <a:xfrm>
            <a:off x="9592429" y="-238533"/>
            <a:ext cx="3189508" cy="1735659"/>
            <a:chOff x="8426725" y="-169475"/>
            <a:chExt cx="3812015" cy="2424879"/>
          </a:xfrm>
        </p:grpSpPr>
        <p:pic>
          <p:nvPicPr>
            <p:cNvPr id="270" name="Google Shape;270;p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26725" y="219516"/>
              <a:ext cx="2035888" cy="2035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1" name="Google Shape;271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813357" y="-169475"/>
              <a:ext cx="3425383" cy="22903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4623" y="1130014"/>
            <a:ext cx="9785342" cy="21107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1385" y="3548166"/>
            <a:ext cx="3206499" cy="6130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6803" y="3548166"/>
            <a:ext cx="2905656" cy="6130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7884" y="3623836"/>
            <a:ext cx="954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40g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772459" y="3623835"/>
            <a:ext cx="954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400g</a:t>
            </a:r>
          </a:p>
        </p:txBody>
      </p:sp>
      <p:pic>
        <p:nvPicPr>
          <p:cNvPr id="11" name="Google Shape;209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1" y="5982680"/>
            <a:ext cx="12211439" cy="875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352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18"/>
          <p:cNvPicPr preferRelativeResize="0"/>
          <p:nvPr/>
        </p:nvPicPr>
        <p:blipFill rotWithShape="1">
          <a:blip r:embed="rId3">
            <a:alphaModFix/>
          </a:blip>
          <a:srcRect l="6898" r="23588" b="23437"/>
          <a:stretch/>
        </p:blipFill>
        <p:spPr>
          <a:xfrm>
            <a:off x="-884904" y="-653839"/>
            <a:ext cx="2306783" cy="169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824" y="823797"/>
            <a:ext cx="9340702" cy="27396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8083" y="3563471"/>
            <a:ext cx="2622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Túi</a:t>
            </a:r>
            <a:r>
              <a:rPr lang="en-US" sz="2400" dirty="0"/>
              <a:t> </a:t>
            </a:r>
            <a:r>
              <a:rPr lang="en-US" sz="2400" dirty="0" err="1"/>
              <a:t>táo</a:t>
            </a:r>
            <a:r>
              <a:rPr lang="en-US" sz="2400" dirty="0"/>
              <a:t> </a:t>
            </a:r>
            <a:r>
              <a:rPr lang="en-US" sz="2400" dirty="0" err="1"/>
              <a:t>cân</a:t>
            </a:r>
            <a:r>
              <a:rPr lang="en-US" sz="2400" dirty="0"/>
              <a:t> </a:t>
            </a:r>
            <a:r>
              <a:rPr lang="en-US" sz="2400" dirty="0" err="1"/>
              <a:t>nặng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6640246" y="3563470"/>
            <a:ext cx="2956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Gói</a:t>
            </a:r>
            <a:r>
              <a:rPr lang="en-US" sz="2400" dirty="0"/>
              <a:t> </a:t>
            </a:r>
            <a:r>
              <a:rPr lang="en-US" sz="2400" dirty="0" err="1"/>
              <a:t>bột</a:t>
            </a:r>
            <a:r>
              <a:rPr lang="en-US" sz="2400" dirty="0"/>
              <a:t> </a:t>
            </a:r>
            <a:r>
              <a:rPr lang="en-US" sz="2400" dirty="0" err="1"/>
              <a:t>mì</a:t>
            </a:r>
            <a:r>
              <a:rPr lang="en-US" sz="2400" dirty="0"/>
              <a:t> </a:t>
            </a:r>
            <a:r>
              <a:rPr lang="en-US" sz="2400" dirty="0" err="1"/>
              <a:t>cân</a:t>
            </a:r>
            <a:r>
              <a:rPr lang="en-US" sz="2400" dirty="0"/>
              <a:t> </a:t>
            </a:r>
            <a:r>
              <a:rPr lang="en-US" sz="2400" dirty="0" err="1"/>
              <a:t>nặng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18211" y="3563470"/>
            <a:ext cx="98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500g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75271" y="3563470"/>
            <a:ext cx="98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250g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8083" y="4538381"/>
            <a:ext cx="5593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c) </a:t>
            </a:r>
            <a:r>
              <a:rPr lang="en-US" sz="2400" dirty="0" err="1"/>
              <a:t>Túi</a:t>
            </a:r>
            <a:r>
              <a:rPr lang="en-US" sz="2400" dirty="0"/>
              <a:t> </a:t>
            </a:r>
            <a:r>
              <a:rPr lang="en-US" sz="2400" dirty="0" err="1"/>
              <a:t>táo</a:t>
            </a:r>
            <a:r>
              <a:rPr lang="en-US" sz="2400" dirty="0"/>
              <a:t> </a:t>
            </a:r>
            <a:r>
              <a:rPr lang="en-US" sz="2400" dirty="0" err="1"/>
              <a:t>cân</a:t>
            </a:r>
            <a:r>
              <a:rPr lang="en-US" sz="2400" dirty="0"/>
              <a:t> </a:t>
            </a:r>
            <a:r>
              <a:rPr lang="en-US" sz="2400" dirty="0" err="1"/>
              <a:t>nặng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gói</a:t>
            </a:r>
            <a:r>
              <a:rPr lang="en-US" sz="2400" dirty="0"/>
              <a:t> </a:t>
            </a:r>
            <a:r>
              <a:rPr lang="en-US" sz="2400" dirty="0" err="1"/>
              <a:t>bột</a:t>
            </a:r>
            <a:r>
              <a:rPr lang="en-US" sz="2400" dirty="0"/>
              <a:t> </a:t>
            </a:r>
            <a:r>
              <a:rPr lang="en-US" sz="2400" dirty="0" err="1"/>
              <a:t>mì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407023" y="5051626"/>
            <a:ext cx="5970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Túi</a:t>
            </a:r>
            <a:r>
              <a:rPr lang="en-US" sz="2400" dirty="0"/>
              <a:t> </a:t>
            </a:r>
            <a:r>
              <a:rPr lang="en-US" sz="2400" dirty="0" err="1"/>
              <a:t>táo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gói</a:t>
            </a:r>
            <a:r>
              <a:rPr lang="en-US" sz="2400" dirty="0"/>
              <a:t> </a:t>
            </a:r>
            <a:r>
              <a:rPr lang="en-US" sz="2400" dirty="0" err="1"/>
              <a:t>bột</a:t>
            </a:r>
            <a:r>
              <a:rPr lang="en-US" sz="2400" dirty="0"/>
              <a:t> </a:t>
            </a:r>
            <a:r>
              <a:rPr lang="en-US" sz="2400" dirty="0" err="1"/>
              <a:t>mì</a:t>
            </a:r>
            <a:r>
              <a:rPr lang="en-US" sz="2400" dirty="0"/>
              <a:t> </a:t>
            </a:r>
            <a:r>
              <a:rPr lang="en-US" sz="2400" dirty="0" err="1"/>
              <a:t>cân</a:t>
            </a:r>
            <a:r>
              <a:rPr lang="en-US" sz="2400" dirty="0"/>
              <a:t> </a:t>
            </a:r>
            <a:r>
              <a:rPr lang="en-US" sz="2400" dirty="0" err="1"/>
              <a:t>nặng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750424" y="4546105"/>
            <a:ext cx="98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250g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86771" y="5039951"/>
            <a:ext cx="98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750g</a:t>
            </a:r>
          </a:p>
        </p:txBody>
      </p:sp>
      <p:pic>
        <p:nvPicPr>
          <p:cNvPr id="12" name="Google Shape;209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5982680"/>
            <a:ext cx="12211439" cy="875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016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6"/>
          <p:cNvPicPr preferRelativeResize="0"/>
          <p:nvPr/>
        </p:nvPicPr>
        <p:blipFill rotWithShape="1">
          <a:blip r:embed="rId3">
            <a:alphaModFix/>
          </a:blip>
          <a:srcRect r="28893"/>
          <a:stretch/>
        </p:blipFill>
        <p:spPr>
          <a:xfrm>
            <a:off x="-2267" y="-1"/>
            <a:ext cx="12194267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05265" y="-365668"/>
            <a:ext cx="4724843" cy="315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53065" y="218960"/>
            <a:ext cx="2427723" cy="161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168425" y="-238902"/>
            <a:ext cx="1985026" cy="198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3060" y="614487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6" descr="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01409" y="1932604"/>
            <a:ext cx="6485186" cy="37414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p6"/>
          <p:cNvGrpSpPr/>
          <p:nvPr/>
        </p:nvGrpSpPr>
        <p:grpSpPr>
          <a:xfrm>
            <a:off x="3692770" y="2390270"/>
            <a:ext cx="1715688" cy="1619723"/>
            <a:chOff x="1770392" y="2794609"/>
            <a:chExt cx="1072181" cy="998471"/>
          </a:xfrm>
        </p:grpSpPr>
        <p:pic>
          <p:nvPicPr>
            <p:cNvPr id="212" name="Google Shape;212;p6"/>
            <p:cNvPicPr preferRelativeResize="0"/>
            <p:nvPr/>
          </p:nvPicPr>
          <p:blipFill rotWithShape="1">
            <a:blip r:embed="rId9">
              <a:alphaModFix/>
            </a:blip>
            <a:srcRect t="10121" b="21922"/>
            <a:stretch/>
          </p:blipFill>
          <p:spPr>
            <a:xfrm>
              <a:off x="1770392" y="2794609"/>
              <a:ext cx="1072181" cy="998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6"/>
            <p:cNvSpPr/>
            <p:nvPr/>
          </p:nvSpPr>
          <p:spPr>
            <a:xfrm>
              <a:off x="2079319" y="3027144"/>
              <a:ext cx="533400" cy="53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4" name="Google Shape;214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57085" y="1163548"/>
            <a:ext cx="2458511" cy="26397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390288" y="3180031"/>
            <a:ext cx="60638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sz="6600" b="1" err="1">
                <a:solidFill>
                  <a:srgbClr val="FF0000"/>
                </a:solidFill>
              </a:rPr>
              <a:t>Luyện</a:t>
            </a:r>
            <a:r>
              <a:rPr lang="en-US" sz="6600" b="1"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solidFill>
                  <a:srgbClr val="FF0000"/>
                </a:solidFill>
              </a:rPr>
              <a:t>t</a:t>
            </a:r>
            <a:r>
              <a:rPr lang="en-US" sz="6600" b="1">
                <a:solidFill>
                  <a:srgbClr val="FF0000"/>
                </a:solidFill>
              </a:rPr>
              <a:t>ập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845095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72" y="226968"/>
            <a:ext cx="5784430" cy="26860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06285" y="2952205"/>
            <a:ext cx="2743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740 g – 360 g =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18857" y="2952205"/>
            <a:ext cx="1251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380 g</a:t>
            </a:r>
          </a:p>
        </p:txBody>
      </p:sp>
      <p:pic>
        <p:nvPicPr>
          <p:cNvPr id="21" name="图片 45">
            <a:extLst>
              <a:ext uri="{FF2B5EF4-FFF2-40B4-BE49-F238E27FC236}">
                <a16:creationId xmlns:a16="http://schemas.microsoft.com/office/drawing/2014/main" id="{C93E07E4-6741-4AA9-8D8C-1AEC4CD7C1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912" y="2958542"/>
            <a:ext cx="1862358" cy="3009702"/>
          </a:xfrm>
          <a:prstGeom prst="rect">
            <a:avLst/>
          </a:prstGeom>
        </p:spPr>
      </p:pic>
      <p:pic>
        <p:nvPicPr>
          <p:cNvPr id="22" name="图片 50">
            <a:extLst>
              <a:ext uri="{FF2B5EF4-FFF2-40B4-BE49-F238E27FC236}">
                <a16:creationId xmlns:a16="http://schemas.microsoft.com/office/drawing/2014/main" id="{DC226871-3FF5-46DB-A8EA-C00E43BC62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5173">
            <a:off x="10059660" y="-70548"/>
            <a:ext cx="1776146" cy="1986479"/>
          </a:xfrm>
          <a:prstGeom prst="rect">
            <a:avLst/>
          </a:prstGeom>
        </p:spPr>
      </p:pic>
      <p:pic>
        <p:nvPicPr>
          <p:cNvPr id="28" name="图片 8">
            <a:extLst>
              <a:ext uri="{FF2B5EF4-FFF2-40B4-BE49-F238E27FC236}">
                <a16:creationId xmlns:a16="http://schemas.microsoft.com/office/drawing/2014/main" id="{5CB3415D-5E96-44AC-9A6B-0B99F91B29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06144" y="1241792"/>
            <a:ext cx="2598904" cy="48314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06285" y="3848298"/>
            <a:ext cx="2324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15 g x 4 =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83283" y="3848298"/>
            <a:ext cx="83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60 g</a:t>
            </a:r>
          </a:p>
        </p:txBody>
      </p:sp>
      <p:pic>
        <p:nvPicPr>
          <p:cNvPr id="29" name="图片 4">
            <a:extLst>
              <a:ext uri="{FF2B5EF4-FFF2-40B4-BE49-F238E27FC236}">
                <a16:creationId xmlns:a16="http://schemas.microsoft.com/office/drawing/2014/main" id="{AF01F9E7-068F-418F-91BE-257E9FB276A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71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4">
            <a:extLst>
              <a:ext uri="{FF2B5EF4-FFF2-40B4-BE49-F238E27FC236}">
                <a16:creationId xmlns:a16="http://schemas.microsoft.com/office/drawing/2014/main" id="{AF01F9E7-068F-418F-91BE-257E9FB276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59" y="188016"/>
            <a:ext cx="8135102" cy="8474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475" y="1035423"/>
            <a:ext cx="1995690" cy="21468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5417" y="1081921"/>
            <a:ext cx="1941076" cy="21001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1489" y="1088484"/>
            <a:ext cx="2861276" cy="20936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7356" y="973562"/>
            <a:ext cx="1813870" cy="22705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4712" y="4594871"/>
            <a:ext cx="10961410" cy="837739"/>
          </a:xfrm>
          <a:prstGeom prst="rect">
            <a:avLst/>
          </a:prstGeom>
        </p:spPr>
      </p:pic>
      <p:sp>
        <p:nvSpPr>
          <p:cNvPr id="17" name="Freeform 16"/>
          <p:cNvSpPr/>
          <p:nvPr/>
        </p:nvSpPr>
        <p:spPr>
          <a:xfrm>
            <a:off x="7651376" y="3085745"/>
            <a:ext cx="1936376" cy="1605482"/>
          </a:xfrm>
          <a:custGeom>
            <a:avLst/>
            <a:gdLst>
              <a:gd name="connsiteX0" fmla="*/ 1936376 w 1936376"/>
              <a:gd name="connsiteY0" fmla="*/ 18729 h 1605482"/>
              <a:gd name="connsiteX1" fmla="*/ 1613647 w 1936376"/>
              <a:gd name="connsiteY1" fmla="*/ 18729 h 1605482"/>
              <a:gd name="connsiteX2" fmla="*/ 1519517 w 1936376"/>
              <a:gd name="connsiteY2" fmla="*/ 45623 h 1605482"/>
              <a:gd name="connsiteX3" fmla="*/ 1452282 w 1936376"/>
              <a:gd name="connsiteY3" fmla="*/ 59071 h 1605482"/>
              <a:gd name="connsiteX4" fmla="*/ 1317811 w 1936376"/>
              <a:gd name="connsiteY4" fmla="*/ 72518 h 1605482"/>
              <a:gd name="connsiteX5" fmla="*/ 1250576 w 1936376"/>
              <a:gd name="connsiteY5" fmla="*/ 85965 h 1605482"/>
              <a:gd name="connsiteX6" fmla="*/ 1196788 w 1936376"/>
              <a:gd name="connsiteY6" fmla="*/ 99412 h 1605482"/>
              <a:gd name="connsiteX7" fmla="*/ 1089211 w 1936376"/>
              <a:gd name="connsiteY7" fmla="*/ 112859 h 1605482"/>
              <a:gd name="connsiteX8" fmla="*/ 941294 w 1936376"/>
              <a:gd name="connsiteY8" fmla="*/ 180094 h 1605482"/>
              <a:gd name="connsiteX9" fmla="*/ 900953 w 1936376"/>
              <a:gd name="connsiteY9" fmla="*/ 193541 h 1605482"/>
              <a:gd name="connsiteX10" fmla="*/ 860611 w 1936376"/>
              <a:gd name="connsiteY10" fmla="*/ 220435 h 1605482"/>
              <a:gd name="connsiteX11" fmla="*/ 726141 w 1936376"/>
              <a:gd name="connsiteY11" fmla="*/ 341459 h 1605482"/>
              <a:gd name="connsiteX12" fmla="*/ 685800 w 1936376"/>
              <a:gd name="connsiteY12" fmla="*/ 381800 h 1605482"/>
              <a:gd name="connsiteX13" fmla="*/ 658906 w 1936376"/>
              <a:gd name="connsiteY13" fmla="*/ 422141 h 1605482"/>
              <a:gd name="connsiteX14" fmla="*/ 618564 w 1936376"/>
              <a:gd name="connsiteY14" fmla="*/ 489376 h 1605482"/>
              <a:gd name="connsiteX15" fmla="*/ 591670 w 1936376"/>
              <a:gd name="connsiteY15" fmla="*/ 516271 h 1605482"/>
              <a:gd name="connsiteX16" fmla="*/ 524435 w 1936376"/>
              <a:gd name="connsiteY16" fmla="*/ 610400 h 1605482"/>
              <a:gd name="connsiteX17" fmla="*/ 510988 w 1936376"/>
              <a:gd name="connsiteY17" fmla="*/ 650741 h 1605482"/>
              <a:gd name="connsiteX18" fmla="*/ 484094 w 1936376"/>
              <a:gd name="connsiteY18" fmla="*/ 691082 h 1605482"/>
              <a:gd name="connsiteX19" fmla="*/ 443753 w 1936376"/>
              <a:gd name="connsiteY19" fmla="*/ 785212 h 1605482"/>
              <a:gd name="connsiteX20" fmla="*/ 430306 w 1936376"/>
              <a:gd name="connsiteY20" fmla="*/ 852447 h 1605482"/>
              <a:gd name="connsiteX21" fmla="*/ 403411 w 1936376"/>
              <a:gd name="connsiteY21" fmla="*/ 879341 h 1605482"/>
              <a:gd name="connsiteX22" fmla="*/ 389964 w 1936376"/>
              <a:gd name="connsiteY22" fmla="*/ 973471 h 1605482"/>
              <a:gd name="connsiteX23" fmla="*/ 376517 w 1936376"/>
              <a:gd name="connsiteY23" fmla="*/ 1013812 h 1605482"/>
              <a:gd name="connsiteX24" fmla="*/ 363070 w 1936376"/>
              <a:gd name="connsiteY24" fmla="*/ 1067600 h 1605482"/>
              <a:gd name="connsiteX25" fmla="*/ 336176 w 1936376"/>
              <a:gd name="connsiteY25" fmla="*/ 1107941 h 1605482"/>
              <a:gd name="connsiteX26" fmla="*/ 295835 w 1936376"/>
              <a:gd name="connsiteY26" fmla="*/ 1228965 h 1605482"/>
              <a:gd name="connsiteX27" fmla="*/ 282388 w 1936376"/>
              <a:gd name="connsiteY27" fmla="*/ 1269306 h 1605482"/>
              <a:gd name="connsiteX28" fmla="*/ 228600 w 1936376"/>
              <a:gd name="connsiteY28" fmla="*/ 1349988 h 1605482"/>
              <a:gd name="connsiteX29" fmla="*/ 201706 w 1936376"/>
              <a:gd name="connsiteY29" fmla="*/ 1403776 h 1605482"/>
              <a:gd name="connsiteX30" fmla="*/ 174811 w 1936376"/>
              <a:gd name="connsiteY30" fmla="*/ 1430671 h 1605482"/>
              <a:gd name="connsiteX31" fmla="*/ 107576 w 1936376"/>
              <a:gd name="connsiteY31" fmla="*/ 1511353 h 1605482"/>
              <a:gd name="connsiteX32" fmla="*/ 13447 w 1936376"/>
              <a:gd name="connsiteY32" fmla="*/ 1565141 h 1605482"/>
              <a:gd name="connsiteX33" fmla="*/ 0 w 1936376"/>
              <a:gd name="connsiteY33" fmla="*/ 1605482 h 1605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936376" h="1605482">
                <a:moveTo>
                  <a:pt x="1936376" y="18729"/>
                </a:moveTo>
                <a:cubicBezTo>
                  <a:pt x="1794437" y="-9659"/>
                  <a:pt x="1858673" y="-2578"/>
                  <a:pt x="1613647" y="18729"/>
                </a:cubicBezTo>
                <a:cubicBezTo>
                  <a:pt x="1575086" y="22082"/>
                  <a:pt x="1555166" y="36710"/>
                  <a:pt x="1519517" y="45623"/>
                </a:cubicBezTo>
                <a:cubicBezTo>
                  <a:pt x="1497344" y="51166"/>
                  <a:pt x="1474937" y="56050"/>
                  <a:pt x="1452282" y="59071"/>
                </a:cubicBezTo>
                <a:cubicBezTo>
                  <a:pt x="1407630" y="65025"/>
                  <a:pt x="1362635" y="68036"/>
                  <a:pt x="1317811" y="72518"/>
                </a:cubicBezTo>
                <a:cubicBezTo>
                  <a:pt x="1295399" y="77000"/>
                  <a:pt x="1272887" y="81007"/>
                  <a:pt x="1250576" y="85965"/>
                </a:cubicBezTo>
                <a:cubicBezTo>
                  <a:pt x="1232535" y="89974"/>
                  <a:pt x="1215018" y="96374"/>
                  <a:pt x="1196788" y="99412"/>
                </a:cubicBezTo>
                <a:cubicBezTo>
                  <a:pt x="1161142" y="105353"/>
                  <a:pt x="1125070" y="108377"/>
                  <a:pt x="1089211" y="112859"/>
                </a:cubicBezTo>
                <a:cubicBezTo>
                  <a:pt x="891432" y="191971"/>
                  <a:pt x="1171405" y="77822"/>
                  <a:pt x="941294" y="180094"/>
                </a:cubicBezTo>
                <a:cubicBezTo>
                  <a:pt x="928341" y="185851"/>
                  <a:pt x="913631" y="187202"/>
                  <a:pt x="900953" y="193541"/>
                </a:cubicBezTo>
                <a:cubicBezTo>
                  <a:pt x="886498" y="200769"/>
                  <a:pt x="873762" y="211041"/>
                  <a:pt x="860611" y="220435"/>
                </a:cubicBezTo>
                <a:cubicBezTo>
                  <a:pt x="786923" y="273068"/>
                  <a:pt x="804804" y="262795"/>
                  <a:pt x="726141" y="341459"/>
                </a:cubicBezTo>
                <a:cubicBezTo>
                  <a:pt x="712694" y="354906"/>
                  <a:pt x="696349" y="365977"/>
                  <a:pt x="685800" y="381800"/>
                </a:cubicBezTo>
                <a:cubicBezTo>
                  <a:pt x="676835" y="395247"/>
                  <a:pt x="667472" y="408436"/>
                  <a:pt x="658906" y="422141"/>
                </a:cubicBezTo>
                <a:cubicBezTo>
                  <a:pt x="645054" y="444305"/>
                  <a:pt x="633756" y="468108"/>
                  <a:pt x="618564" y="489376"/>
                </a:cubicBezTo>
                <a:cubicBezTo>
                  <a:pt x="611195" y="499693"/>
                  <a:pt x="598703" y="505722"/>
                  <a:pt x="591670" y="516271"/>
                </a:cubicBezTo>
                <a:cubicBezTo>
                  <a:pt x="520875" y="622464"/>
                  <a:pt x="612530" y="522305"/>
                  <a:pt x="524435" y="610400"/>
                </a:cubicBezTo>
                <a:cubicBezTo>
                  <a:pt x="519953" y="623847"/>
                  <a:pt x="517327" y="638063"/>
                  <a:pt x="510988" y="650741"/>
                </a:cubicBezTo>
                <a:cubicBezTo>
                  <a:pt x="503760" y="665196"/>
                  <a:pt x="490460" y="676227"/>
                  <a:pt x="484094" y="691082"/>
                </a:cubicBezTo>
                <a:cubicBezTo>
                  <a:pt x="431994" y="812650"/>
                  <a:pt x="511271" y="683934"/>
                  <a:pt x="443753" y="785212"/>
                </a:cubicBezTo>
                <a:cubicBezTo>
                  <a:pt x="439271" y="807624"/>
                  <a:pt x="439309" y="831440"/>
                  <a:pt x="430306" y="852447"/>
                </a:cubicBezTo>
                <a:cubicBezTo>
                  <a:pt x="425312" y="864100"/>
                  <a:pt x="407420" y="867313"/>
                  <a:pt x="403411" y="879341"/>
                </a:cubicBezTo>
                <a:cubicBezTo>
                  <a:pt x="393388" y="909410"/>
                  <a:pt x="396180" y="942391"/>
                  <a:pt x="389964" y="973471"/>
                </a:cubicBezTo>
                <a:cubicBezTo>
                  <a:pt x="387184" y="987370"/>
                  <a:pt x="380411" y="1000183"/>
                  <a:pt x="376517" y="1013812"/>
                </a:cubicBezTo>
                <a:cubicBezTo>
                  <a:pt x="371440" y="1031582"/>
                  <a:pt x="370350" y="1050613"/>
                  <a:pt x="363070" y="1067600"/>
                </a:cubicBezTo>
                <a:cubicBezTo>
                  <a:pt x="356704" y="1082455"/>
                  <a:pt x="342740" y="1093173"/>
                  <a:pt x="336176" y="1107941"/>
                </a:cubicBezTo>
                <a:cubicBezTo>
                  <a:pt x="336172" y="1107949"/>
                  <a:pt x="302560" y="1208790"/>
                  <a:pt x="295835" y="1228965"/>
                </a:cubicBezTo>
                <a:cubicBezTo>
                  <a:pt x="291353" y="1242412"/>
                  <a:pt x="290251" y="1257512"/>
                  <a:pt x="282388" y="1269306"/>
                </a:cubicBezTo>
                <a:cubicBezTo>
                  <a:pt x="264459" y="1296200"/>
                  <a:pt x="243055" y="1321078"/>
                  <a:pt x="228600" y="1349988"/>
                </a:cubicBezTo>
                <a:cubicBezTo>
                  <a:pt x="219635" y="1367917"/>
                  <a:pt x="212825" y="1387097"/>
                  <a:pt x="201706" y="1403776"/>
                </a:cubicBezTo>
                <a:cubicBezTo>
                  <a:pt x="194673" y="1414325"/>
                  <a:pt x="182731" y="1420771"/>
                  <a:pt x="174811" y="1430671"/>
                </a:cubicBezTo>
                <a:cubicBezTo>
                  <a:pt x="132500" y="1483559"/>
                  <a:pt x="165073" y="1463439"/>
                  <a:pt x="107576" y="1511353"/>
                </a:cubicBezTo>
                <a:cubicBezTo>
                  <a:pt x="79066" y="1535111"/>
                  <a:pt x="46328" y="1548701"/>
                  <a:pt x="13447" y="1565141"/>
                </a:cubicBezTo>
                <a:lnTo>
                  <a:pt x="0" y="1605482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7100046" y="2836204"/>
            <a:ext cx="3039036" cy="1758467"/>
          </a:xfrm>
          <a:custGeom>
            <a:avLst/>
            <a:gdLst>
              <a:gd name="connsiteX0" fmla="*/ 201705 w 3039035"/>
              <a:gd name="connsiteY0" fmla="*/ 0 h 1909482"/>
              <a:gd name="connsiteX1" fmla="*/ 121023 w 3039035"/>
              <a:gd name="connsiteY1" fmla="*/ 53788 h 1909482"/>
              <a:gd name="connsiteX2" fmla="*/ 107576 w 3039035"/>
              <a:gd name="connsiteY2" fmla="*/ 94130 h 1909482"/>
              <a:gd name="connsiteX3" fmla="*/ 80682 w 3039035"/>
              <a:gd name="connsiteY3" fmla="*/ 134471 h 1909482"/>
              <a:gd name="connsiteX4" fmla="*/ 67235 w 3039035"/>
              <a:gd name="connsiteY4" fmla="*/ 174812 h 1909482"/>
              <a:gd name="connsiteX5" fmla="*/ 40341 w 3039035"/>
              <a:gd name="connsiteY5" fmla="*/ 228600 h 1909482"/>
              <a:gd name="connsiteX6" fmla="*/ 0 w 3039035"/>
              <a:gd name="connsiteY6" fmla="*/ 376518 h 1909482"/>
              <a:gd name="connsiteX7" fmla="*/ 13447 w 3039035"/>
              <a:gd name="connsiteY7" fmla="*/ 672353 h 1909482"/>
              <a:gd name="connsiteX8" fmla="*/ 67235 w 3039035"/>
              <a:gd name="connsiteY8" fmla="*/ 779930 h 1909482"/>
              <a:gd name="connsiteX9" fmla="*/ 201705 w 3039035"/>
              <a:gd name="connsiteY9" fmla="*/ 941294 h 1909482"/>
              <a:gd name="connsiteX10" fmla="*/ 228600 w 3039035"/>
              <a:gd name="connsiteY10" fmla="*/ 968188 h 1909482"/>
              <a:gd name="connsiteX11" fmla="*/ 268941 w 3039035"/>
              <a:gd name="connsiteY11" fmla="*/ 981635 h 1909482"/>
              <a:gd name="connsiteX12" fmla="*/ 309282 w 3039035"/>
              <a:gd name="connsiteY12" fmla="*/ 1008530 h 1909482"/>
              <a:gd name="connsiteX13" fmla="*/ 389964 w 3039035"/>
              <a:gd name="connsiteY13" fmla="*/ 1035424 h 1909482"/>
              <a:gd name="connsiteX14" fmla="*/ 484094 w 3039035"/>
              <a:gd name="connsiteY14" fmla="*/ 1089212 h 1909482"/>
              <a:gd name="connsiteX15" fmla="*/ 699247 w 3039035"/>
              <a:gd name="connsiteY15" fmla="*/ 1116106 h 1909482"/>
              <a:gd name="connsiteX16" fmla="*/ 806823 w 3039035"/>
              <a:gd name="connsiteY16" fmla="*/ 1129553 h 1909482"/>
              <a:gd name="connsiteX17" fmla="*/ 1627094 w 3039035"/>
              <a:gd name="connsiteY17" fmla="*/ 1143000 h 1909482"/>
              <a:gd name="connsiteX18" fmla="*/ 1775011 w 3039035"/>
              <a:gd name="connsiteY18" fmla="*/ 1169894 h 1909482"/>
              <a:gd name="connsiteX19" fmla="*/ 1882588 w 3039035"/>
              <a:gd name="connsiteY19" fmla="*/ 1196788 h 1909482"/>
              <a:gd name="connsiteX20" fmla="*/ 2138082 w 3039035"/>
              <a:gd name="connsiteY20" fmla="*/ 1223682 h 1909482"/>
              <a:gd name="connsiteX21" fmla="*/ 2191870 w 3039035"/>
              <a:gd name="connsiteY21" fmla="*/ 1237130 h 1909482"/>
              <a:gd name="connsiteX22" fmla="*/ 2272553 w 3039035"/>
              <a:gd name="connsiteY22" fmla="*/ 1264024 h 1909482"/>
              <a:gd name="connsiteX23" fmla="*/ 2353235 w 3039035"/>
              <a:gd name="connsiteY23" fmla="*/ 1277471 h 1909482"/>
              <a:gd name="connsiteX24" fmla="*/ 2393576 w 3039035"/>
              <a:gd name="connsiteY24" fmla="*/ 1290918 h 1909482"/>
              <a:gd name="connsiteX25" fmla="*/ 2447364 w 3039035"/>
              <a:gd name="connsiteY25" fmla="*/ 1304365 h 1909482"/>
              <a:gd name="connsiteX26" fmla="*/ 2528047 w 3039035"/>
              <a:gd name="connsiteY26" fmla="*/ 1344706 h 1909482"/>
              <a:gd name="connsiteX27" fmla="*/ 2581835 w 3039035"/>
              <a:gd name="connsiteY27" fmla="*/ 1371600 h 1909482"/>
              <a:gd name="connsiteX28" fmla="*/ 2702858 w 3039035"/>
              <a:gd name="connsiteY28" fmla="*/ 1425388 h 1909482"/>
              <a:gd name="connsiteX29" fmla="*/ 2783541 w 3039035"/>
              <a:gd name="connsiteY29" fmla="*/ 1506071 h 1909482"/>
              <a:gd name="connsiteX30" fmla="*/ 2810435 w 3039035"/>
              <a:gd name="connsiteY30" fmla="*/ 1546412 h 1909482"/>
              <a:gd name="connsiteX31" fmla="*/ 2931458 w 3039035"/>
              <a:gd name="connsiteY31" fmla="*/ 1653988 h 1909482"/>
              <a:gd name="connsiteX32" fmla="*/ 2971800 w 3039035"/>
              <a:gd name="connsiteY32" fmla="*/ 1667435 h 1909482"/>
              <a:gd name="connsiteX33" fmla="*/ 2998694 w 3039035"/>
              <a:gd name="connsiteY33" fmla="*/ 1775012 h 1909482"/>
              <a:gd name="connsiteX34" fmla="*/ 3025588 w 3039035"/>
              <a:gd name="connsiteY34" fmla="*/ 1855694 h 1909482"/>
              <a:gd name="connsiteX35" fmla="*/ 3039035 w 3039035"/>
              <a:gd name="connsiteY35" fmla="*/ 1909482 h 190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039035" h="1909482">
                <a:moveTo>
                  <a:pt x="201705" y="0"/>
                </a:moveTo>
                <a:cubicBezTo>
                  <a:pt x="174811" y="17929"/>
                  <a:pt x="143878" y="30932"/>
                  <a:pt x="121023" y="53788"/>
                </a:cubicBezTo>
                <a:cubicBezTo>
                  <a:pt x="111000" y="63811"/>
                  <a:pt x="113915" y="81452"/>
                  <a:pt x="107576" y="94130"/>
                </a:cubicBezTo>
                <a:cubicBezTo>
                  <a:pt x="100349" y="108585"/>
                  <a:pt x="87910" y="120016"/>
                  <a:pt x="80682" y="134471"/>
                </a:cubicBezTo>
                <a:cubicBezTo>
                  <a:pt x="74343" y="147149"/>
                  <a:pt x="72819" y="161784"/>
                  <a:pt x="67235" y="174812"/>
                </a:cubicBezTo>
                <a:cubicBezTo>
                  <a:pt x="59339" y="193237"/>
                  <a:pt x="47786" y="209988"/>
                  <a:pt x="40341" y="228600"/>
                </a:cubicBezTo>
                <a:cubicBezTo>
                  <a:pt x="13043" y="296844"/>
                  <a:pt x="13505" y="308993"/>
                  <a:pt x="0" y="376518"/>
                </a:cubicBezTo>
                <a:cubicBezTo>
                  <a:pt x="4482" y="475130"/>
                  <a:pt x="2931" y="574201"/>
                  <a:pt x="13447" y="672353"/>
                </a:cubicBezTo>
                <a:cubicBezTo>
                  <a:pt x="24258" y="773256"/>
                  <a:pt x="29281" y="729325"/>
                  <a:pt x="67235" y="779930"/>
                </a:cubicBezTo>
                <a:cubicBezTo>
                  <a:pt x="179555" y="929692"/>
                  <a:pt x="54118" y="793708"/>
                  <a:pt x="201705" y="941294"/>
                </a:cubicBezTo>
                <a:cubicBezTo>
                  <a:pt x="210670" y="950259"/>
                  <a:pt x="216572" y="964179"/>
                  <a:pt x="228600" y="968188"/>
                </a:cubicBezTo>
                <a:lnTo>
                  <a:pt x="268941" y="981635"/>
                </a:lnTo>
                <a:cubicBezTo>
                  <a:pt x="282388" y="990600"/>
                  <a:pt x="294514" y="1001966"/>
                  <a:pt x="309282" y="1008530"/>
                </a:cubicBezTo>
                <a:cubicBezTo>
                  <a:pt x="335187" y="1020044"/>
                  <a:pt x="389964" y="1035424"/>
                  <a:pt x="389964" y="1035424"/>
                </a:cubicBezTo>
                <a:cubicBezTo>
                  <a:pt x="426231" y="1062624"/>
                  <a:pt x="440744" y="1082367"/>
                  <a:pt x="484094" y="1089212"/>
                </a:cubicBezTo>
                <a:cubicBezTo>
                  <a:pt x="555485" y="1100484"/>
                  <a:pt x="627529" y="1107141"/>
                  <a:pt x="699247" y="1116106"/>
                </a:cubicBezTo>
                <a:cubicBezTo>
                  <a:pt x="735106" y="1120588"/>
                  <a:pt x="770690" y="1128961"/>
                  <a:pt x="806823" y="1129553"/>
                </a:cubicBezTo>
                <a:lnTo>
                  <a:pt x="1627094" y="1143000"/>
                </a:lnTo>
                <a:cubicBezTo>
                  <a:pt x="1722166" y="1174691"/>
                  <a:pt x="1601239" y="1137312"/>
                  <a:pt x="1775011" y="1169894"/>
                </a:cubicBezTo>
                <a:cubicBezTo>
                  <a:pt x="1811341" y="1176706"/>
                  <a:pt x="1846258" y="1189976"/>
                  <a:pt x="1882588" y="1196788"/>
                </a:cubicBezTo>
                <a:cubicBezTo>
                  <a:pt x="1937896" y="1207158"/>
                  <a:pt x="2093088" y="1219592"/>
                  <a:pt x="2138082" y="1223682"/>
                </a:cubicBezTo>
                <a:cubicBezTo>
                  <a:pt x="2156011" y="1228165"/>
                  <a:pt x="2174168" y="1231819"/>
                  <a:pt x="2191870" y="1237130"/>
                </a:cubicBezTo>
                <a:cubicBezTo>
                  <a:pt x="2219023" y="1245276"/>
                  <a:pt x="2244590" y="1259363"/>
                  <a:pt x="2272553" y="1264024"/>
                </a:cubicBezTo>
                <a:cubicBezTo>
                  <a:pt x="2299447" y="1268506"/>
                  <a:pt x="2326619" y="1271556"/>
                  <a:pt x="2353235" y="1277471"/>
                </a:cubicBezTo>
                <a:cubicBezTo>
                  <a:pt x="2367072" y="1280546"/>
                  <a:pt x="2379947" y="1287024"/>
                  <a:pt x="2393576" y="1290918"/>
                </a:cubicBezTo>
                <a:cubicBezTo>
                  <a:pt x="2411346" y="1295995"/>
                  <a:pt x="2429435" y="1299883"/>
                  <a:pt x="2447364" y="1304365"/>
                </a:cubicBezTo>
                <a:cubicBezTo>
                  <a:pt x="2524890" y="1356049"/>
                  <a:pt x="2450103" y="1311302"/>
                  <a:pt x="2528047" y="1344706"/>
                </a:cubicBezTo>
                <a:cubicBezTo>
                  <a:pt x="2546472" y="1352602"/>
                  <a:pt x="2563223" y="1364155"/>
                  <a:pt x="2581835" y="1371600"/>
                </a:cubicBezTo>
                <a:cubicBezTo>
                  <a:pt x="2701852" y="1419607"/>
                  <a:pt x="2625245" y="1373646"/>
                  <a:pt x="2702858" y="1425388"/>
                </a:cubicBezTo>
                <a:cubicBezTo>
                  <a:pt x="2766242" y="1520462"/>
                  <a:pt x="2683464" y="1405994"/>
                  <a:pt x="2783541" y="1506071"/>
                </a:cubicBezTo>
                <a:cubicBezTo>
                  <a:pt x="2794969" y="1517499"/>
                  <a:pt x="2799698" y="1534333"/>
                  <a:pt x="2810435" y="1546412"/>
                </a:cubicBezTo>
                <a:cubicBezTo>
                  <a:pt x="2838945" y="1578485"/>
                  <a:pt x="2886496" y="1631507"/>
                  <a:pt x="2931458" y="1653988"/>
                </a:cubicBezTo>
                <a:cubicBezTo>
                  <a:pt x="2944136" y="1660327"/>
                  <a:pt x="2958353" y="1662953"/>
                  <a:pt x="2971800" y="1667435"/>
                </a:cubicBezTo>
                <a:cubicBezTo>
                  <a:pt x="3012604" y="1789850"/>
                  <a:pt x="2950010" y="1596503"/>
                  <a:pt x="2998694" y="1775012"/>
                </a:cubicBezTo>
                <a:cubicBezTo>
                  <a:pt x="3006153" y="1802362"/>
                  <a:pt x="3018712" y="1828192"/>
                  <a:pt x="3025588" y="1855694"/>
                </a:cubicBezTo>
                <a:lnTo>
                  <a:pt x="3039035" y="1909482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2353234" y="3085746"/>
            <a:ext cx="2409101" cy="1580384"/>
          </a:xfrm>
          <a:custGeom>
            <a:avLst/>
            <a:gdLst>
              <a:gd name="connsiteX0" fmla="*/ 2353236 w 2353236"/>
              <a:gd name="connsiteY0" fmla="*/ 0 h 1573305"/>
              <a:gd name="connsiteX1" fmla="*/ 2339789 w 2353236"/>
              <a:gd name="connsiteY1" fmla="*/ 67235 h 1573305"/>
              <a:gd name="connsiteX2" fmla="*/ 2326341 w 2353236"/>
              <a:gd name="connsiteY2" fmla="*/ 107576 h 1573305"/>
              <a:gd name="connsiteX3" fmla="*/ 2312894 w 2353236"/>
              <a:gd name="connsiteY3" fmla="*/ 161364 h 1573305"/>
              <a:gd name="connsiteX4" fmla="*/ 2299447 w 2353236"/>
              <a:gd name="connsiteY4" fmla="*/ 201705 h 1573305"/>
              <a:gd name="connsiteX5" fmla="*/ 2286000 w 2353236"/>
              <a:gd name="connsiteY5" fmla="*/ 268941 h 1573305"/>
              <a:gd name="connsiteX6" fmla="*/ 2259106 w 2353236"/>
              <a:gd name="connsiteY6" fmla="*/ 363070 h 1573305"/>
              <a:gd name="connsiteX7" fmla="*/ 2245659 w 2353236"/>
              <a:gd name="connsiteY7" fmla="*/ 416858 h 1573305"/>
              <a:gd name="connsiteX8" fmla="*/ 2191871 w 2353236"/>
              <a:gd name="connsiteY8" fmla="*/ 510988 h 1573305"/>
              <a:gd name="connsiteX9" fmla="*/ 2178424 w 2353236"/>
              <a:gd name="connsiteY9" fmla="*/ 551329 h 1573305"/>
              <a:gd name="connsiteX10" fmla="*/ 2097741 w 2353236"/>
              <a:gd name="connsiteY10" fmla="*/ 658905 h 1573305"/>
              <a:gd name="connsiteX11" fmla="*/ 2057400 w 2353236"/>
              <a:gd name="connsiteY11" fmla="*/ 739588 h 1573305"/>
              <a:gd name="connsiteX12" fmla="*/ 2043953 w 2353236"/>
              <a:gd name="connsiteY12" fmla="*/ 779929 h 1573305"/>
              <a:gd name="connsiteX13" fmla="*/ 2003612 w 2353236"/>
              <a:gd name="connsiteY13" fmla="*/ 806823 h 1573305"/>
              <a:gd name="connsiteX14" fmla="*/ 1922930 w 2353236"/>
              <a:gd name="connsiteY14" fmla="*/ 860611 h 1573305"/>
              <a:gd name="connsiteX15" fmla="*/ 1882589 w 2353236"/>
              <a:gd name="connsiteY15" fmla="*/ 887505 h 1573305"/>
              <a:gd name="connsiteX16" fmla="*/ 1828800 w 2353236"/>
              <a:gd name="connsiteY16" fmla="*/ 900952 h 1573305"/>
              <a:gd name="connsiteX17" fmla="*/ 1788459 w 2353236"/>
              <a:gd name="connsiteY17" fmla="*/ 914400 h 1573305"/>
              <a:gd name="connsiteX18" fmla="*/ 1734671 w 2353236"/>
              <a:gd name="connsiteY18" fmla="*/ 927847 h 1573305"/>
              <a:gd name="connsiteX19" fmla="*/ 1653989 w 2353236"/>
              <a:gd name="connsiteY19" fmla="*/ 954741 h 1573305"/>
              <a:gd name="connsiteX20" fmla="*/ 1506071 w 2353236"/>
              <a:gd name="connsiteY20" fmla="*/ 981635 h 1573305"/>
              <a:gd name="connsiteX21" fmla="*/ 1156447 w 2353236"/>
              <a:gd name="connsiteY21" fmla="*/ 1048870 h 1573305"/>
              <a:gd name="connsiteX22" fmla="*/ 927847 w 2353236"/>
              <a:gd name="connsiteY22" fmla="*/ 1062317 h 1573305"/>
              <a:gd name="connsiteX23" fmla="*/ 766483 w 2353236"/>
              <a:gd name="connsiteY23" fmla="*/ 1089211 h 1573305"/>
              <a:gd name="connsiteX24" fmla="*/ 726141 w 2353236"/>
              <a:gd name="connsiteY24" fmla="*/ 1102658 h 1573305"/>
              <a:gd name="connsiteX25" fmla="*/ 564777 w 2353236"/>
              <a:gd name="connsiteY25" fmla="*/ 1143000 h 1573305"/>
              <a:gd name="connsiteX26" fmla="*/ 484094 w 2353236"/>
              <a:gd name="connsiteY26" fmla="*/ 1183341 h 1573305"/>
              <a:gd name="connsiteX27" fmla="*/ 430306 w 2353236"/>
              <a:gd name="connsiteY27" fmla="*/ 1196788 h 1573305"/>
              <a:gd name="connsiteX28" fmla="*/ 282389 w 2353236"/>
              <a:gd name="connsiteY28" fmla="*/ 1264023 h 1573305"/>
              <a:gd name="connsiteX29" fmla="*/ 215153 w 2353236"/>
              <a:gd name="connsiteY29" fmla="*/ 1317811 h 1573305"/>
              <a:gd name="connsiteX30" fmla="*/ 174812 w 2353236"/>
              <a:gd name="connsiteY30" fmla="*/ 1331258 h 1573305"/>
              <a:gd name="connsiteX31" fmla="*/ 147918 w 2353236"/>
              <a:gd name="connsiteY31" fmla="*/ 1371600 h 1573305"/>
              <a:gd name="connsiteX32" fmla="*/ 107577 w 2353236"/>
              <a:gd name="connsiteY32" fmla="*/ 1385047 h 1573305"/>
              <a:gd name="connsiteX33" fmla="*/ 94130 w 2353236"/>
              <a:gd name="connsiteY33" fmla="*/ 1425388 h 1573305"/>
              <a:gd name="connsiteX34" fmla="*/ 40341 w 2353236"/>
              <a:gd name="connsiteY34" fmla="*/ 1492623 h 1573305"/>
              <a:gd name="connsiteX35" fmla="*/ 26894 w 2353236"/>
              <a:gd name="connsiteY35" fmla="*/ 1532964 h 1573305"/>
              <a:gd name="connsiteX36" fmla="*/ 0 w 2353236"/>
              <a:gd name="connsiteY36" fmla="*/ 1573305 h 157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353236" h="1573305">
                <a:moveTo>
                  <a:pt x="2353236" y="0"/>
                </a:moveTo>
                <a:cubicBezTo>
                  <a:pt x="2348754" y="22412"/>
                  <a:pt x="2345332" y="45062"/>
                  <a:pt x="2339789" y="67235"/>
                </a:cubicBezTo>
                <a:cubicBezTo>
                  <a:pt x="2336351" y="80986"/>
                  <a:pt x="2330235" y="93947"/>
                  <a:pt x="2326341" y="107576"/>
                </a:cubicBezTo>
                <a:cubicBezTo>
                  <a:pt x="2321264" y="125346"/>
                  <a:pt x="2317971" y="143594"/>
                  <a:pt x="2312894" y="161364"/>
                </a:cubicBezTo>
                <a:cubicBezTo>
                  <a:pt x="2309000" y="174993"/>
                  <a:pt x="2302885" y="187954"/>
                  <a:pt x="2299447" y="201705"/>
                </a:cubicBezTo>
                <a:cubicBezTo>
                  <a:pt x="2293904" y="223878"/>
                  <a:pt x="2290958" y="246629"/>
                  <a:pt x="2286000" y="268941"/>
                </a:cubicBezTo>
                <a:cubicBezTo>
                  <a:pt x="2264982" y="363523"/>
                  <a:pt x="2281567" y="284456"/>
                  <a:pt x="2259106" y="363070"/>
                </a:cubicBezTo>
                <a:cubicBezTo>
                  <a:pt x="2254029" y="380840"/>
                  <a:pt x="2252148" y="399554"/>
                  <a:pt x="2245659" y="416858"/>
                </a:cubicBezTo>
                <a:cubicBezTo>
                  <a:pt x="2210295" y="511162"/>
                  <a:pt x="2230886" y="432958"/>
                  <a:pt x="2191871" y="510988"/>
                </a:cubicBezTo>
                <a:cubicBezTo>
                  <a:pt x="2185532" y="523666"/>
                  <a:pt x="2185308" y="538938"/>
                  <a:pt x="2178424" y="551329"/>
                </a:cubicBezTo>
                <a:cubicBezTo>
                  <a:pt x="2140410" y="619754"/>
                  <a:pt x="2138546" y="618101"/>
                  <a:pt x="2097741" y="658905"/>
                </a:cubicBezTo>
                <a:cubicBezTo>
                  <a:pt x="2063942" y="760303"/>
                  <a:pt x="2109534" y="635320"/>
                  <a:pt x="2057400" y="739588"/>
                </a:cubicBezTo>
                <a:cubicBezTo>
                  <a:pt x="2051061" y="752266"/>
                  <a:pt x="2052808" y="768861"/>
                  <a:pt x="2043953" y="779929"/>
                </a:cubicBezTo>
                <a:cubicBezTo>
                  <a:pt x="2033857" y="792549"/>
                  <a:pt x="2016027" y="796477"/>
                  <a:pt x="2003612" y="806823"/>
                </a:cubicBezTo>
                <a:cubicBezTo>
                  <a:pt x="1888902" y="902414"/>
                  <a:pt x="2029273" y="807440"/>
                  <a:pt x="1922930" y="860611"/>
                </a:cubicBezTo>
                <a:cubicBezTo>
                  <a:pt x="1908475" y="867839"/>
                  <a:pt x="1897444" y="881139"/>
                  <a:pt x="1882589" y="887505"/>
                </a:cubicBezTo>
                <a:cubicBezTo>
                  <a:pt x="1865602" y="894785"/>
                  <a:pt x="1846570" y="895875"/>
                  <a:pt x="1828800" y="900952"/>
                </a:cubicBezTo>
                <a:cubicBezTo>
                  <a:pt x="1815171" y="904846"/>
                  <a:pt x="1802088" y="910506"/>
                  <a:pt x="1788459" y="914400"/>
                </a:cubicBezTo>
                <a:cubicBezTo>
                  <a:pt x="1770689" y="919477"/>
                  <a:pt x="1752373" y="922536"/>
                  <a:pt x="1734671" y="927847"/>
                </a:cubicBezTo>
                <a:cubicBezTo>
                  <a:pt x="1707518" y="935993"/>
                  <a:pt x="1681339" y="947282"/>
                  <a:pt x="1653989" y="954741"/>
                </a:cubicBezTo>
                <a:cubicBezTo>
                  <a:pt x="1606455" y="967705"/>
                  <a:pt x="1553902" y="971386"/>
                  <a:pt x="1506071" y="981635"/>
                </a:cubicBezTo>
                <a:cubicBezTo>
                  <a:pt x="1363504" y="1012185"/>
                  <a:pt x="1336783" y="1038262"/>
                  <a:pt x="1156447" y="1048870"/>
                </a:cubicBezTo>
                <a:lnTo>
                  <a:pt x="927847" y="1062317"/>
                </a:lnTo>
                <a:cubicBezTo>
                  <a:pt x="833272" y="1093842"/>
                  <a:pt x="946629" y="1059187"/>
                  <a:pt x="766483" y="1089211"/>
                </a:cubicBezTo>
                <a:cubicBezTo>
                  <a:pt x="752501" y="1091541"/>
                  <a:pt x="739892" y="1099220"/>
                  <a:pt x="726141" y="1102658"/>
                </a:cubicBezTo>
                <a:cubicBezTo>
                  <a:pt x="550923" y="1146462"/>
                  <a:pt x="789369" y="1075621"/>
                  <a:pt x="564777" y="1143000"/>
                </a:cubicBezTo>
                <a:cubicBezTo>
                  <a:pt x="438855" y="1180777"/>
                  <a:pt x="616327" y="1126670"/>
                  <a:pt x="484094" y="1183341"/>
                </a:cubicBezTo>
                <a:cubicBezTo>
                  <a:pt x="467107" y="1190621"/>
                  <a:pt x="447366" y="1189680"/>
                  <a:pt x="430306" y="1196788"/>
                </a:cubicBezTo>
                <a:cubicBezTo>
                  <a:pt x="189798" y="1297000"/>
                  <a:pt x="403280" y="1223726"/>
                  <a:pt x="282389" y="1264023"/>
                </a:cubicBezTo>
                <a:cubicBezTo>
                  <a:pt x="257374" y="1289037"/>
                  <a:pt x="249078" y="1300848"/>
                  <a:pt x="215153" y="1317811"/>
                </a:cubicBezTo>
                <a:cubicBezTo>
                  <a:pt x="202475" y="1324150"/>
                  <a:pt x="188259" y="1326776"/>
                  <a:pt x="174812" y="1331258"/>
                </a:cubicBezTo>
                <a:cubicBezTo>
                  <a:pt x="165847" y="1344705"/>
                  <a:pt x="160538" y="1361504"/>
                  <a:pt x="147918" y="1371600"/>
                </a:cubicBezTo>
                <a:cubicBezTo>
                  <a:pt x="136850" y="1380455"/>
                  <a:pt x="117600" y="1375024"/>
                  <a:pt x="107577" y="1385047"/>
                </a:cubicBezTo>
                <a:cubicBezTo>
                  <a:pt x="97554" y="1395070"/>
                  <a:pt x="100469" y="1412710"/>
                  <a:pt x="94130" y="1425388"/>
                </a:cubicBezTo>
                <a:cubicBezTo>
                  <a:pt x="77166" y="1459316"/>
                  <a:pt x="65357" y="1467608"/>
                  <a:pt x="40341" y="1492623"/>
                </a:cubicBezTo>
                <a:cubicBezTo>
                  <a:pt x="35859" y="1506070"/>
                  <a:pt x="33233" y="1520286"/>
                  <a:pt x="26894" y="1532964"/>
                </a:cubicBezTo>
                <a:cubicBezTo>
                  <a:pt x="19666" y="1547419"/>
                  <a:pt x="0" y="1573305"/>
                  <a:pt x="0" y="157330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2188185" y="2915337"/>
            <a:ext cx="2903549" cy="1741394"/>
          </a:xfrm>
          <a:custGeom>
            <a:avLst/>
            <a:gdLst>
              <a:gd name="connsiteX0" fmla="*/ 0 w 2837391"/>
              <a:gd name="connsiteY0" fmla="*/ 0 h 1600200"/>
              <a:gd name="connsiteX1" fmla="*/ 40341 w 2837391"/>
              <a:gd name="connsiteY1" fmla="*/ 67236 h 1600200"/>
              <a:gd name="connsiteX2" fmla="*/ 53788 w 2837391"/>
              <a:gd name="connsiteY2" fmla="*/ 107577 h 1600200"/>
              <a:gd name="connsiteX3" fmla="*/ 134470 w 2837391"/>
              <a:gd name="connsiteY3" fmla="*/ 188259 h 1600200"/>
              <a:gd name="connsiteX4" fmla="*/ 161364 w 2837391"/>
              <a:gd name="connsiteY4" fmla="*/ 228600 h 1600200"/>
              <a:gd name="connsiteX5" fmla="*/ 201706 w 2837391"/>
              <a:gd name="connsiteY5" fmla="*/ 322730 h 1600200"/>
              <a:gd name="connsiteX6" fmla="*/ 228600 w 2837391"/>
              <a:gd name="connsiteY6" fmla="*/ 416859 h 1600200"/>
              <a:gd name="connsiteX7" fmla="*/ 282388 w 2837391"/>
              <a:gd name="connsiteY7" fmla="*/ 497542 h 1600200"/>
              <a:gd name="connsiteX8" fmla="*/ 309282 w 2837391"/>
              <a:gd name="connsiteY8" fmla="*/ 537883 h 1600200"/>
              <a:gd name="connsiteX9" fmla="*/ 349623 w 2837391"/>
              <a:gd name="connsiteY9" fmla="*/ 564777 h 1600200"/>
              <a:gd name="connsiteX10" fmla="*/ 416858 w 2837391"/>
              <a:gd name="connsiteY10" fmla="*/ 618565 h 1600200"/>
              <a:gd name="connsiteX11" fmla="*/ 497541 w 2837391"/>
              <a:gd name="connsiteY11" fmla="*/ 672353 h 1600200"/>
              <a:gd name="connsiteX12" fmla="*/ 551329 w 2837391"/>
              <a:gd name="connsiteY12" fmla="*/ 685800 h 1600200"/>
              <a:gd name="connsiteX13" fmla="*/ 766482 w 2837391"/>
              <a:gd name="connsiteY13" fmla="*/ 726142 h 1600200"/>
              <a:gd name="connsiteX14" fmla="*/ 1035423 w 2837391"/>
              <a:gd name="connsiteY14" fmla="*/ 712695 h 1600200"/>
              <a:gd name="connsiteX15" fmla="*/ 1976717 w 2837391"/>
              <a:gd name="connsiteY15" fmla="*/ 739589 h 1600200"/>
              <a:gd name="connsiteX16" fmla="*/ 2070847 w 2837391"/>
              <a:gd name="connsiteY16" fmla="*/ 753036 h 1600200"/>
              <a:gd name="connsiteX17" fmla="*/ 2205317 w 2837391"/>
              <a:gd name="connsiteY17" fmla="*/ 766483 h 1600200"/>
              <a:gd name="connsiteX18" fmla="*/ 2286000 w 2837391"/>
              <a:gd name="connsiteY18" fmla="*/ 793377 h 1600200"/>
              <a:gd name="connsiteX19" fmla="*/ 2447364 w 2837391"/>
              <a:gd name="connsiteY19" fmla="*/ 847165 h 1600200"/>
              <a:gd name="connsiteX20" fmla="*/ 2501153 w 2837391"/>
              <a:gd name="connsiteY20" fmla="*/ 860612 h 1600200"/>
              <a:gd name="connsiteX21" fmla="*/ 2581835 w 2837391"/>
              <a:gd name="connsiteY21" fmla="*/ 900953 h 1600200"/>
              <a:gd name="connsiteX22" fmla="*/ 2662517 w 2837391"/>
              <a:gd name="connsiteY22" fmla="*/ 968189 h 1600200"/>
              <a:gd name="connsiteX23" fmla="*/ 2716306 w 2837391"/>
              <a:gd name="connsiteY23" fmla="*/ 1089212 h 1600200"/>
              <a:gd name="connsiteX24" fmla="*/ 2743200 w 2837391"/>
              <a:gd name="connsiteY24" fmla="*/ 1129553 h 1600200"/>
              <a:gd name="connsiteX25" fmla="*/ 2783541 w 2837391"/>
              <a:gd name="connsiteY25" fmla="*/ 1277471 h 1600200"/>
              <a:gd name="connsiteX26" fmla="*/ 2796988 w 2837391"/>
              <a:gd name="connsiteY26" fmla="*/ 1371600 h 1600200"/>
              <a:gd name="connsiteX27" fmla="*/ 2823882 w 2837391"/>
              <a:gd name="connsiteY27" fmla="*/ 1506071 h 1600200"/>
              <a:gd name="connsiteX28" fmla="*/ 2837329 w 2837391"/>
              <a:gd name="connsiteY28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837391" h="1600200">
                <a:moveTo>
                  <a:pt x="0" y="0"/>
                </a:moveTo>
                <a:cubicBezTo>
                  <a:pt x="13447" y="22412"/>
                  <a:pt x="28652" y="43859"/>
                  <a:pt x="40341" y="67236"/>
                </a:cubicBezTo>
                <a:cubicBezTo>
                  <a:pt x="46680" y="79914"/>
                  <a:pt x="45086" y="96388"/>
                  <a:pt x="53788" y="107577"/>
                </a:cubicBezTo>
                <a:cubicBezTo>
                  <a:pt x="77139" y="137599"/>
                  <a:pt x="113373" y="156613"/>
                  <a:pt x="134470" y="188259"/>
                </a:cubicBezTo>
                <a:lnTo>
                  <a:pt x="161364" y="228600"/>
                </a:lnTo>
                <a:cubicBezTo>
                  <a:pt x="199969" y="383021"/>
                  <a:pt x="145987" y="192723"/>
                  <a:pt x="201706" y="322730"/>
                </a:cubicBezTo>
                <a:cubicBezTo>
                  <a:pt x="214764" y="353198"/>
                  <a:pt x="212244" y="387417"/>
                  <a:pt x="228600" y="416859"/>
                </a:cubicBezTo>
                <a:cubicBezTo>
                  <a:pt x="244297" y="445114"/>
                  <a:pt x="264459" y="470648"/>
                  <a:pt x="282388" y="497542"/>
                </a:cubicBezTo>
                <a:cubicBezTo>
                  <a:pt x="291353" y="510989"/>
                  <a:pt x="295835" y="528918"/>
                  <a:pt x="309282" y="537883"/>
                </a:cubicBezTo>
                <a:lnTo>
                  <a:pt x="349623" y="564777"/>
                </a:lnTo>
                <a:cubicBezTo>
                  <a:pt x="403187" y="645123"/>
                  <a:pt x="344690" y="575265"/>
                  <a:pt x="416858" y="618565"/>
                </a:cubicBezTo>
                <a:cubicBezTo>
                  <a:pt x="508053" y="673281"/>
                  <a:pt x="353159" y="618210"/>
                  <a:pt x="497541" y="672353"/>
                </a:cubicBezTo>
                <a:cubicBezTo>
                  <a:pt x="514845" y="678842"/>
                  <a:pt x="533627" y="680489"/>
                  <a:pt x="551329" y="685800"/>
                </a:cubicBezTo>
                <a:cubicBezTo>
                  <a:pt x="695318" y="728998"/>
                  <a:pt x="571114" y="706605"/>
                  <a:pt x="766482" y="726142"/>
                </a:cubicBezTo>
                <a:cubicBezTo>
                  <a:pt x="856129" y="721660"/>
                  <a:pt x="945664" y="712695"/>
                  <a:pt x="1035423" y="712695"/>
                </a:cubicBezTo>
                <a:cubicBezTo>
                  <a:pt x="1465779" y="712695"/>
                  <a:pt x="1613353" y="722286"/>
                  <a:pt x="1976717" y="739589"/>
                </a:cubicBezTo>
                <a:cubicBezTo>
                  <a:pt x="2008094" y="744071"/>
                  <a:pt x="2039369" y="749333"/>
                  <a:pt x="2070847" y="753036"/>
                </a:cubicBezTo>
                <a:cubicBezTo>
                  <a:pt x="2115585" y="758299"/>
                  <a:pt x="2161042" y="758181"/>
                  <a:pt x="2205317" y="766483"/>
                </a:cubicBezTo>
                <a:cubicBezTo>
                  <a:pt x="2233181" y="771707"/>
                  <a:pt x="2259106" y="784412"/>
                  <a:pt x="2286000" y="793377"/>
                </a:cubicBezTo>
                <a:lnTo>
                  <a:pt x="2447364" y="847165"/>
                </a:lnTo>
                <a:lnTo>
                  <a:pt x="2501153" y="860612"/>
                </a:lnTo>
                <a:cubicBezTo>
                  <a:pt x="2616774" y="937693"/>
                  <a:pt x="2470481" y="845275"/>
                  <a:pt x="2581835" y="900953"/>
                </a:cubicBezTo>
                <a:cubicBezTo>
                  <a:pt x="2612055" y="916063"/>
                  <a:pt x="2641276" y="942700"/>
                  <a:pt x="2662517" y="968189"/>
                </a:cubicBezTo>
                <a:cubicBezTo>
                  <a:pt x="2753740" y="1077657"/>
                  <a:pt x="2599042" y="913316"/>
                  <a:pt x="2716306" y="1089212"/>
                </a:cubicBezTo>
                <a:lnTo>
                  <a:pt x="2743200" y="1129553"/>
                </a:lnTo>
                <a:cubicBezTo>
                  <a:pt x="2759611" y="1178787"/>
                  <a:pt x="2775958" y="1224393"/>
                  <a:pt x="2783541" y="1277471"/>
                </a:cubicBezTo>
                <a:cubicBezTo>
                  <a:pt x="2788023" y="1308847"/>
                  <a:pt x="2791480" y="1340387"/>
                  <a:pt x="2796988" y="1371600"/>
                </a:cubicBezTo>
                <a:cubicBezTo>
                  <a:pt x="2804932" y="1416616"/>
                  <a:pt x="2814917" y="1461247"/>
                  <a:pt x="2823882" y="1506071"/>
                </a:cubicBezTo>
                <a:cubicBezTo>
                  <a:pt x="2839087" y="1582097"/>
                  <a:pt x="2837329" y="1550450"/>
                  <a:pt x="2837329" y="160020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62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35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6"/>
          <p:cNvPicPr preferRelativeResize="0"/>
          <p:nvPr/>
        </p:nvPicPr>
        <p:blipFill rotWithShape="1">
          <a:blip r:embed="rId3">
            <a:alphaModFix/>
          </a:blip>
          <a:srcRect r="28893"/>
          <a:stretch/>
        </p:blipFill>
        <p:spPr>
          <a:xfrm>
            <a:off x="-2267" y="0"/>
            <a:ext cx="12194267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05265" y="-365668"/>
            <a:ext cx="4724843" cy="315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53065" y="218961"/>
            <a:ext cx="2427723" cy="161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168425" y="-238903"/>
            <a:ext cx="1985027" cy="1985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3060" y="614487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6" descr="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47945" y="1036377"/>
            <a:ext cx="8038651" cy="4637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p6"/>
          <p:cNvGrpSpPr/>
          <p:nvPr/>
        </p:nvGrpSpPr>
        <p:grpSpPr>
          <a:xfrm>
            <a:off x="1298662" y="2042945"/>
            <a:ext cx="2015278" cy="1902555"/>
            <a:chOff x="1770392" y="2794609"/>
            <a:chExt cx="1072181" cy="998471"/>
          </a:xfrm>
        </p:grpSpPr>
        <p:pic>
          <p:nvPicPr>
            <p:cNvPr id="212" name="Google Shape;212;p6"/>
            <p:cNvPicPr preferRelativeResize="0"/>
            <p:nvPr/>
          </p:nvPicPr>
          <p:blipFill rotWithShape="1">
            <a:blip r:embed="rId9">
              <a:alphaModFix/>
            </a:blip>
            <a:srcRect t="10121" b="21922"/>
            <a:stretch/>
          </p:blipFill>
          <p:spPr>
            <a:xfrm>
              <a:off x="1770392" y="2794609"/>
              <a:ext cx="1072181" cy="998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6"/>
            <p:cNvSpPr/>
            <p:nvPr/>
          </p:nvSpPr>
          <p:spPr>
            <a:xfrm>
              <a:off x="2079319" y="3027144"/>
              <a:ext cx="533400" cy="53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-91" r="11900" b="27935"/>
          <a:stretch/>
        </p:blipFill>
        <p:spPr>
          <a:xfrm>
            <a:off x="3196054" y="2656100"/>
            <a:ext cx="6300789" cy="1728788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id="{2E2EEE7A-A3AE-4AED-ABD9-179027EEB41F}"/>
              </a:ext>
            </a:extLst>
          </p:cNvPr>
          <p:cNvSpPr txBox="1"/>
          <p:nvPr/>
        </p:nvSpPr>
        <p:spPr>
          <a:xfrm>
            <a:off x="1822411" y="2578722"/>
            <a:ext cx="1071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4800" b="1" i="0" u="none" strike="noStrike" kern="0" cap="none" spc="0" normalizeH="0" baseline="0" noProof="0" dirty="0">
                <a:ln>
                  <a:noFill/>
                </a:ln>
                <a:solidFill>
                  <a:srgbClr val="44CAD8"/>
                </a:solidFill>
                <a:effectLst/>
                <a:uLnTx/>
                <a:uFillTx/>
                <a:latin typeface="Calibri" panose="020F0502020204030204" pitchFamily="34" charset="0"/>
                <a:ea typeface="方正卡通简体" panose="03000509000000000000" pitchFamily="65" charset="-122"/>
                <a:cs typeface="Calibri" panose="020F0502020204030204" pitchFamily="34" charset="0"/>
                <a:sym typeface="Arial"/>
              </a:rPr>
              <a:t>01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srgbClr val="44CAD8"/>
              </a:solidFill>
              <a:effectLst/>
              <a:uLnTx/>
              <a:uFillTx/>
              <a:latin typeface="Calibri" panose="020F0502020204030204" pitchFamily="34" charset="0"/>
              <a:ea typeface="方正卡通简体" panose="03000509000000000000" pitchFamily="65" charset="-122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5" name="Google Shape;214;p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1641385">
            <a:off x="8205170" y="818019"/>
            <a:ext cx="2458511" cy="2639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7362948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Google Shape;58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62" y="-298"/>
            <a:ext cx="12193057" cy="6858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8920" y="4878731"/>
            <a:ext cx="2584928" cy="212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454720" y="4993637"/>
            <a:ext cx="1731414" cy="101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899" y="5502697"/>
            <a:ext cx="12193057" cy="152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277" y="-345132"/>
            <a:ext cx="3974937" cy="265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84789" y="2086490"/>
            <a:ext cx="1322947" cy="1420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21"/>
          <p:cNvPicPr preferRelativeResize="0"/>
          <p:nvPr/>
        </p:nvPicPr>
        <p:blipFill rotWithShape="1">
          <a:blip r:embed="rId9">
            <a:alphaModFix/>
          </a:blip>
          <a:srcRect l="14882" t="19368" r="21376" b="36863"/>
          <a:stretch/>
        </p:blipFill>
        <p:spPr>
          <a:xfrm>
            <a:off x="616336" y="4851267"/>
            <a:ext cx="2716307" cy="1862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2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469577" y="4115681"/>
            <a:ext cx="2521628" cy="3653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2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1057" y="5963208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2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426724" y="181415"/>
            <a:ext cx="2438611" cy="2438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2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813357" y="-321875"/>
            <a:ext cx="4102964" cy="274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2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124635" y="3276840"/>
            <a:ext cx="658425" cy="90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2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327967" y="4051109"/>
            <a:ext cx="664522" cy="9083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8" name="Google Shape;598;p21"/>
          <p:cNvGrpSpPr/>
          <p:nvPr/>
        </p:nvGrpSpPr>
        <p:grpSpPr>
          <a:xfrm>
            <a:off x="2592640" y="-178325"/>
            <a:ext cx="6998404" cy="6484993"/>
            <a:chOff x="2592640" y="-178325"/>
            <a:chExt cx="6998404" cy="6484993"/>
          </a:xfrm>
        </p:grpSpPr>
        <p:sp>
          <p:nvSpPr>
            <p:cNvPr id="599" name="Google Shape;599;p21"/>
            <p:cNvSpPr/>
            <p:nvPr/>
          </p:nvSpPr>
          <p:spPr>
            <a:xfrm>
              <a:off x="3196103" y="384925"/>
              <a:ext cx="5808578" cy="5284340"/>
            </a:xfrm>
            <a:prstGeom prst="diamond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1"/>
            <p:cNvSpPr/>
            <p:nvPr/>
          </p:nvSpPr>
          <p:spPr>
            <a:xfrm rot="-2501939">
              <a:off x="2382541" y="974173"/>
              <a:ext cx="3771508" cy="804719"/>
            </a:xfrm>
            <a:prstGeom prst="triangle">
              <a:avLst>
                <a:gd name="adj" fmla="val 50095"/>
              </a:avLst>
            </a:prstGeom>
            <a:solidFill>
              <a:srgbClr val="84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1"/>
            <p:cNvSpPr/>
            <p:nvPr/>
          </p:nvSpPr>
          <p:spPr>
            <a:xfrm rot="2562316">
              <a:off x="6037199" y="1084330"/>
              <a:ext cx="3695097" cy="634936"/>
            </a:xfrm>
            <a:prstGeom prst="triangle">
              <a:avLst>
                <a:gd name="adj" fmla="val 50000"/>
              </a:avLst>
            </a:prstGeom>
            <a:solidFill>
              <a:srgbClr val="FFD99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1"/>
            <p:cNvSpPr/>
            <p:nvPr/>
          </p:nvSpPr>
          <p:spPr>
            <a:xfrm rot="8125751" flipH="1">
              <a:off x="5921489" y="4285246"/>
              <a:ext cx="3988176" cy="726461"/>
            </a:xfrm>
            <a:prstGeom prst="triangle">
              <a:avLst>
                <a:gd name="adj" fmla="val 50000"/>
              </a:avLst>
            </a:prstGeom>
            <a:solidFill>
              <a:srgbClr val="84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1"/>
            <p:cNvSpPr/>
            <p:nvPr/>
          </p:nvSpPr>
          <p:spPr>
            <a:xfrm rot="-8193880" flipH="1">
              <a:off x="2336508" y="4352265"/>
              <a:ext cx="3913836" cy="689991"/>
            </a:xfrm>
            <a:prstGeom prst="triangle">
              <a:avLst>
                <a:gd name="adj" fmla="val 50000"/>
              </a:avLst>
            </a:prstGeom>
            <a:solidFill>
              <a:srgbClr val="FFD99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1"/>
            <p:cNvSpPr/>
            <p:nvPr/>
          </p:nvSpPr>
          <p:spPr>
            <a:xfrm>
              <a:off x="4155435" y="1283229"/>
              <a:ext cx="3894494" cy="354667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05" name="Google Shape;605;p21" descr="Text&#10;&#10;Description automatically generated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565849" y="2355681"/>
            <a:ext cx="5163430" cy="1289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633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911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Boat Carto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foregroundMark x1="78000" y1="78269" x2="78000" y2="782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89" r="22238"/>
          <a:stretch/>
        </p:blipFill>
        <p:spPr bwMode="auto">
          <a:xfrm flipH="1">
            <a:off x="3783495" y="3920331"/>
            <a:ext cx="22352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val 31">
            <a:hlinkClick r:id="rId7" action="ppaction://hlinksldjump"/>
          </p:cNvPr>
          <p:cNvSpPr/>
          <p:nvPr/>
        </p:nvSpPr>
        <p:spPr>
          <a:xfrm>
            <a:off x="4474454" y="2762706"/>
            <a:ext cx="853282" cy="8285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2</a:t>
            </a:r>
          </a:p>
        </p:txBody>
      </p:sp>
      <p:pic>
        <p:nvPicPr>
          <p:cNvPr id="33" name="Picture 2" descr="Boat Carto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foregroundMark x1="78000" y1="78269" x2="78000" y2="782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89" r="22238"/>
          <a:stretch/>
        </p:blipFill>
        <p:spPr bwMode="auto">
          <a:xfrm flipH="1">
            <a:off x="1059345" y="3920331"/>
            <a:ext cx="22352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val 33">
            <a:hlinkClick r:id="rId8" action="ppaction://hlinksldjump"/>
          </p:cNvPr>
          <p:cNvSpPr/>
          <p:nvPr/>
        </p:nvSpPr>
        <p:spPr>
          <a:xfrm>
            <a:off x="1750304" y="2762706"/>
            <a:ext cx="853282" cy="8285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1</a:t>
            </a:r>
          </a:p>
        </p:txBody>
      </p:sp>
      <p:pic>
        <p:nvPicPr>
          <p:cNvPr id="41" name="Picture 2" descr="Boat Carto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foregroundMark x1="78000" y1="78269" x2="78000" y2="782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89" r="22238"/>
          <a:stretch/>
        </p:blipFill>
        <p:spPr bwMode="auto">
          <a:xfrm flipH="1">
            <a:off x="6336865" y="3920331"/>
            <a:ext cx="22352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Oval 41">
            <a:hlinkClick r:id="rId9" action="ppaction://hlinksldjump"/>
          </p:cNvPr>
          <p:cNvSpPr/>
          <p:nvPr/>
        </p:nvSpPr>
        <p:spPr>
          <a:xfrm>
            <a:off x="7027824" y="2762706"/>
            <a:ext cx="853282" cy="8285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3</a:t>
            </a:r>
          </a:p>
        </p:txBody>
      </p:sp>
      <p:pic>
        <p:nvPicPr>
          <p:cNvPr id="44" name="Picture 2" descr="Boat Carto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foregroundMark x1="78000" y1="78269" x2="78000" y2="782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89" r="22238"/>
          <a:stretch/>
        </p:blipFill>
        <p:spPr bwMode="auto">
          <a:xfrm flipH="1">
            <a:off x="8876141" y="3951801"/>
            <a:ext cx="22352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Oval 44">
            <a:hlinkClick r:id="rId10" action="ppaction://hlinksldjump"/>
          </p:cNvPr>
          <p:cNvSpPr/>
          <p:nvPr/>
        </p:nvSpPr>
        <p:spPr>
          <a:xfrm>
            <a:off x="9567100" y="2794176"/>
            <a:ext cx="853282" cy="8285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4</a:t>
            </a:r>
          </a:p>
        </p:txBody>
      </p:sp>
      <p:pic>
        <p:nvPicPr>
          <p:cNvPr id="221" name="Google Shape;221;p7"/>
          <p:cNvPicPr preferRelativeResize="0"/>
          <p:nvPr/>
        </p:nvPicPr>
        <p:blipFill rotWithShape="1">
          <a:blip r:embed="rId11">
            <a:alphaModFix/>
          </a:blip>
          <a:srcRect l="9481" t="16910" r="23929" b="18558"/>
          <a:stretch/>
        </p:blipFill>
        <p:spPr>
          <a:xfrm>
            <a:off x="133351" y="-76200"/>
            <a:ext cx="2209800" cy="1428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p7"/>
          <p:cNvGrpSpPr/>
          <p:nvPr/>
        </p:nvGrpSpPr>
        <p:grpSpPr>
          <a:xfrm>
            <a:off x="-161870" y="-346381"/>
            <a:ext cx="3812015" cy="2424879"/>
            <a:chOff x="8426725" y="-169475"/>
            <a:chExt cx="3812015" cy="2424879"/>
          </a:xfrm>
        </p:grpSpPr>
        <p:pic>
          <p:nvPicPr>
            <p:cNvPr id="230" name="Google Shape;230;p7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8426725" y="219516"/>
              <a:ext cx="2035888" cy="2035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7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8813357" y="-169475"/>
              <a:ext cx="3425383" cy="2290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ctangle 1"/>
          <p:cNvSpPr/>
          <p:nvPr/>
        </p:nvSpPr>
        <p:spPr>
          <a:xfrm>
            <a:off x="3783495" y="771854"/>
            <a:ext cx="4533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 w="12700">
                  <a:solidFill>
                    <a:srgbClr val="B5E6D9">
                      <a:lumMod val="5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rgbClr val="B5E6D9">
                      <a:lumMod val="50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Thuyền</a:t>
            </a:r>
            <a:r>
              <a:rPr kumimoji="0" lang="en-US" sz="5400" b="1" i="0" u="none" strike="noStrike" kern="0" cap="none" spc="0" normalizeH="0" baseline="0" noProof="0" dirty="0">
                <a:ln w="12700">
                  <a:solidFill>
                    <a:srgbClr val="B5E6D9">
                      <a:lumMod val="5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rgbClr val="B5E6D9">
                      <a:lumMod val="50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 w="12700">
                  <a:solidFill>
                    <a:srgbClr val="B5E6D9">
                      <a:lumMod val="5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rgbClr val="B5E6D9">
                      <a:lumMod val="50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ra</a:t>
            </a:r>
            <a:r>
              <a:rPr kumimoji="0" lang="en-US" sz="5400" b="1" i="0" u="none" strike="noStrike" kern="0" cap="none" spc="0" normalizeH="0" baseline="0" noProof="0" dirty="0">
                <a:ln w="12700">
                  <a:solidFill>
                    <a:srgbClr val="B5E6D9">
                      <a:lumMod val="5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rgbClr val="B5E6D9">
                      <a:lumMod val="50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 w="12700">
                  <a:solidFill>
                    <a:srgbClr val="B5E6D9">
                      <a:lumMod val="5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rgbClr val="B5E6D9">
                      <a:lumMod val="50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khơi</a:t>
            </a:r>
            <a:endParaRPr kumimoji="0" lang="en-US" sz="5400" b="1" i="0" u="none" strike="noStrike" kern="0" cap="none" spc="0" normalizeH="0" baseline="0" noProof="0" dirty="0">
              <a:ln w="12700">
                <a:solidFill>
                  <a:srgbClr val="B5E6D9">
                    <a:lumMod val="5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innerShdw blurRad="177800">
                  <a:srgbClr val="B5E6D9">
                    <a:lumMod val="50000"/>
                  </a:srgbClr>
                </a:inn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0" name="Google Shape;209;p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1" y="5982680"/>
            <a:ext cx="12211439" cy="8753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ounded Rectangle 3">
            <a:hlinkClick r:id="rId15" action="ppaction://hlinksldjump"/>
          </p:cNvPr>
          <p:cNvSpPr/>
          <p:nvPr/>
        </p:nvSpPr>
        <p:spPr>
          <a:xfrm>
            <a:off x="10658475" y="109863"/>
            <a:ext cx="1357313" cy="756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HOÀN THÀNH</a:t>
            </a:r>
          </a:p>
        </p:txBody>
      </p:sp>
      <p:pic>
        <p:nvPicPr>
          <p:cNvPr id="5" name="Tieng-song-bien-www_nhacchuongvui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170" end="18241.812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797174" y="-1578895"/>
            <a:ext cx="609600" cy="609600"/>
          </a:xfrm>
          <a:prstGeom prst="rect">
            <a:avLst/>
          </a:prstGeom>
        </p:spPr>
      </p:pic>
      <p:pic>
        <p:nvPicPr>
          <p:cNvPr id="40" name="Tieng-song-bien-www_nhacchuongvui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170" end="18241.812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16395" y="-1547425"/>
            <a:ext cx="609600" cy="609600"/>
          </a:xfrm>
          <a:prstGeom prst="rect">
            <a:avLst/>
          </a:prstGeom>
        </p:spPr>
      </p:pic>
      <p:pic>
        <p:nvPicPr>
          <p:cNvPr id="43" name="Tieng-song-bien-www_nhacchuongvui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170" end="18241.812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756196" y="-1578895"/>
            <a:ext cx="609600" cy="609600"/>
          </a:xfrm>
          <a:prstGeom prst="rect">
            <a:avLst/>
          </a:prstGeom>
        </p:spPr>
      </p:pic>
      <p:pic>
        <p:nvPicPr>
          <p:cNvPr id="46" name="Tieng-song-bien-www_nhacchuongvui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170" end="18241.812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295472" y="-15474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9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5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0.69805 3.7037E-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96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13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513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0.94296 3.7037E-6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8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13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10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513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69805 3.7037E-6 " pathEditMode="relative" rAng="0" ptsTypes="AA">
                                      <p:cBhvr>
                                        <p:cTn id="56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96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13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10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3513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69805 4.07407E-6 " pathEditMode="relative" rAng="0" ptsTypes="AA">
                                      <p:cBhvr>
                                        <p:cTn id="78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96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13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 vol="10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  <p:bldLst>
      <p:bldP spid="32" grpId="0" animBg="1"/>
      <p:bldP spid="34" grpId="0" animBg="1"/>
      <p:bldP spid="42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28888" y="-279129"/>
            <a:ext cx="3318499" cy="2214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p7"/>
          <p:cNvGrpSpPr/>
          <p:nvPr/>
        </p:nvGrpSpPr>
        <p:grpSpPr>
          <a:xfrm>
            <a:off x="8930755" y="-489980"/>
            <a:ext cx="3812015" cy="2424879"/>
            <a:chOff x="8426725" y="-169475"/>
            <a:chExt cx="3812015" cy="2424879"/>
          </a:xfrm>
        </p:grpSpPr>
        <p:pic>
          <p:nvPicPr>
            <p:cNvPr id="230" name="Google Shape;230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426725" y="219516"/>
              <a:ext cx="2035888" cy="2035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813357" y="-169475"/>
              <a:ext cx="3425383" cy="2290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2" name="Google Shape;232;p7"/>
          <p:cNvSpPr/>
          <p:nvPr/>
        </p:nvSpPr>
        <p:spPr>
          <a:xfrm>
            <a:off x="2142585" y="1034685"/>
            <a:ext cx="9042377" cy="1021657"/>
          </a:xfrm>
          <a:prstGeom prst="rect">
            <a:avLst/>
          </a:prstGeom>
          <a:solidFill>
            <a:srgbClr val="84EDED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36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350mm + 100mm =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" name="Rounded Rectangle 10">
            <a:hlinkClick r:id="rId7" action="ppaction://hlinksldjump"/>
          </p:cNvPr>
          <p:cNvSpPr/>
          <p:nvPr/>
        </p:nvSpPr>
        <p:spPr>
          <a:xfrm>
            <a:off x="165315" y="5464354"/>
            <a:ext cx="1357313" cy="756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QUAY VỀ</a:t>
            </a:r>
          </a:p>
        </p:txBody>
      </p:sp>
      <p:sp>
        <p:nvSpPr>
          <p:cNvPr id="12" name="Oval 11"/>
          <p:cNvSpPr/>
          <p:nvPr/>
        </p:nvSpPr>
        <p:spPr>
          <a:xfrm>
            <a:off x="1095987" y="1131238"/>
            <a:ext cx="853282" cy="8285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1</a:t>
            </a:r>
          </a:p>
        </p:txBody>
      </p:sp>
      <p:sp>
        <p:nvSpPr>
          <p:cNvPr id="26" name="Google Shape;232;p7">
            <a:extLst>
              <a:ext uri="{FF2B5EF4-FFF2-40B4-BE49-F238E27FC236}">
                <a16:creationId xmlns:a16="http://schemas.microsoft.com/office/drawing/2014/main" id="{34AD490A-8879-468D-B710-2ED28D350DCC}"/>
              </a:ext>
            </a:extLst>
          </p:cNvPr>
          <p:cNvSpPr/>
          <p:nvPr/>
        </p:nvSpPr>
        <p:spPr>
          <a:xfrm>
            <a:off x="4499105" y="3370156"/>
            <a:ext cx="4329335" cy="1021657"/>
          </a:xfrm>
          <a:prstGeom prst="rect">
            <a:avLst/>
          </a:prstGeom>
          <a:solidFill>
            <a:srgbClr val="84EDED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3600" b="1" kern="0" noProof="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Đáp</a:t>
            </a:r>
            <a:r>
              <a:rPr lang="en-US" sz="3600" b="1" kern="0" noProof="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án</a:t>
            </a:r>
            <a:r>
              <a:rPr lang="en-US" sz="3600" b="1" kern="0" noProof="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: 450mm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923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1;p7">
            <a:extLst>
              <a:ext uri="{FF2B5EF4-FFF2-40B4-BE49-F238E27FC236}">
                <a16:creationId xmlns:a16="http://schemas.microsoft.com/office/drawing/2014/main" id="{0A3D3494-7F1D-49E3-A219-2001C7C9FDD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28888" y="-279129"/>
            <a:ext cx="3318499" cy="2214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oogle Shape;229;p7">
            <a:extLst>
              <a:ext uri="{FF2B5EF4-FFF2-40B4-BE49-F238E27FC236}">
                <a16:creationId xmlns:a16="http://schemas.microsoft.com/office/drawing/2014/main" id="{8B90BF47-4382-43FB-A2B1-A91AE9E0DD1E}"/>
              </a:ext>
            </a:extLst>
          </p:cNvPr>
          <p:cNvGrpSpPr/>
          <p:nvPr/>
        </p:nvGrpSpPr>
        <p:grpSpPr>
          <a:xfrm>
            <a:off x="8930755" y="-489980"/>
            <a:ext cx="3812015" cy="2424879"/>
            <a:chOff x="8426725" y="-169475"/>
            <a:chExt cx="3812015" cy="2424879"/>
          </a:xfrm>
        </p:grpSpPr>
        <p:pic>
          <p:nvPicPr>
            <p:cNvPr id="24" name="Google Shape;230;p7">
              <a:extLst>
                <a:ext uri="{FF2B5EF4-FFF2-40B4-BE49-F238E27FC236}">
                  <a16:creationId xmlns:a16="http://schemas.microsoft.com/office/drawing/2014/main" id="{A8ADFD61-CBAA-425E-AEA9-9C9884C0F61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26725" y="219516"/>
              <a:ext cx="2035888" cy="2035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31;p7">
              <a:extLst>
                <a:ext uri="{FF2B5EF4-FFF2-40B4-BE49-F238E27FC236}">
                  <a16:creationId xmlns:a16="http://schemas.microsoft.com/office/drawing/2014/main" id="{0C259011-8670-47A9-9B08-8A43880C2F34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813357" y="-169475"/>
              <a:ext cx="3425383" cy="2290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Google Shape;232;p7">
            <a:extLst>
              <a:ext uri="{FF2B5EF4-FFF2-40B4-BE49-F238E27FC236}">
                <a16:creationId xmlns:a16="http://schemas.microsoft.com/office/drawing/2014/main" id="{A7C3B7F3-6322-4701-A8FF-58832663461A}"/>
              </a:ext>
            </a:extLst>
          </p:cNvPr>
          <p:cNvSpPr/>
          <p:nvPr/>
        </p:nvSpPr>
        <p:spPr>
          <a:xfrm>
            <a:off x="2142585" y="1034685"/>
            <a:ext cx="9042377" cy="1021657"/>
          </a:xfrm>
          <a:prstGeom prst="rect">
            <a:avLst/>
          </a:prstGeom>
          <a:solidFill>
            <a:srgbClr val="84EDED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3600" kern="0" dirty="0">
                <a:solidFill>
                  <a:srgbClr val="002060"/>
                </a:solidFill>
                <a:cs typeface="Calibri" panose="020F0502020204030204" pitchFamily="34" charset="0"/>
                <a:sym typeface="Arial"/>
              </a:rPr>
              <a:t>350mm – 150mm = 250mm. </a:t>
            </a:r>
            <a:r>
              <a:rPr lang="en-US" sz="3600" kern="0" dirty="0" err="1">
                <a:solidFill>
                  <a:srgbClr val="002060"/>
                </a:solidFill>
                <a:cs typeface="Calibri" panose="020F0502020204030204" pitchFamily="34" charset="0"/>
                <a:sym typeface="Arial"/>
              </a:rPr>
              <a:t>Đúng</a:t>
            </a:r>
            <a:r>
              <a:rPr lang="en-US" sz="3600" kern="0" dirty="0">
                <a:solidFill>
                  <a:srgbClr val="002060"/>
                </a:solidFill>
                <a:cs typeface="Calibri" panose="020F0502020204030204" pitchFamily="34" charset="0"/>
                <a:sym typeface="Arial"/>
              </a:rPr>
              <a:t> hay </a:t>
            </a:r>
            <a:r>
              <a:rPr lang="en-US" sz="3600" kern="0" dirty="0" err="1">
                <a:solidFill>
                  <a:srgbClr val="002060"/>
                </a:solidFill>
                <a:cs typeface="Calibri" panose="020F0502020204030204" pitchFamily="34" charset="0"/>
                <a:sym typeface="Arial"/>
              </a:rPr>
              <a:t>sai</a:t>
            </a:r>
            <a:r>
              <a:rPr lang="en-US" sz="3600" kern="0" dirty="0">
                <a:solidFill>
                  <a:srgbClr val="002060"/>
                </a:solidFill>
                <a:cs typeface="Calibri" panose="020F0502020204030204" pitchFamily="34" charset="0"/>
                <a:sym typeface="Arial"/>
              </a:rPr>
              <a:t>?</a:t>
            </a:r>
          </a:p>
        </p:txBody>
      </p:sp>
      <p:sp>
        <p:nvSpPr>
          <p:cNvPr id="27" name="Rounded Rectangle 10">
            <a:hlinkClick r:id="rId6" action="ppaction://hlinksldjump"/>
            <a:extLst>
              <a:ext uri="{FF2B5EF4-FFF2-40B4-BE49-F238E27FC236}">
                <a16:creationId xmlns:a16="http://schemas.microsoft.com/office/drawing/2014/main" id="{D168C00F-6ED2-463C-B2BC-587C78735810}"/>
              </a:ext>
            </a:extLst>
          </p:cNvPr>
          <p:cNvSpPr/>
          <p:nvPr/>
        </p:nvSpPr>
        <p:spPr>
          <a:xfrm>
            <a:off x="165315" y="5385876"/>
            <a:ext cx="1357313" cy="756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QUAY VỀ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82D5616-62C9-4B51-B23F-0055A5A3F4FB}"/>
              </a:ext>
            </a:extLst>
          </p:cNvPr>
          <p:cNvSpPr/>
          <p:nvPr/>
        </p:nvSpPr>
        <p:spPr>
          <a:xfrm>
            <a:off x="1095987" y="1131238"/>
            <a:ext cx="853282" cy="8285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2</a:t>
            </a:r>
          </a:p>
        </p:txBody>
      </p:sp>
      <p:sp>
        <p:nvSpPr>
          <p:cNvPr id="30" name="Google Shape;232;p7">
            <a:extLst>
              <a:ext uri="{FF2B5EF4-FFF2-40B4-BE49-F238E27FC236}">
                <a16:creationId xmlns:a16="http://schemas.microsoft.com/office/drawing/2014/main" id="{742F60E2-3B88-4D85-BC94-CA728A8A3C18}"/>
              </a:ext>
            </a:extLst>
          </p:cNvPr>
          <p:cNvSpPr/>
          <p:nvPr/>
        </p:nvSpPr>
        <p:spPr>
          <a:xfrm>
            <a:off x="5129625" y="3325060"/>
            <a:ext cx="4329335" cy="1021657"/>
          </a:xfrm>
          <a:prstGeom prst="rect">
            <a:avLst/>
          </a:prstGeom>
          <a:solidFill>
            <a:srgbClr val="84EDED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3600" b="1" kern="0" noProof="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Đáp</a:t>
            </a:r>
            <a:r>
              <a:rPr lang="en-US" sz="3600" b="1" kern="0" noProof="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án</a:t>
            </a:r>
            <a:r>
              <a:rPr lang="en-US" sz="3600" b="1" kern="0" noProof="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: Sai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0" name="Google Shape;209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" y="5982680"/>
            <a:ext cx="12211439" cy="875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078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221;p7">
            <a:extLst>
              <a:ext uri="{FF2B5EF4-FFF2-40B4-BE49-F238E27FC236}">
                <a16:creationId xmlns:a16="http://schemas.microsoft.com/office/drawing/2014/main" id="{DEA05CC9-A586-4DEC-9151-88E793CF992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28888" y="-279129"/>
            <a:ext cx="3318499" cy="2214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" name="Google Shape;229;p7">
            <a:extLst>
              <a:ext uri="{FF2B5EF4-FFF2-40B4-BE49-F238E27FC236}">
                <a16:creationId xmlns:a16="http://schemas.microsoft.com/office/drawing/2014/main" id="{5553C794-DFA8-459F-BBE1-3F1FBE3D05CF}"/>
              </a:ext>
            </a:extLst>
          </p:cNvPr>
          <p:cNvGrpSpPr/>
          <p:nvPr/>
        </p:nvGrpSpPr>
        <p:grpSpPr>
          <a:xfrm>
            <a:off x="8930755" y="-489980"/>
            <a:ext cx="3812015" cy="2424879"/>
            <a:chOff x="8426725" y="-169475"/>
            <a:chExt cx="3812015" cy="2424879"/>
          </a:xfrm>
        </p:grpSpPr>
        <p:pic>
          <p:nvPicPr>
            <p:cNvPr id="35" name="Google Shape;230;p7">
              <a:extLst>
                <a:ext uri="{FF2B5EF4-FFF2-40B4-BE49-F238E27FC236}">
                  <a16:creationId xmlns:a16="http://schemas.microsoft.com/office/drawing/2014/main" id="{A0BEB707-5B37-44BB-834F-7551EC76BB4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26725" y="219516"/>
              <a:ext cx="2035888" cy="2035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231;p7">
              <a:extLst>
                <a:ext uri="{FF2B5EF4-FFF2-40B4-BE49-F238E27FC236}">
                  <a16:creationId xmlns:a16="http://schemas.microsoft.com/office/drawing/2014/main" id="{7A9B6A83-A069-4C40-B496-B4B232B94E11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813357" y="-169475"/>
              <a:ext cx="3425383" cy="2290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" name="Google Shape;232;p7">
            <a:extLst>
              <a:ext uri="{FF2B5EF4-FFF2-40B4-BE49-F238E27FC236}">
                <a16:creationId xmlns:a16="http://schemas.microsoft.com/office/drawing/2014/main" id="{1F378CFD-A2A7-409D-A959-1A961B4BE595}"/>
              </a:ext>
            </a:extLst>
          </p:cNvPr>
          <p:cNvSpPr/>
          <p:nvPr/>
        </p:nvSpPr>
        <p:spPr>
          <a:xfrm>
            <a:off x="2142585" y="1034685"/>
            <a:ext cx="9042377" cy="1021657"/>
          </a:xfrm>
          <a:prstGeom prst="rect">
            <a:avLst/>
          </a:prstGeom>
          <a:solidFill>
            <a:srgbClr val="84EDED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36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55</a:t>
            </a:r>
            <a:r>
              <a:rPr lang="en-US" sz="3600" kern="0" noProof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mm : 5 =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Calibri" panose="020F0502020204030204" pitchFamily="34" charset="0"/>
              <a:sym typeface="Arial"/>
            </a:endParaRPr>
          </a:p>
        </p:txBody>
      </p:sp>
      <p:sp>
        <p:nvSpPr>
          <p:cNvPr id="38" name="Rounded Rectangle 10">
            <a:hlinkClick r:id="rId6" action="ppaction://hlinksldjump"/>
            <a:extLst>
              <a:ext uri="{FF2B5EF4-FFF2-40B4-BE49-F238E27FC236}">
                <a16:creationId xmlns:a16="http://schemas.microsoft.com/office/drawing/2014/main" id="{48F91759-EA1B-4CBE-AEDF-494752155313}"/>
              </a:ext>
            </a:extLst>
          </p:cNvPr>
          <p:cNvSpPr/>
          <p:nvPr/>
        </p:nvSpPr>
        <p:spPr>
          <a:xfrm>
            <a:off x="165315" y="5360989"/>
            <a:ext cx="1357313" cy="756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QUAY VỀ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299C235-2C09-45D8-867C-203102674D52}"/>
              </a:ext>
            </a:extLst>
          </p:cNvPr>
          <p:cNvSpPr/>
          <p:nvPr/>
        </p:nvSpPr>
        <p:spPr>
          <a:xfrm>
            <a:off x="1095987" y="1131238"/>
            <a:ext cx="853282" cy="8285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3</a:t>
            </a:r>
          </a:p>
        </p:txBody>
      </p:sp>
      <p:sp>
        <p:nvSpPr>
          <p:cNvPr id="40" name="Google Shape;232;p7">
            <a:extLst>
              <a:ext uri="{FF2B5EF4-FFF2-40B4-BE49-F238E27FC236}">
                <a16:creationId xmlns:a16="http://schemas.microsoft.com/office/drawing/2014/main" id="{4C37FD64-AD9B-40A7-B333-7CF5AF5E5933}"/>
              </a:ext>
            </a:extLst>
          </p:cNvPr>
          <p:cNvSpPr/>
          <p:nvPr/>
        </p:nvSpPr>
        <p:spPr>
          <a:xfrm>
            <a:off x="4315374" y="3192016"/>
            <a:ext cx="4329335" cy="1021657"/>
          </a:xfrm>
          <a:prstGeom prst="rect">
            <a:avLst/>
          </a:prstGeom>
          <a:solidFill>
            <a:srgbClr val="84EDED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3600" b="1" kern="0" noProof="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Đáp</a:t>
            </a:r>
            <a:r>
              <a:rPr lang="en-US" sz="3600" b="1" kern="0" noProof="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án</a:t>
            </a:r>
            <a:r>
              <a:rPr lang="en-US" sz="3600" b="1" kern="0" noProof="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: </a:t>
            </a:r>
            <a:r>
              <a:rPr lang="en-US" sz="3600" b="1" kern="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11mm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0" name="Google Shape;209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" y="5982680"/>
            <a:ext cx="12211439" cy="875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975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221;p7">
            <a:extLst>
              <a:ext uri="{FF2B5EF4-FFF2-40B4-BE49-F238E27FC236}">
                <a16:creationId xmlns:a16="http://schemas.microsoft.com/office/drawing/2014/main" id="{14C31F33-32A2-492D-94CF-54DF1CB1EA8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28888" y="-279129"/>
            <a:ext cx="3318499" cy="2214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Google Shape;229;p7">
            <a:extLst>
              <a:ext uri="{FF2B5EF4-FFF2-40B4-BE49-F238E27FC236}">
                <a16:creationId xmlns:a16="http://schemas.microsoft.com/office/drawing/2014/main" id="{EF77DC23-80CC-407C-A183-807F356C1DD0}"/>
              </a:ext>
            </a:extLst>
          </p:cNvPr>
          <p:cNvGrpSpPr/>
          <p:nvPr/>
        </p:nvGrpSpPr>
        <p:grpSpPr>
          <a:xfrm>
            <a:off x="8930755" y="-489980"/>
            <a:ext cx="3812015" cy="2424879"/>
            <a:chOff x="8426725" y="-169475"/>
            <a:chExt cx="3812015" cy="2424879"/>
          </a:xfrm>
        </p:grpSpPr>
        <p:pic>
          <p:nvPicPr>
            <p:cNvPr id="36" name="Google Shape;230;p7">
              <a:extLst>
                <a:ext uri="{FF2B5EF4-FFF2-40B4-BE49-F238E27FC236}">
                  <a16:creationId xmlns:a16="http://schemas.microsoft.com/office/drawing/2014/main" id="{8DDB441D-B531-4C73-8F12-92E6E1032569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26725" y="219516"/>
              <a:ext cx="2035888" cy="2035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231;p7">
              <a:extLst>
                <a:ext uri="{FF2B5EF4-FFF2-40B4-BE49-F238E27FC236}">
                  <a16:creationId xmlns:a16="http://schemas.microsoft.com/office/drawing/2014/main" id="{674297C2-F11E-4C27-96F6-C886E77558DD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813357" y="-169475"/>
              <a:ext cx="3425383" cy="2290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Google Shape;232;p7">
            <a:extLst>
              <a:ext uri="{FF2B5EF4-FFF2-40B4-BE49-F238E27FC236}">
                <a16:creationId xmlns:a16="http://schemas.microsoft.com/office/drawing/2014/main" id="{588E9B9B-1CEF-48A0-A010-8326F534C256}"/>
              </a:ext>
            </a:extLst>
          </p:cNvPr>
          <p:cNvSpPr/>
          <p:nvPr/>
        </p:nvSpPr>
        <p:spPr>
          <a:xfrm>
            <a:off x="2142585" y="1034685"/>
            <a:ext cx="9042377" cy="1021657"/>
          </a:xfrm>
          <a:prstGeom prst="rect">
            <a:avLst/>
          </a:prstGeom>
          <a:solidFill>
            <a:srgbClr val="84EDED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3600" kern="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  <a:sym typeface="Arial"/>
              </a:rPr>
              <a:t>30mm x 3 =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Calibri" panose="020F0502020204030204" pitchFamily="34" charset="0"/>
              <a:sym typeface="Arial"/>
            </a:endParaRPr>
          </a:p>
        </p:txBody>
      </p:sp>
      <p:sp>
        <p:nvSpPr>
          <p:cNvPr id="39" name="Rounded Rectangle 10">
            <a:hlinkClick r:id="rId6" action="ppaction://hlinksldjump"/>
            <a:extLst>
              <a:ext uri="{FF2B5EF4-FFF2-40B4-BE49-F238E27FC236}">
                <a16:creationId xmlns:a16="http://schemas.microsoft.com/office/drawing/2014/main" id="{F91924C3-A4AB-45CA-8439-58AB274F65AF}"/>
              </a:ext>
            </a:extLst>
          </p:cNvPr>
          <p:cNvSpPr/>
          <p:nvPr/>
        </p:nvSpPr>
        <p:spPr>
          <a:xfrm>
            <a:off x="165315" y="5360989"/>
            <a:ext cx="1357313" cy="756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QUAY VỀ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B59A400-F8B9-490A-BA16-7FE9EA9DAA2D}"/>
              </a:ext>
            </a:extLst>
          </p:cNvPr>
          <p:cNvSpPr/>
          <p:nvPr/>
        </p:nvSpPr>
        <p:spPr>
          <a:xfrm>
            <a:off x="1095987" y="1131238"/>
            <a:ext cx="853282" cy="8285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4</a:t>
            </a:r>
          </a:p>
        </p:txBody>
      </p:sp>
      <p:sp>
        <p:nvSpPr>
          <p:cNvPr id="41" name="Google Shape;232;p7">
            <a:extLst>
              <a:ext uri="{FF2B5EF4-FFF2-40B4-BE49-F238E27FC236}">
                <a16:creationId xmlns:a16="http://schemas.microsoft.com/office/drawing/2014/main" id="{7483A573-F659-44B5-9BDA-1D8FAA91A957}"/>
              </a:ext>
            </a:extLst>
          </p:cNvPr>
          <p:cNvSpPr/>
          <p:nvPr/>
        </p:nvSpPr>
        <p:spPr>
          <a:xfrm>
            <a:off x="4499105" y="3183632"/>
            <a:ext cx="4329335" cy="1021657"/>
          </a:xfrm>
          <a:prstGeom prst="rect">
            <a:avLst/>
          </a:prstGeom>
          <a:solidFill>
            <a:srgbClr val="84EDED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3600" b="1" kern="0" noProof="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Đáp</a:t>
            </a:r>
            <a:r>
              <a:rPr lang="en-US" sz="3600" b="1" kern="0" noProof="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noProof="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án</a:t>
            </a:r>
            <a:r>
              <a:rPr lang="en-US" sz="3600" b="1" kern="0" noProof="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  <a:sym typeface="Arial"/>
              </a:rPr>
              <a:t>: 90mm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0" name="Google Shape;209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" y="5982680"/>
            <a:ext cx="12211439" cy="875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438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62" y="-298"/>
            <a:ext cx="12193057" cy="6858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11432" y="4632856"/>
            <a:ext cx="2584928" cy="212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7702" y="4966414"/>
            <a:ext cx="1731414" cy="101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529" y="5334845"/>
            <a:ext cx="12193057" cy="152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277" y="-345132"/>
            <a:ext cx="3974937" cy="265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84789" y="2086490"/>
            <a:ext cx="1322947" cy="1420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5"/>
          <p:cNvPicPr preferRelativeResize="0"/>
          <p:nvPr/>
        </p:nvPicPr>
        <p:blipFill rotWithShape="1">
          <a:blip r:embed="rId9">
            <a:alphaModFix/>
          </a:blip>
          <a:srcRect l="14882" t="19368" r="21376" b="36863"/>
          <a:stretch/>
        </p:blipFill>
        <p:spPr>
          <a:xfrm>
            <a:off x="2870199" y="4627221"/>
            <a:ext cx="2716307" cy="1862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301754" y="3796045"/>
            <a:ext cx="2521628" cy="3653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529" y="5766261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426724" y="181415"/>
            <a:ext cx="2438611" cy="2438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813357" y="-321875"/>
            <a:ext cx="4102964" cy="274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576828" y="4419660"/>
            <a:ext cx="658425" cy="90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238212" y="4673662"/>
            <a:ext cx="664522" cy="90838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5"/>
          <p:cNvSpPr txBox="1"/>
          <p:nvPr/>
        </p:nvSpPr>
        <p:spPr>
          <a:xfrm>
            <a:off x="3293840" y="1250309"/>
            <a:ext cx="560252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6000" b="0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Toán</a:t>
            </a:r>
            <a:endParaRPr kumimoji="0" sz="6000" b="0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0400" y="2450587"/>
            <a:ext cx="60780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31: Gam</a:t>
            </a:r>
          </a:p>
        </p:txBody>
      </p:sp>
    </p:spTree>
    <p:extLst>
      <p:ext uri="{BB962C8B-B14F-4D97-AF65-F5344CB8AC3E}">
        <p14:creationId xmlns:p14="http://schemas.microsoft.com/office/powerpoint/2010/main" val="386127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911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2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F1597F-2684-22AA-27CB-10D3A90951EE}"/>
              </a:ext>
            </a:extLst>
          </p:cNvPr>
          <p:cNvSpPr txBox="1"/>
          <p:nvPr/>
        </p:nvSpPr>
        <p:spPr>
          <a:xfrm>
            <a:off x="1330156" y="355058"/>
            <a:ext cx="9237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+mj-lt"/>
              </a:rPr>
              <a:t>YÊU CẦU CẦN ĐẠT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E8EDFB-0C39-3B94-2DCB-30A6C48FB201}"/>
              </a:ext>
            </a:extLst>
          </p:cNvPr>
          <p:cNvSpPr txBox="1"/>
          <p:nvPr/>
        </p:nvSpPr>
        <p:spPr>
          <a:xfrm>
            <a:off x="776872" y="1001389"/>
            <a:ext cx="10638255" cy="5368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200" strike="noStrike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</a:t>
            </a:r>
            <a:r>
              <a:rPr lang="vi-VN" sz="3200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Nhận biết được đơn v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ị đo khối lượng gam (g).</a:t>
            </a:r>
            <a:endParaRPr lang="en-SG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200" strike="noStrike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</a:t>
            </a:r>
            <a:r>
              <a:rPr lang="vi-VN" sz="3200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Biết đọc, viết tẳt đơn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 đo khói lượng gam.</a:t>
            </a:r>
            <a:endParaRPr lang="en-SG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200" strike="noStrike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</a:t>
            </a:r>
            <a:r>
              <a:rPr lang="vi-VN" sz="3200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Nhận biết được 1 kg </a:t>
            </a:r>
            <a:r>
              <a:rPr lang="vi-VN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1 000 g.</a:t>
            </a:r>
            <a:endParaRPr lang="en-SG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20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- </a:t>
            </a:r>
            <a:r>
              <a:rPr lang="vi-VN" sz="320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Vận dụng vào thực hà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 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các đó vật cân nặng theo đơn</a:t>
            </a:r>
            <a:r>
              <a:rPr lang="vi-VN" sz="320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vị gam (g).</a:t>
            </a:r>
            <a:endParaRPr lang="en-SG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320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  <a:hlinkClick r:id="rId2"/>
              </a:rPr>
              <a:t>- </a:t>
            </a:r>
            <a:r>
              <a:rPr lang="vi-VN" sz="320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  <a:hlinkClick r:id="rId2"/>
              </a:rPr>
              <a:t>Thực hiện được đổi đ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ơn vị kg, g và phép tính với đơn vị ga</a:t>
            </a:r>
            <a:r>
              <a:rPr lang="vi-VN" sz="320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  <a:hlinkClick r:id="rId2"/>
              </a:rPr>
              <a:t>m (g).</a:t>
            </a:r>
            <a:endParaRPr lang="en-SG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Qua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HS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920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311</Words>
  <Application>Microsoft Office PowerPoint</Application>
  <PresentationFormat>Widescreen</PresentationFormat>
  <Paragraphs>77</Paragraphs>
  <Slides>20</Slides>
  <Notes>18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等线</vt:lpstr>
      <vt:lpstr>Arial</vt:lpstr>
      <vt:lpstr>Calibri</vt:lpstr>
      <vt:lpstr>Calibri Light</vt:lpstr>
      <vt:lpstr>Coiny</vt:lpstr>
      <vt:lpstr>Times New Roman</vt:lpstr>
      <vt:lpstr>UVN Van Chuong Nang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Lê Thị Khánh Ly (420000327)</cp:lastModifiedBy>
  <cp:revision>6</cp:revision>
  <dcterms:created xsi:type="dcterms:W3CDTF">2022-08-11T03:21:56Z</dcterms:created>
  <dcterms:modified xsi:type="dcterms:W3CDTF">2022-11-24T03:14:39Z</dcterms:modified>
</cp:coreProperties>
</file>