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1552" r:id="rId3"/>
    <p:sldId id="271" r:id="rId4"/>
    <p:sldId id="259" r:id="rId5"/>
    <p:sldId id="260" r:id="rId6"/>
    <p:sldId id="261" r:id="rId7"/>
    <p:sldId id="272" r:id="rId8"/>
    <p:sldId id="1553" r:id="rId9"/>
    <p:sldId id="262" r:id="rId10"/>
    <p:sldId id="263" r:id="rId11"/>
    <p:sldId id="273" r:id="rId12"/>
    <p:sldId id="264" r:id="rId13"/>
    <p:sldId id="265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FA6D5B93-70C4-459A-97D4-AF7B56EE9FB6}"/>
    <pc:docChg chg="addSld modSld sldOrd">
      <pc:chgData name="Thao Phuong" userId="dd1b873d0ed009f0" providerId="LiveId" clId="{FA6D5B93-70C4-459A-97D4-AF7B56EE9FB6}" dt="2022-11-24T03:02:55.678" v="149" actId="5793"/>
      <pc:docMkLst>
        <pc:docMk/>
      </pc:docMkLst>
      <pc:sldChg chg="modSp add mod ord">
        <pc:chgData name="Thao Phuong" userId="dd1b873d0ed009f0" providerId="LiveId" clId="{FA6D5B93-70C4-459A-97D4-AF7B56EE9FB6}" dt="2022-11-24T03:01:45.543" v="108" actId="20577"/>
        <pc:sldMkLst>
          <pc:docMk/>
          <pc:sldMk cId="0" sldId="1552"/>
        </pc:sldMkLst>
        <pc:spChg chg="mod">
          <ac:chgData name="Thao Phuong" userId="dd1b873d0ed009f0" providerId="LiveId" clId="{FA6D5B93-70C4-459A-97D4-AF7B56EE9FB6}" dt="2022-11-24T03:01:45.543" v="108" actId="20577"/>
          <ac:spMkLst>
            <pc:docMk/>
            <pc:sldMk cId="0" sldId="1552"/>
            <ac:spMk id="41990" creationId="{2478F3B8-589F-0718-9DB0-032D57A29532}"/>
          </ac:spMkLst>
        </pc:spChg>
      </pc:sldChg>
      <pc:sldChg chg="modSp new mod">
        <pc:chgData name="Thao Phuong" userId="dd1b873d0ed009f0" providerId="LiveId" clId="{FA6D5B93-70C4-459A-97D4-AF7B56EE9FB6}" dt="2022-11-24T03:02:55.678" v="149" actId="5793"/>
        <pc:sldMkLst>
          <pc:docMk/>
          <pc:sldMk cId="3547308987" sldId="1553"/>
        </pc:sldMkLst>
        <pc:spChg chg="mod">
          <ac:chgData name="Thao Phuong" userId="dd1b873d0ed009f0" providerId="LiveId" clId="{FA6D5B93-70C4-459A-97D4-AF7B56EE9FB6}" dt="2022-11-24T03:02:06.655" v="146" actId="207"/>
          <ac:spMkLst>
            <pc:docMk/>
            <pc:sldMk cId="3547308987" sldId="1553"/>
            <ac:spMk id="2" creationId="{57150A16-7E61-EE85-B41B-346FE758D417}"/>
          </ac:spMkLst>
        </pc:spChg>
        <pc:spChg chg="mod">
          <ac:chgData name="Thao Phuong" userId="dd1b873d0ed009f0" providerId="LiveId" clId="{FA6D5B93-70C4-459A-97D4-AF7B56EE9FB6}" dt="2022-11-24T03:02:55.678" v="149" actId="5793"/>
          <ac:spMkLst>
            <pc:docMk/>
            <pc:sldMk cId="3547308987" sldId="1553"/>
            <ac:spMk id="3" creationId="{610BAE3A-F052-6E34-F265-04A263C345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0BDA-5AFC-4802-A800-D68D0C1FB1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9ED6-A33C-4D3D-BDE4-47C3A0F58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41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4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9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5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3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01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14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57B8-D1A1-4602-A692-964B1F5A3F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2" Type="http://schemas.openxmlformats.org/officeDocument/2006/relationships/audio" Target="../media/media1.mp3"/><Relationship Id="rId16" Type="http://schemas.openxmlformats.org/officeDocument/2006/relationships/image" Target="../media/image29.emf"/><Relationship Id="rId1" Type="http://schemas.microsoft.com/office/2007/relationships/media" Target="../media/media1.mp3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5" Type="http://schemas.openxmlformats.org/officeDocument/2006/relationships/image" Target="../media/image28.png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</a:t>
            </a:r>
            <a:r>
              <a:rPr kumimoji="0" lang="vi-VN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13</a:t>
            </a:r>
            <a:endParaRPr kumimoji="0" lang="en-US" sz="5400" b="0" i="0" u="none" strike="noStrike" kern="1200" cap="none" spc="-151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LNTH-Kids  Chinese Font 1" panose="02010600030101010101" pitchFamily="2" charset="-128"/>
              <a:cs typeface="+mn-cs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10067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r>
              <a:rPr kumimoji="0" lang="vi-VN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endParaRPr kumimoji="0" lang="en-US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AI" sz="5400" b="1" dirty="0" err="1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Nhiệt</a:t>
            </a:r>
            <a:r>
              <a:rPr lang="en-US" altLang="en-AI" sz="5400" b="1" dirty="0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5400" b="1" dirty="0" err="1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độ</a:t>
            </a:r>
            <a:r>
              <a:rPr lang="en-US" altLang="en-AI" sz="5400" b="1" dirty="0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. </a:t>
            </a:r>
            <a:r>
              <a:rPr lang="en-US" altLang="en-AI" sz="5400" b="1" dirty="0" err="1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Đơn</a:t>
            </a:r>
            <a:r>
              <a:rPr lang="en-US" altLang="en-AI" sz="5400" b="1" dirty="0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5400" b="1" dirty="0" err="1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vị</a:t>
            </a:r>
            <a:r>
              <a:rPr lang="en-US" altLang="en-AI" sz="5400" b="1" dirty="0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5400" b="1" dirty="0" err="1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đo</a:t>
            </a:r>
            <a:r>
              <a:rPr lang="en-US" altLang="en-AI" sz="5400" b="1" dirty="0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5400" b="1" dirty="0" err="1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nhiệt</a:t>
            </a:r>
            <a:r>
              <a:rPr lang="en-US" altLang="en-AI" sz="5400" b="1" dirty="0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5400" b="1" dirty="0" err="1">
                <a:solidFill>
                  <a:srgbClr val="1F4E79"/>
                </a:solidFill>
                <a:latin typeface="HP001 4 hàng" panose="020B0603050302020204" pitchFamily="34" charset="0"/>
                <a:ea typeface="Zilla Slab"/>
                <a:cs typeface="Arial" panose="020B0604020202020204" pitchFamily="34" charset="0"/>
              </a:rPr>
              <a:t>độ</a:t>
            </a:r>
            <a:endParaRPr kumimoji="0" lang="vi-VN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52423" y="2112386"/>
            <a:ext cx="434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50" y="338726"/>
            <a:ext cx="1359399" cy="555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12"/>
            <a:ext cx="9193532" cy="4937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3208" y="4728753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3208" y="5190418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</a:t>
            </a:r>
          </a:p>
        </p:txBody>
      </p:sp>
    </p:spTree>
    <p:extLst>
      <p:ext uri="{BB962C8B-B14F-4D97-AF65-F5344CB8AC3E}">
        <p14:creationId xmlns:p14="http://schemas.microsoft.com/office/powerpoint/2010/main" val="39014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115115"/>
            <a:ext cx="6979709" cy="282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98" y="1312136"/>
            <a:ext cx="4964748" cy="5545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4" y="3342544"/>
            <a:ext cx="6238875" cy="2721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538" y="4782898"/>
            <a:ext cx="600143" cy="56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25" y="5347032"/>
            <a:ext cx="620750" cy="583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4572" y="4769886"/>
            <a:ext cx="73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3340" y="540515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548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97" y="131605"/>
            <a:ext cx="11049795" cy="330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85" y="3332162"/>
            <a:ext cx="6330289" cy="50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85" y="5209678"/>
            <a:ext cx="7745423" cy="60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951" y="3826699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6951" y="4287356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6950" y="4749021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đêm</a:t>
            </a:r>
            <a:r>
              <a:rPr lang="en-US" sz="2400" dirty="0"/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3953676"/>
            <a:ext cx="901338" cy="342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4415342"/>
            <a:ext cx="1091519" cy="326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8" y="4837118"/>
            <a:ext cx="1022173" cy="380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802" y="5597305"/>
            <a:ext cx="194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6801" y="6058970"/>
            <a:ext cx="19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Cao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781" y="6099783"/>
            <a:ext cx="1022173" cy="380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5654503"/>
            <a:ext cx="1091519" cy="3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1" y="349243"/>
            <a:ext cx="9825508" cy="2015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301" y="3087414"/>
            <a:ext cx="10621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37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&lt; 38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&lt; 39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nên nhiệt độ 38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39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cao hơn nhiệt độ cơ thể của người bình thường.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4503" y="2364377"/>
            <a:ext cx="207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145" y="2529177"/>
            <a:ext cx="611481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l = ?ml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22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86" y="22600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10ml x 3 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56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2" y="384609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6216" y="404181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981" y="1100683"/>
            <a:ext cx="679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200ml + 320ml = 620ml.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72" y="38312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0A674180-CD83-4482-ADD3-15FCD75E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521006" y="-2253136"/>
            <a:ext cx="12593846" cy="1136427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8EBED37-86F3-4721-8426-64590A2C3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56" y="173208"/>
            <a:ext cx="1525393" cy="156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466" y="2061512"/>
            <a:ext cx="600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Bài 33: </a:t>
            </a:r>
            <a:r>
              <a:rPr lang="en-US" sz="6000" dirty="0" err="1"/>
              <a:t>Nhiệt</a:t>
            </a:r>
            <a:r>
              <a:rPr lang="en-US" sz="6000" dirty="0"/>
              <a:t> </a:t>
            </a:r>
            <a:r>
              <a:rPr lang="en-US" sz="6000" dirty="0" err="1"/>
              <a:t>độ</a:t>
            </a:r>
            <a:r>
              <a:rPr lang="en-US" sz="6000" dirty="0"/>
              <a:t> </a:t>
            </a:r>
            <a:r>
              <a:rPr lang="en-US" sz="6000" dirty="0" err="1"/>
              <a:t>Đơn</a:t>
            </a:r>
            <a:r>
              <a:rPr lang="en-US" sz="6000" dirty="0"/>
              <a:t> </a:t>
            </a:r>
            <a:r>
              <a:rPr lang="en-US" sz="6000" dirty="0" err="1"/>
              <a:t>vị</a:t>
            </a:r>
            <a:r>
              <a:rPr lang="en-US" sz="6000" dirty="0"/>
              <a:t> </a:t>
            </a:r>
            <a:r>
              <a:rPr lang="en-US" sz="6000" dirty="0" err="1"/>
              <a:t>đo</a:t>
            </a:r>
            <a:r>
              <a:rPr lang="en-US" sz="6000" dirty="0"/>
              <a:t> </a:t>
            </a:r>
            <a:r>
              <a:rPr lang="en-US" sz="6000" dirty="0" err="1"/>
              <a:t>nhiệt</a:t>
            </a:r>
            <a:r>
              <a:rPr lang="en-US" sz="6000" dirty="0"/>
              <a:t> </a:t>
            </a:r>
            <a:r>
              <a:rPr lang="en-US" sz="6000" dirty="0" err="1"/>
              <a:t>độ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60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0A16-7E61-EE85-B41B-346FE758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BAE3A-F052-6E34-F265-04A263C34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biết, cảm nhận được nóng hơn, lạnh hơn. Từ đó bước đầu làm quen biểu tượng nhiệt độ.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được đơn vị đo nhiệt độ (</a:t>
            </a:r>
            <a:r>
              <a:rPr lang="nl-NL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. Đọc, viết được đơn vị đo nhiệt độ (</a:t>
            </a:r>
            <a:r>
              <a:rPr lang="nl-NL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0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0" y="126547"/>
            <a:ext cx="9974581" cy="3831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" y="4222704"/>
            <a:ext cx="9830172" cy="20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183</Words>
  <Application>Microsoft Office PowerPoint</Application>
  <PresentationFormat>Widescreen</PresentationFormat>
  <Paragraphs>39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#9Slide07 IcielNabila</vt:lpstr>
      <vt:lpstr>Arial</vt:lpstr>
      <vt:lpstr>Calibri</vt:lpstr>
      <vt:lpstr>Calibri Light</vt:lpstr>
      <vt:lpstr>Coiny</vt:lpstr>
      <vt:lpstr>HP001 4 hàng</vt:lpstr>
      <vt:lpstr>Lato Light</vt:lpstr>
      <vt:lpstr>OpenSans</vt:lpstr>
      <vt:lpstr>Times New Roman</vt:lpstr>
      <vt:lpstr>UVN Van Chuong Nang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Thao Phuong</cp:lastModifiedBy>
  <cp:revision>12</cp:revision>
  <dcterms:created xsi:type="dcterms:W3CDTF">2022-08-11T16:31:55Z</dcterms:created>
  <dcterms:modified xsi:type="dcterms:W3CDTF">2022-11-24T03:03:04Z</dcterms:modified>
</cp:coreProperties>
</file>