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  <p:sldMasterId id="2147483731" r:id="rId4"/>
    <p:sldMasterId id="2147483739" r:id="rId5"/>
  </p:sldMasterIdLst>
  <p:notesMasterIdLst>
    <p:notesMasterId r:id="rId22"/>
  </p:notesMasterIdLst>
  <p:sldIdLst>
    <p:sldId id="1552" r:id="rId6"/>
    <p:sldId id="259" r:id="rId7"/>
    <p:sldId id="2650" r:id="rId8"/>
    <p:sldId id="261" r:id="rId9"/>
    <p:sldId id="2642" r:id="rId10"/>
    <p:sldId id="2643" r:id="rId11"/>
    <p:sldId id="2644" r:id="rId12"/>
    <p:sldId id="2645" r:id="rId13"/>
    <p:sldId id="2646" r:id="rId14"/>
    <p:sldId id="272" r:id="rId15"/>
    <p:sldId id="269" r:id="rId16"/>
    <p:sldId id="2649" r:id="rId17"/>
    <p:sldId id="270" r:id="rId18"/>
    <p:sldId id="265" r:id="rId19"/>
    <p:sldId id="264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2443" autoAdjust="0"/>
  </p:normalViewPr>
  <p:slideViewPr>
    <p:cSldViewPr snapToGrid="0">
      <p:cViewPr varScale="1">
        <p:scale>
          <a:sx n="67" d="100"/>
          <a:sy n="67" d="100"/>
        </p:scale>
        <p:origin x="8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5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14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56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C1812-77CE-484E-85F6-6B2D04A9A830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04315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2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8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29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6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1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18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255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028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554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232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4998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4929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11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933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568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642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209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4672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02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2690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410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420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16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181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586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2098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3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265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745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8201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0834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4677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615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8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2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645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8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5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61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96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135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905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39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21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5861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65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442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4153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00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234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8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7702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328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75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3204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5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4854C5-7E4E-4478-ADD5-E9B2479C204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171450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6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62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614489" cy="161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15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" y="2630768"/>
            <a:ext cx="9700591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27: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Trong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vườn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459262" y="2449773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Bác xà cừ </a:t>
            </a:r>
            <a:r>
              <a:rPr lang="el-GR" sz="3200" b="1">
                <a:latin typeface="HP001 4 hàng" panose="020B0603050302020204" pitchFamily="34" charset="0"/>
              </a:rPr>
              <a:t>νΰΩ </a:t>
            </a:r>
            <a:r>
              <a:rPr lang="en-US" sz="3200" b="1">
                <a:latin typeface="HP001 4 hàng" panose="020B0603050302020204" pitchFamily="34" charset="0"/>
              </a:rPr>
              <a:t>cao</a:t>
            </a:r>
            <a:endParaRPr lang="en-US" sz="3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7790917" y="4974977"/>
            <a:ext cx="2359951" cy="649188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4255838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481656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58307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466635" y="369156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99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0" y="1493005"/>
            <a:ext cx="5218117" cy="521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572317" y="264314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4990E2-687E-4CF4-9A65-71BFBC51A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69" y="2540298"/>
            <a:ext cx="5706351" cy="1572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2981" y="3392129"/>
            <a:ext cx="2679289" cy="668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575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EAC163-3E7A-49F0-A69E-A85012A72E36}"/>
              </a:ext>
            </a:extLst>
          </p:cNvPr>
          <p:cNvSpPr txBox="1"/>
          <p:nvPr/>
        </p:nvSpPr>
        <p:spPr>
          <a:xfrm>
            <a:off x="1260134" y="499092"/>
            <a:ext cx="9785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EA4830-3688-4686-B285-B8D9430E56DD}"/>
              </a:ext>
            </a:extLst>
          </p:cNvPr>
          <p:cNvSpPr txBox="1"/>
          <p:nvPr/>
        </p:nvSpPr>
        <p:spPr>
          <a:xfrm>
            <a:off x="989728" y="1577045"/>
            <a:ext cx="45480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18804"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 defTabSz="1218804">
              <a:defRPr/>
            </a:pP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Minh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5111E0-AA6A-4C17-B023-FCB5A4960635}"/>
              </a:ext>
            </a:extLst>
          </p:cNvPr>
          <p:cNvSpPr txBox="1"/>
          <p:nvPr/>
        </p:nvSpPr>
        <p:spPr>
          <a:xfrm>
            <a:off x="989727" y="3716878"/>
            <a:ext cx="6585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18804"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1218804">
              <a:defRPr/>
            </a:pP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3" name="Picture 2" descr="Happy Smiley Face Sticker">
            <a:extLst>
              <a:ext uri="{FF2B5EF4-FFF2-40B4-BE49-F238E27FC236}">
                <a16:creationId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4883" y="1978961"/>
            <a:ext cx="927690" cy="68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1CE49A1-3334-4448-9236-74D759061A24}"/>
              </a:ext>
            </a:extLst>
          </p:cNvPr>
          <p:cNvSpPr txBox="1"/>
          <p:nvPr/>
        </p:nvSpPr>
        <p:spPr>
          <a:xfrm>
            <a:off x="7040230" y="1592443"/>
            <a:ext cx="37990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CE49A1-3334-4448-9236-74D759061A24}"/>
              </a:ext>
            </a:extLst>
          </p:cNvPr>
          <p:cNvSpPr txBox="1"/>
          <p:nvPr/>
        </p:nvSpPr>
        <p:spPr>
          <a:xfrm>
            <a:off x="6482890" y="3727628"/>
            <a:ext cx="54236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218804">
              <a:defRPr/>
            </a:pP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oi.</a:t>
            </a:r>
          </a:p>
          <a:p>
            <a:pPr algn="r" defTabSz="1218804">
              <a:defRPr/>
            </a:pP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Minh)</a:t>
            </a:r>
          </a:p>
        </p:txBody>
      </p:sp>
      <p:pic>
        <p:nvPicPr>
          <p:cNvPr id="22" name="Picture 2" descr="Happy Smiley Face Sticker">
            <a:extLst>
              <a:ext uri="{FF2B5EF4-FFF2-40B4-BE49-F238E27FC236}">
                <a16:creationId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7396" y="1530131"/>
            <a:ext cx="999646" cy="6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ppy Smiley Face Sticker">
            <a:extLst>
              <a:ext uri="{FF2B5EF4-FFF2-40B4-BE49-F238E27FC236}">
                <a16:creationId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4871" y="3655216"/>
            <a:ext cx="857520" cy="6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appy Smiley Face Sticker">
            <a:extLst>
              <a:ext uri="{FF2B5EF4-FFF2-40B4-BE49-F238E27FC236}">
                <a16:creationId xmlns:a16="http://schemas.microsoft.com/office/drawing/2014/main" id="{41B5B960-04EE-459C-9414-DC5453AEA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9312" y="3655216"/>
            <a:ext cx="1100184" cy="6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47226" y="1621033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Oval 37"/>
          <p:cNvSpPr/>
          <p:nvPr/>
        </p:nvSpPr>
        <p:spPr>
          <a:xfrm>
            <a:off x="6681594" y="1656071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631091" y="3787907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Oval 39"/>
          <p:cNvSpPr/>
          <p:nvPr/>
        </p:nvSpPr>
        <p:spPr>
          <a:xfrm>
            <a:off x="6681594" y="3781021"/>
            <a:ext cx="410967" cy="365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6035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751563"/>
            <a:ext cx="9542584" cy="5019970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9714" y="4667871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20592-4328-40C1-99EA-223A44885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41466" y="1553512"/>
            <a:ext cx="7623347" cy="1336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56CB-150C-4374-BF25-115DDF09EB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406" y="2710722"/>
            <a:ext cx="829737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666925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vườn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6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endParaRPr lang="en-US" sz="3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4" y="2064199"/>
            <a:ext cx="10421625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321169" y="2598481"/>
            <a:ext cx="753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小宝贝儿拼音体" panose="02010601030101010101" pitchFamily="2" charset="-122"/>
                <a:ea typeface="小宝贝儿拼音体" panose="02010601030101010101" pitchFamily="2" charset="-122"/>
                <a:cs typeface="+mn-cs"/>
              </a:rPr>
              <a:t>1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61A76D-608A-497C-9F61-09FE7F6892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690" y="2365669"/>
            <a:ext cx="668179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7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43402" y="5192439"/>
            <a:ext cx="6082463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619578" y="426899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479395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6807301" y="4631869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619578" y="426899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487218" y="478331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18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ác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am la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huối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619578" y="426899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ió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478331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him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ất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ườn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ắng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ình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2355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7369012" y="4602086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4255838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481656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529957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5862724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chia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37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60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168275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13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12 </a:t>
            </a:r>
            <a:r>
              <a:rPr lang="en-US" altLang="en-US" sz="2900" b="1" dirty="0" err="1">
                <a:solidFill>
                  <a:srgbClr val="660066"/>
                </a:solidFill>
                <a:latin typeface="HP001 4H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H" panose="020B0603050302020204" pitchFamily="34" charset="0"/>
              </a:rPr>
              <a:t> 2022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75679" y="1243013"/>
            <a:ext cx="3735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vườn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159703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Bác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cừ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vươn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cao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91849" y="2120252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Cam la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đà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2656279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hồng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,…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họp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mặt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318376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chung</a:t>
            </a: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chan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hòa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4255838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403152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gật</a:t>
            </a:r>
            <a:r>
              <a:rPr lang="en-US" sz="2600" b="1" dirty="0">
                <a:solidFill>
                  <a:srgbClr val="403152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403152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gù</a:t>
            </a:r>
            <a:endParaRPr lang="vi-VN" sz="2600" b="1" dirty="0">
              <a:solidFill>
                <a:srgbClr val="403152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481656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tới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khen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rối</a:t>
            </a: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rít</a:t>
            </a:r>
            <a:endParaRPr lang="vi-VN" sz="2600" b="1" dirty="0">
              <a:solidFill>
                <a:srgbClr val="FF0000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580378" y="533948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qua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che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vòm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mát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605778" y="585236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Đất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màu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dành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tốt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tươi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.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56830" y="1620991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Vườn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cây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sống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thật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vui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30759" y="2120252"/>
            <a:ext cx="10402844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Nắng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mưa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cùng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chia </a:t>
            </a:r>
            <a:r>
              <a:rPr lang="en-US" sz="2600" b="1" dirty="0" err="1">
                <a:solidFill>
                  <a:srgbClr val="FF0000"/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sẻ</a:t>
            </a:r>
            <a:endParaRPr lang="vi-VN" sz="2600" b="1" dirty="0">
              <a:solidFill>
                <a:srgbClr val="FF0000"/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19288" y="2667507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đêm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ru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ngủ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7369012" y="3209676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Bình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minh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lại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xôn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xao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…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8425538" y="3711243"/>
            <a:ext cx="1040284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Nguyễn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Trọng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Hoàn</a:t>
            </a:r>
            <a:r>
              <a:rPr lang="en-US" sz="2600" b="1" dirty="0">
                <a:solidFill>
                  <a:srgbClr val="8064A2">
                    <a:lumMod val="50000"/>
                  </a:srgbClr>
                </a:solidFill>
                <a:latin typeface="HP001 5 hàng" panose="020B0603050302020204" pitchFamily="34" charset="0"/>
                <a:ea typeface="Cambria" panose="02040503050406030204" pitchFamily="18" charset="0"/>
              </a:rPr>
              <a:t> </a:t>
            </a:r>
            <a:endParaRPr lang="vi-VN" sz="2600" b="1" dirty="0">
              <a:solidFill>
                <a:srgbClr val="8064A2">
                  <a:lumMod val="50000"/>
                </a:srgbClr>
              </a:solidFill>
              <a:latin typeface="HP001 5 hàng" panose="020B060305030202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07487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860</Words>
  <Application>Microsoft Office PowerPoint</Application>
  <PresentationFormat>Widescreen</PresentationFormat>
  <Paragraphs>162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等线</vt:lpstr>
      <vt:lpstr>等线 Light</vt:lpstr>
      <vt:lpstr>Arial</vt:lpstr>
      <vt:lpstr>Arial-Rounded</vt:lpstr>
      <vt:lpstr>Calibri</vt:lpstr>
      <vt:lpstr>Coiny</vt:lpstr>
      <vt:lpstr>HP001 4 hàng</vt:lpstr>
      <vt:lpstr>HP001 4H</vt:lpstr>
      <vt:lpstr>HP001 5 hàng</vt:lpstr>
      <vt:lpstr>Pattaya</vt:lpstr>
      <vt:lpstr>Times New Roman</vt:lpstr>
      <vt:lpstr>UVN Van Chuong Nang</vt:lpstr>
      <vt:lpstr>Zilla Slab</vt:lpstr>
      <vt:lpstr>字魂70号-灵悦黑体</vt:lpstr>
      <vt:lpstr>小宝贝儿拼音体</vt:lpstr>
      <vt:lpstr>1_Office Theme</vt:lpstr>
      <vt:lpstr>Chủ đề của Office</vt:lpstr>
      <vt:lpstr>Office 主题​​</vt:lpstr>
      <vt:lpstr>千图网海量PPT模板www.58pic.com​​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2022-08-30T23:57:02Z</dcterms:created>
  <dcterms:modified xsi:type="dcterms:W3CDTF">2022-12-12T02:28:36Z</dcterms:modified>
</cp:coreProperties>
</file>