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1552" r:id="rId2"/>
    <p:sldId id="264" r:id="rId3"/>
    <p:sldId id="287" r:id="rId4"/>
    <p:sldId id="261" r:id="rId5"/>
    <p:sldId id="1553" r:id="rId6"/>
    <p:sldId id="288" r:id="rId7"/>
    <p:sldId id="289" r:id="rId8"/>
    <p:sldId id="273" r:id="rId9"/>
    <p:sldId id="290" r:id="rId10"/>
    <p:sldId id="291" r:id="rId11"/>
    <p:sldId id="274" r:id="rId12"/>
    <p:sldId id="27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SVN-Poky'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57" autoAdjust="0"/>
  </p:normalViewPr>
  <p:slideViewPr>
    <p:cSldViewPr snapToGrid="0">
      <p:cViewPr varScale="1">
        <p:scale>
          <a:sx n="79" d="100"/>
          <a:sy n="79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1FBB68-2E38-C6EF-2D0D-C388FEEC5405}"/>
              </a:ext>
            </a:extLst>
          </p:cNvPr>
          <p:cNvSpPr/>
          <p:nvPr userDrawn="1"/>
        </p:nvSpPr>
        <p:spPr>
          <a:xfrm>
            <a:off x="421005" y="452234"/>
            <a:ext cx="11349990" cy="6183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5" Type="http://schemas.openxmlformats.org/officeDocument/2006/relationships/image" Target="../media/image23.png"/><Relationship Id="rId15" Type="http://schemas.openxmlformats.org/officeDocument/2006/relationships/image" Target="../media/image30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96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15862" y="230845"/>
            <a:ext cx="64615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15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133" y="2272977"/>
            <a:ext cx="873502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Luyện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tập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AI" sz="4050" b="1" dirty="0">
              <a:solidFill>
                <a:srgbClr val="1F4E79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5A766-2197-6205-5100-C394F2EB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13" y="1104414"/>
            <a:ext cx="9547773" cy="54700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AC917-7D06-7F6F-0C1A-A06109BE083C}"/>
              </a:ext>
            </a:extLst>
          </p:cNvPr>
          <p:cNvGrpSpPr/>
          <p:nvPr/>
        </p:nvGrpSpPr>
        <p:grpSpPr>
          <a:xfrm>
            <a:off x="635129" y="272078"/>
            <a:ext cx="5765671" cy="621030"/>
            <a:chOff x="675408" y="293370"/>
            <a:chExt cx="3617817" cy="621030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E5AE8FB0-EE90-1FE0-25B8-B77578853915}"/>
                </a:ext>
              </a:extLst>
            </p:cNvPr>
            <p:cNvSpPr/>
            <p:nvPr/>
          </p:nvSpPr>
          <p:spPr>
            <a:xfrm>
              <a:off x="924232" y="304800"/>
              <a:ext cx="33689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B905E2-14E6-1382-8E5B-B14B1D130BFF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9EE919-8FED-B6B2-E793-A0CE0770ED4A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Chọn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câu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trả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lời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đúng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FBA738A-8BB1-FD9E-E79F-015707A6E08D}"/>
              </a:ext>
            </a:extLst>
          </p:cNvPr>
          <p:cNvSpPr/>
          <p:nvPr/>
        </p:nvSpPr>
        <p:spPr>
          <a:xfrm>
            <a:off x="4126230" y="6000750"/>
            <a:ext cx="537210" cy="573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1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331957" y="217827"/>
            <a:ext cx="10711885" cy="1959211"/>
            <a:chOff x="464115" y="217827"/>
            <a:chExt cx="10711885" cy="19592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861200"/>
            </a:xfrm>
            <a:prstGeom prst="homePlate">
              <a:avLst>
                <a:gd name="adj" fmla="val 483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5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15 con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225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bướu</a:t>
              </a:r>
              <a:r>
                <a:rPr lang="en-US" sz="2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2697480" y="2441272"/>
            <a:ext cx="9311153" cy="4176691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>
            <a:cxnSpLocks/>
          </p:cNvCxnSpPr>
          <p:nvPr/>
        </p:nvCxnSpPr>
        <p:spPr>
          <a:xfrm>
            <a:off x="4323080" y="827427"/>
            <a:ext cx="40665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847372" y="1239380"/>
            <a:ext cx="124000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6215380" y="1252693"/>
            <a:ext cx="3923030" cy="1083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5588059" y="1731040"/>
            <a:ext cx="4642152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641" y="3695106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225 - 15</a:t>
            </a: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(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EA34AF-723B-B629-D95B-06C5F7A5F36C}"/>
              </a:ext>
            </a:extLst>
          </p:cNvPr>
          <p:cNvCxnSpPr>
            <a:cxnSpLocks/>
          </p:cNvCxnSpPr>
          <p:nvPr/>
        </p:nvCxnSpPr>
        <p:spPr>
          <a:xfrm flipV="1">
            <a:off x="1148158" y="1710967"/>
            <a:ext cx="883723" cy="244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F2613F8E-8B4A-4833-A258-517839B4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938" y="3110331"/>
            <a:ext cx="9397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bướu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bướu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2CEC080-3D76-B383-0BD1-7ABD2E39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448" y="4364165"/>
            <a:ext cx="93979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con lạc đà có 2 bướu trong trang trại là: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79DD74F-1F8D-1F2E-EB4D-B87BA41EB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640" y="4948940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: 2 </a:t>
            </a:r>
            <a:r>
              <a:rPr lang="vi-V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(con)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C6678C4-2157-CC34-B3FF-DB9F014A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418" y="5683382"/>
            <a:ext cx="73062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105 con.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013849-4D86-3776-4605-948D8C8CD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2" y="2409027"/>
            <a:ext cx="2435057" cy="9078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0E6FE9-3337-553E-CF24-8E99FBEC1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31" y="4789378"/>
            <a:ext cx="3026627" cy="198814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5D712E-7C60-4550-BFD0-6B422D3EA1E4}"/>
              </a:ext>
            </a:extLst>
          </p:cNvPr>
          <p:cNvCxnSpPr>
            <a:cxnSpLocks/>
          </p:cNvCxnSpPr>
          <p:nvPr/>
        </p:nvCxnSpPr>
        <p:spPr>
          <a:xfrm>
            <a:off x="8538669" y="827427"/>
            <a:ext cx="124000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11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7462A-E78E-20F5-7263-83061E45C00E}"/>
              </a:ext>
            </a:extLst>
          </p:cNvPr>
          <p:cNvSpPr txBox="1"/>
          <p:nvPr/>
        </p:nvSpPr>
        <p:spPr>
          <a:xfrm>
            <a:off x="2076288" y="173431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129CF-E244-9BBC-A0A6-95280DECDFD1}"/>
              </a:ext>
            </a:extLst>
          </p:cNvPr>
          <p:cNvSpPr txBox="1"/>
          <p:nvPr/>
        </p:nvSpPr>
        <p:spPr>
          <a:xfrm>
            <a:off x="3782997" y="169597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07434-EC62-7563-905F-9CD890EE5065}"/>
              </a:ext>
            </a:extLst>
          </p:cNvPr>
          <p:cNvSpPr txBox="1"/>
          <p:nvPr/>
        </p:nvSpPr>
        <p:spPr>
          <a:xfrm>
            <a:off x="3648949" y="231072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58FB1-3793-9E02-BA6C-A30DBC70F6E7}"/>
              </a:ext>
            </a:extLst>
          </p:cNvPr>
          <p:cNvSpPr txBox="1"/>
          <p:nvPr/>
        </p:nvSpPr>
        <p:spPr>
          <a:xfrm>
            <a:off x="2072204" y="2394037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E3A00-A1F3-92D9-E960-664C54DBF015}"/>
              </a:ext>
            </a:extLst>
          </p:cNvPr>
          <p:cNvSpPr txBox="1"/>
          <p:nvPr/>
        </p:nvSpPr>
        <p:spPr>
          <a:xfrm>
            <a:off x="2429679" y="3075400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530E7-3050-4587-D2FC-B459157510BF}"/>
              </a:ext>
            </a:extLst>
          </p:cNvPr>
          <p:cNvSpPr txBox="1"/>
          <p:nvPr/>
        </p:nvSpPr>
        <p:spPr>
          <a:xfrm>
            <a:off x="3976606" y="231072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3F03F-C29E-14DE-4B44-85F8A9296747}"/>
              </a:ext>
            </a:extLst>
          </p:cNvPr>
          <p:cNvSpPr txBox="1"/>
          <p:nvPr/>
        </p:nvSpPr>
        <p:spPr>
          <a:xfrm>
            <a:off x="4304262" y="229741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CBCA46-4A9D-4335-9068-EAD549F9F45D}"/>
              </a:ext>
            </a:extLst>
          </p:cNvPr>
          <p:cNvGrpSpPr/>
          <p:nvPr/>
        </p:nvGrpSpPr>
        <p:grpSpPr>
          <a:xfrm>
            <a:off x="3346559" y="1779441"/>
            <a:ext cx="1574990" cy="1242243"/>
            <a:chOff x="7696122" y="2989573"/>
            <a:chExt cx="1574990" cy="124224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630EBE-FBF7-D06A-1175-F3B92E51A07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34A2BD-24A7-F724-2FDF-FCBFCAD21F2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4813582-C1CD-3AAF-EF98-75A59FA7090B}"/>
              </a:ext>
            </a:extLst>
          </p:cNvPr>
          <p:cNvSpPr txBox="1"/>
          <p:nvPr/>
        </p:nvSpPr>
        <p:spPr>
          <a:xfrm>
            <a:off x="7294833" y="163122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420B4-E5E7-1C7E-6820-F6C6BA756F69}"/>
              </a:ext>
            </a:extLst>
          </p:cNvPr>
          <p:cNvSpPr txBox="1"/>
          <p:nvPr/>
        </p:nvSpPr>
        <p:spPr>
          <a:xfrm>
            <a:off x="9001541" y="159282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67979-A33B-4494-ABC6-B0092007166C}"/>
              </a:ext>
            </a:extLst>
          </p:cNvPr>
          <p:cNvSpPr txBox="1"/>
          <p:nvPr/>
        </p:nvSpPr>
        <p:spPr>
          <a:xfrm>
            <a:off x="8755343" y="2283037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F175A-34A8-96D1-064B-EB463F3ED74A}"/>
              </a:ext>
            </a:extLst>
          </p:cNvPr>
          <p:cNvSpPr txBox="1"/>
          <p:nvPr/>
        </p:nvSpPr>
        <p:spPr>
          <a:xfrm>
            <a:off x="7301236" y="223444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99417-CF7E-33AC-BEB5-14357FC6F676}"/>
              </a:ext>
            </a:extLst>
          </p:cNvPr>
          <p:cNvSpPr txBox="1"/>
          <p:nvPr/>
        </p:nvSpPr>
        <p:spPr>
          <a:xfrm>
            <a:off x="9083000" y="2283037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093BAF-0021-F87D-53EA-E567697C1FBB}"/>
              </a:ext>
            </a:extLst>
          </p:cNvPr>
          <p:cNvSpPr txBox="1"/>
          <p:nvPr/>
        </p:nvSpPr>
        <p:spPr>
          <a:xfrm>
            <a:off x="9410656" y="2274729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CCBF24-8E89-192A-C8F8-9611EF97C2F0}"/>
              </a:ext>
            </a:extLst>
          </p:cNvPr>
          <p:cNvGrpSpPr/>
          <p:nvPr/>
        </p:nvGrpSpPr>
        <p:grpSpPr>
          <a:xfrm>
            <a:off x="8565104" y="1676288"/>
            <a:ext cx="1574990" cy="1242243"/>
            <a:chOff x="7696122" y="2989573"/>
            <a:chExt cx="1574990" cy="124224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C4BA24-F21E-2F54-D5B5-B32D5305C61D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29BEA3-BF94-8CCC-4CB4-CA95802DAF39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299988F-8A8D-AC32-304C-A3882BD4AF67}"/>
              </a:ext>
            </a:extLst>
          </p:cNvPr>
          <p:cNvSpPr txBox="1"/>
          <p:nvPr/>
        </p:nvSpPr>
        <p:spPr>
          <a:xfrm>
            <a:off x="2839401" y="433288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360BFA-4BDB-1C3A-A148-E7EA9D14C417}"/>
              </a:ext>
            </a:extLst>
          </p:cNvPr>
          <p:cNvCxnSpPr>
            <a:cxnSpLocks/>
          </p:cNvCxnSpPr>
          <p:nvPr/>
        </p:nvCxnSpPr>
        <p:spPr>
          <a:xfrm>
            <a:off x="2076288" y="307540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85B6CD-8C65-CECC-DBC9-57DFBD15EA91}"/>
              </a:ext>
            </a:extLst>
          </p:cNvPr>
          <p:cNvCxnSpPr>
            <a:cxnSpLocks/>
          </p:cNvCxnSpPr>
          <p:nvPr/>
        </p:nvCxnSpPr>
        <p:spPr>
          <a:xfrm>
            <a:off x="2076288" y="434590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D8BAF4-6059-453F-063A-BE52CC630972}"/>
              </a:ext>
            </a:extLst>
          </p:cNvPr>
          <p:cNvSpPr txBox="1"/>
          <p:nvPr/>
        </p:nvSpPr>
        <p:spPr>
          <a:xfrm>
            <a:off x="7305320" y="2837672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4AA9C7-7A8F-89C1-1B13-A92CE16AE638}"/>
              </a:ext>
            </a:extLst>
          </p:cNvPr>
          <p:cNvSpPr txBox="1"/>
          <p:nvPr/>
        </p:nvSpPr>
        <p:spPr>
          <a:xfrm>
            <a:off x="7309404" y="344089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2CC670-AD3C-C614-C03D-E1908D8F68EA}"/>
              </a:ext>
            </a:extLst>
          </p:cNvPr>
          <p:cNvSpPr txBox="1"/>
          <p:nvPr/>
        </p:nvSpPr>
        <p:spPr>
          <a:xfrm>
            <a:off x="7773457" y="404622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A13BE0-C846-F80A-02AC-217C02DB1029}"/>
              </a:ext>
            </a:extLst>
          </p:cNvPr>
          <p:cNvSpPr txBox="1"/>
          <p:nvPr/>
        </p:nvSpPr>
        <p:spPr>
          <a:xfrm>
            <a:off x="7796032" y="4651550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2B507C-23EA-76D3-BDBB-8937C4A94C33}"/>
              </a:ext>
            </a:extLst>
          </p:cNvPr>
          <p:cNvSpPr txBox="1"/>
          <p:nvPr/>
        </p:nvSpPr>
        <p:spPr>
          <a:xfrm>
            <a:off x="8169665" y="525687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BDF491D-8F55-1338-AA75-732E6DFD121D}"/>
              </a:ext>
            </a:extLst>
          </p:cNvPr>
          <p:cNvCxnSpPr>
            <a:cxnSpLocks/>
          </p:cNvCxnSpPr>
          <p:nvPr/>
        </p:nvCxnSpPr>
        <p:spPr>
          <a:xfrm>
            <a:off x="7309404" y="28620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DEF635-D4CC-24F4-F69E-E679B6ECC610}"/>
              </a:ext>
            </a:extLst>
          </p:cNvPr>
          <p:cNvCxnSpPr>
            <a:cxnSpLocks/>
          </p:cNvCxnSpPr>
          <p:nvPr/>
        </p:nvCxnSpPr>
        <p:spPr>
          <a:xfrm>
            <a:off x="7301236" y="415954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02781F-3808-EAD7-12F6-F41FFB1846DC}"/>
              </a:ext>
            </a:extLst>
          </p:cNvPr>
          <p:cNvCxnSpPr>
            <a:cxnSpLocks/>
          </p:cNvCxnSpPr>
          <p:nvPr/>
        </p:nvCxnSpPr>
        <p:spPr>
          <a:xfrm>
            <a:off x="7407090" y="535977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026AC85-41E6-35E0-6ADC-99F647FCF9C1}"/>
              </a:ext>
            </a:extLst>
          </p:cNvPr>
          <p:cNvSpPr txBox="1"/>
          <p:nvPr/>
        </p:nvSpPr>
        <p:spPr>
          <a:xfrm>
            <a:off x="2451535" y="3651521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D70016-7531-7396-728A-25E21DCA9909}"/>
              </a:ext>
            </a:extLst>
          </p:cNvPr>
          <p:cNvSpPr txBox="1"/>
          <p:nvPr/>
        </p:nvSpPr>
        <p:spPr>
          <a:xfrm>
            <a:off x="2072204" y="2391707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302D898-363D-B37D-A99D-BA34C72E8F92}"/>
              </a:ext>
            </a:extLst>
          </p:cNvPr>
          <p:cNvCxnSpPr>
            <a:cxnSpLocks/>
          </p:cNvCxnSpPr>
          <p:nvPr/>
        </p:nvCxnSpPr>
        <p:spPr>
          <a:xfrm>
            <a:off x="2076288" y="3075399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CF38BC6-8978-71B9-9D12-C15F8FA9F6CD}"/>
              </a:ext>
            </a:extLst>
          </p:cNvPr>
          <p:cNvSpPr txBox="1"/>
          <p:nvPr/>
        </p:nvSpPr>
        <p:spPr>
          <a:xfrm>
            <a:off x="2072204" y="23917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1" name="图片 22">
            <a:extLst>
              <a:ext uri="{FF2B5EF4-FFF2-40B4-BE49-F238E27FC236}">
                <a16:creationId xmlns:a16="http://schemas.microsoft.com/office/drawing/2014/main" id="{2F3B869D-60A4-B68B-C7B1-A8E0F8DFB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4083172"/>
            <a:ext cx="1043328" cy="1453929"/>
          </a:xfrm>
          <a:prstGeom prst="rect">
            <a:avLst/>
          </a:prstGeom>
        </p:spPr>
      </p:pic>
      <p:pic>
        <p:nvPicPr>
          <p:cNvPr id="42" name="图片 2">
            <a:extLst>
              <a:ext uri="{FF2B5EF4-FFF2-40B4-BE49-F238E27FC236}">
                <a16:creationId xmlns:a16="http://schemas.microsoft.com/office/drawing/2014/main" id="{08CD1D61-D1BE-2B9D-72E9-4A4AFC204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63" y="4784887"/>
            <a:ext cx="1400436" cy="19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33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6" grpId="0"/>
      <p:bldP spid="17" grpId="0"/>
      <p:bldP spid="18" grpId="0"/>
      <p:bldP spid="22" grpId="0"/>
      <p:bldP spid="25" grpId="0"/>
      <p:bldP spid="26" grpId="0"/>
      <p:bldP spid="27" grpId="0"/>
      <p:bldP spid="28" grpId="0"/>
      <p:bldP spid="29" grpId="0"/>
      <p:bldP spid="33" grpId="0"/>
      <p:bldP spid="35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469220" y="2151995"/>
            <a:ext cx="782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14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415037" y="2610314"/>
            <a:ext cx="7361925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EF96E-D4EE-9260-3382-6D30436A2F28}"/>
              </a:ext>
            </a:extLst>
          </p:cNvPr>
          <p:cNvSpPr txBox="1"/>
          <p:nvPr/>
        </p:nvSpPr>
        <p:spPr>
          <a:xfrm>
            <a:off x="2415036" y="3311650"/>
            <a:ext cx="7361925" cy="10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L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u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y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ệ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t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ậ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VN-Poky's" panose="020B0606040200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B8F9E9-6775-4D3E-A23C-0BB358935B0B}"/>
              </a:ext>
            </a:extLst>
          </p:cNvPr>
          <p:cNvSpPr/>
          <p:nvPr/>
        </p:nvSpPr>
        <p:spPr>
          <a:xfrm>
            <a:off x="3309170" y="108388"/>
            <a:ext cx="5411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5050D-4D7F-4E06-BE14-EBFE522C8388}"/>
              </a:ext>
            </a:extLst>
          </p:cNvPr>
          <p:cNvSpPr txBox="1"/>
          <p:nvPr/>
        </p:nvSpPr>
        <p:spPr>
          <a:xfrm>
            <a:off x="532436" y="1031718"/>
            <a:ext cx="107760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Luyện tập thực hành các bài toán về chia số có ba chữ số cho số có một chữ số ( đặt tính dạng rút gọn và tính nhẩm); </a:t>
            </a:r>
          </a:p>
          <a:p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Tính nhẩm trong trường hợp đơn giản</a:t>
            </a:r>
            <a:endParaRPr lang="en-SG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7B5CE-C695-4D32-AD05-1D709FE1B603}"/>
              </a:ext>
            </a:extLst>
          </p:cNvPr>
          <p:cNvSpPr txBox="1"/>
          <p:nvPr/>
        </p:nvSpPr>
        <p:spPr>
          <a:xfrm>
            <a:off x="532436" y="3777950"/>
            <a:ext cx="10776030" cy="146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 algn="just"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Vận dụng giải các bài toán thực tế liên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quan,</a:t>
            </a:r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giải bài toán bằng hai bước tính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40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2C4032-2A35-BCAA-F4D9-31306D2260DE}"/>
              </a:ext>
            </a:extLst>
          </p:cNvPr>
          <p:cNvGrpSpPr/>
          <p:nvPr/>
        </p:nvGrpSpPr>
        <p:grpSpPr>
          <a:xfrm>
            <a:off x="864255" y="762000"/>
            <a:ext cx="9863075" cy="652319"/>
            <a:chOff x="589935" y="304800"/>
            <a:chExt cx="9863075" cy="65231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990CD6A-7534-311B-0E2A-D6218DD41D7B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FC5196-21B4-B82E-7AC3-1884A02AAAF6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95FC2A-F37B-29A6-2343-36129E5C0E3A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Đặt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rồi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88B177-D53F-87EA-4B19-3AE497A9F6C4}"/>
              </a:ext>
            </a:extLst>
          </p:cNvPr>
          <p:cNvSpPr txBox="1"/>
          <p:nvPr/>
        </p:nvSpPr>
        <p:spPr>
          <a:xfrm>
            <a:off x="2167728" y="2141630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8F584-E620-D166-6409-EA0BEE106ECA}"/>
              </a:ext>
            </a:extLst>
          </p:cNvPr>
          <p:cNvSpPr txBox="1"/>
          <p:nvPr/>
        </p:nvSpPr>
        <p:spPr>
          <a:xfrm>
            <a:off x="3874437" y="2103291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53788-245A-F0B8-8339-F3F31918160B}"/>
              </a:ext>
            </a:extLst>
          </p:cNvPr>
          <p:cNvSpPr txBox="1"/>
          <p:nvPr/>
        </p:nvSpPr>
        <p:spPr>
          <a:xfrm>
            <a:off x="3740389" y="271804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CE1A5-5B52-99B3-F057-E22C09A7E523}"/>
              </a:ext>
            </a:extLst>
          </p:cNvPr>
          <p:cNvSpPr txBox="1"/>
          <p:nvPr/>
        </p:nvSpPr>
        <p:spPr>
          <a:xfrm>
            <a:off x="2163644" y="2801353"/>
            <a:ext cx="7021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892E9-E592-60DD-E740-D1B0541E1E14}"/>
              </a:ext>
            </a:extLst>
          </p:cNvPr>
          <p:cNvSpPr txBox="1"/>
          <p:nvPr/>
        </p:nvSpPr>
        <p:spPr>
          <a:xfrm>
            <a:off x="2521119" y="348271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86B85-8C04-1934-0C2B-6420E97A6FAE}"/>
              </a:ext>
            </a:extLst>
          </p:cNvPr>
          <p:cNvSpPr txBox="1"/>
          <p:nvPr/>
        </p:nvSpPr>
        <p:spPr>
          <a:xfrm>
            <a:off x="4068046" y="271804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2E7E2-733B-516C-D7DC-C36880ECFB1B}"/>
              </a:ext>
            </a:extLst>
          </p:cNvPr>
          <p:cNvSpPr txBox="1"/>
          <p:nvPr/>
        </p:nvSpPr>
        <p:spPr>
          <a:xfrm>
            <a:off x="4395702" y="270472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BBC421-01B8-66C1-DAAB-CDC409BA0DA0}"/>
              </a:ext>
            </a:extLst>
          </p:cNvPr>
          <p:cNvGrpSpPr/>
          <p:nvPr/>
        </p:nvGrpSpPr>
        <p:grpSpPr>
          <a:xfrm>
            <a:off x="3437999" y="2186757"/>
            <a:ext cx="1574990" cy="1242243"/>
            <a:chOff x="7696122" y="2989573"/>
            <a:chExt cx="1574990" cy="124224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A3F160-B400-CF0C-1417-A490EA34904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5C1521-D6C5-C121-C67B-7C1613F17AA2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C39528-04C5-0F27-9307-3DACA00569EF}"/>
              </a:ext>
            </a:extLst>
          </p:cNvPr>
          <p:cNvSpPr txBox="1"/>
          <p:nvPr/>
        </p:nvSpPr>
        <p:spPr>
          <a:xfrm>
            <a:off x="2872177" y="419106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D8F176-1458-663E-EA79-45C38E75B22D}"/>
              </a:ext>
            </a:extLst>
          </p:cNvPr>
          <p:cNvSpPr txBox="1"/>
          <p:nvPr/>
        </p:nvSpPr>
        <p:spPr>
          <a:xfrm>
            <a:off x="5756521" y="2403977"/>
            <a:ext cx="6097904" cy="2431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 chia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3;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16; 16 chia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15; 16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8C10CD-A379-623F-10E9-96703D309D9C}"/>
              </a:ext>
            </a:extLst>
          </p:cNvPr>
          <p:cNvSpPr/>
          <p:nvPr/>
        </p:nvSpPr>
        <p:spPr>
          <a:xfrm>
            <a:off x="5132070" y="5428440"/>
            <a:ext cx="3874770" cy="7935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462 : 3 = 154</a:t>
            </a:r>
          </a:p>
        </p:txBody>
      </p:sp>
    </p:spTree>
    <p:extLst>
      <p:ext uri="{BB962C8B-B14F-4D97-AF65-F5344CB8AC3E}">
        <p14:creationId xmlns:p14="http://schemas.microsoft.com/office/powerpoint/2010/main" val="3685977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2C4032-2A35-BCAA-F4D9-31306D2260DE}"/>
              </a:ext>
            </a:extLst>
          </p:cNvPr>
          <p:cNvGrpSpPr/>
          <p:nvPr/>
        </p:nvGrpSpPr>
        <p:grpSpPr>
          <a:xfrm>
            <a:off x="864255" y="762000"/>
            <a:ext cx="9863075" cy="652319"/>
            <a:chOff x="589935" y="304800"/>
            <a:chExt cx="9863075" cy="652319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990CD6A-7534-311B-0E2A-D6218DD41D7B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FC5196-21B4-B82E-7AC3-1884A02AAAF6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95FC2A-F37B-29A6-2343-36129E5C0E3A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Đặt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rồi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lang="en-US" sz="3200" dirty="0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lang="en-US" sz="3200" dirty="0" err="1">
                  <a:solidFill>
                    <a:prstClr val="white"/>
                  </a:solidFill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88B177-D53F-87EA-4B19-3AE497A9F6C4}"/>
              </a:ext>
            </a:extLst>
          </p:cNvPr>
          <p:cNvSpPr txBox="1"/>
          <p:nvPr/>
        </p:nvSpPr>
        <p:spPr>
          <a:xfrm>
            <a:off x="1156182" y="3229477"/>
            <a:ext cx="779059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8F584-E620-D166-6409-EA0BEE106ECA}"/>
              </a:ext>
            </a:extLst>
          </p:cNvPr>
          <p:cNvSpPr txBox="1"/>
          <p:nvPr/>
        </p:nvSpPr>
        <p:spPr>
          <a:xfrm>
            <a:off x="2337862" y="3196724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53788-245A-F0B8-8339-F3F31918160B}"/>
              </a:ext>
            </a:extLst>
          </p:cNvPr>
          <p:cNvSpPr txBox="1"/>
          <p:nvPr/>
        </p:nvSpPr>
        <p:spPr>
          <a:xfrm>
            <a:off x="2046053" y="3947907"/>
            <a:ext cx="90470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CE1A5-5B52-99B3-F057-E22C09A7E523}"/>
              </a:ext>
            </a:extLst>
          </p:cNvPr>
          <p:cNvSpPr txBox="1"/>
          <p:nvPr/>
        </p:nvSpPr>
        <p:spPr>
          <a:xfrm>
            <a:off x="992284" y="3744336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892E9-E592-60DD-E740-D1B0541E1E14}"/>
              </a:ext>
            </a:extLst>
          </p:cNvPr>
          <p:cNvSpPr txBox="1"/>
          <p:nvPr/>
        </p:nvSpPr>
        <p:spPr>
          <a:xfrm>
            <a:off x="1390186" y="4267556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BBC421-01B8-66C1-DAAB-CDC409BA0DA0}"/>
              </a:ext>
            </a:extLst>
          </p:cNvPr>
          <p:cNvGrpSpPr/>
          <p:nvPr/>
        </p:nvGrpSpPr>
        <p:grpSpPr>
          <a:xfrm>
            <a:off x="1980489" y="3255185"/>
            <a:ext cx="974432" cy="1242243"/>
            <a:chOff x="7696122" y="2989573"/>
            <a:chExt cx="1574990" cy="124224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A3F160-B400-CF0C-1417-A490EA34904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5C1521-D6C5-C121-C67B-7C1613F17AA2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C39528-04C5-0F27-9307-3DACA00569EF}"/>
              </a:ext>
            </a:extLst>
          </p:cNvPr>
          <p:cNvSpPr txBox="1"/>
          <p:nvPr/>
        </p:nvSpPr>
        <p:spPr>
          <a:xfrm>
            <a:off x="1660878" y="4782415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321072-479B-DB64-5C8C-0FB71C5DA070}"/>
              </a:ext>
            </a:extLst>
          </p:cNvPr>
          <p:cNvSpPr txBox="1"/>
          <p:nvPr/>
        </p:nvSpPr>
        <p:spPr>
          <a:xfrm>
            <a:off x="4010879" y="3203769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518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F572F1-52F6-0333-D391-849F018CF684}"/>
              </a:ext>
            </a:extLst>
          </p:cNvPr>
          <p:cNvSpPr txBox="1"/>
          <p:nvPr/>
        </p:nvSpPr>
        <p:spPr>
          <a:xfrm>
            <a:off x="5192560" y="3171016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69C6E9-C869-1668-34AB-F25C4D7937C1}"/>
              </a:ext>
            </a:extLst>
          </p:cNvPr>
          <p:cNvSpPr txBox="1"/>
          <p:nvPr/>
        </p:nvSpPr>
        <p:spPr>
          <a:xfrm>
            <a:off x="5017538" y="3876306"/>
            <a:ext cx="10074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34560F-62AB-0700-6713-C2B799085E56}"/>
              </a:ext>
            </a:extLst>
          </p:cNvPr>
          <p:cNvSpPr txBox="1"/>
          <p:nvPr/>
        </p:nvSpPr>
        <p:spPr>
          <a:xfrm>
            <a:off x="3847854" y="3717268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FBF135-F550-8000-1E59-3C279BE838D6}"/>
              </a:ext>
            </a:extLst>
          </p:cNvPr>
          <p:cNvSpPr txBox="1"/>
          <p:nvPr/>
        </p:nvSpPr>
        <p:spPr>
          <a:xfrm>
            <a:off x="4244884" y="4241848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C1043E-B610-69DD-06F2-4F21CAD23FF5}"/>
              </a:ext>
            </a:extLst>
          </p:cNvPr>
          <p:cNvGrpSpPr/>
          <p:nvPr/>
        </p:nvGrpSpPr>
        <p:grpSpPr>
          <a:xfrm>
            <a:off x="4835187" y="3229477"/>
            <a:ext cx="974432" cy="1242243"/>
            <a:chOff x="7696122" y="2989573"/>
            <a:chExt cx="1574990" cy="124224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7C8911B-371B-2BC6-CEE3-5746F5C0C340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DD2E68B-3E02-6FAB-0ED3-E923C8267B18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43FE3ED-DAEE-ABFF-461B-86F33269BA53}"/>
              </a:ext>
            </a:extLst>
          </p:cNvPr>
          <p:cNvSpPr txBox="1"/>
          <p:nvPr/>
        </p:nvSpPr>
        <p:spPr>
          <a:xfrm>
            <a:off x="4515576" y="4756707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744321-7807-D36A-2ECC-99E7C623AFD1}"/>
              </a:ext>
            </a:extLst>
          </p:cNvPr>
          <p:cNvSpPr txBox="1"/>
          <p:nvPr/>
        </p:nvSpPr>
        <p:spPr>
          <a:xfrm>
            <a:off x="6532103" y="3171016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844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0972F1-70F1-5052-C38A-4975B2E5D923}"/>
              </a:ext>
            </a:extLst>
          </p:cNvPr>
          <p:cNvSpPr txBox="1"/>
          <p:nvPr/>
        </p:nvSpPr>
        <p:spPr>
          <a:xfrm>
            <a:off x="7713784" y="3138263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1869C0-AA21-C189-6132-2F041C9778AA}"/>
              </a:ext>
            </a:extLst>
          </p:cNvPr>
          <p:cNvSpPr txBox="1"/>
          <p:nvPr/>
        </p:nvSpPr>
        <p:spPr>
          <a:xfrm>
            <a:off x="7550042" y="3842928"/>
            <a:ext cx="10279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BA7442-6A4F-6C6E-4D8D-644DC6FFB826}"/>
              </a:ext>
            </a:extLst>
          </p:cNvPr>
          <p:cNvSpPr txBox="1"/>
          <p:nvPr/>
        </p:nvSpPr>
        <p:spPr>
          <a:xfrm>
            <a:off x="6369078" y="3684515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BB6832-5960-156A-FF2F-3F267CF7D579}"/>
              </a:ext>
            </a:extLst>
          </p:cNvPr>
          <p:cNvSpPr txBox="1"/>
          <p:nvPr/>
        </p:nvSpPr>
        <p:spPr>
          <a:xfrm>
            <a:off x="6766108" y="4209095"/>
            <a:ext cx="519374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F4F269C-CD86-3AD7-03C6-612C6C2C1B6E}"/>
              </a:ext>
            </a:extLst>
          </p:cNvPr>
          <p:cNvGrpSpPr/>
          <p:nvPr/>
        </p:nvGrpSpPr>
        <p:grpSpPr>
          <a:xfrm>
            <a:off x="7356411" y="3196724"/>
            <a:ext cx="974432" cy="1242243"/>
            <a:chOff x="7696122" y="2989573"/>
            <a:chExt cx="1574990" cy="124224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539A566-86E6-C944-8037-32AFADA26124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9AEB7C4-CFCB-010C-7AFC-84635C8803F7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735EB24-91FF-BB05-94D9-50887A2E3736}"/>
              </a:ext>
            </a:extLst>
          </p:cNvPr>
          <p:cNvSpPr txBox="1"/>
          <p:nvPr/>
        </p:nvSpPr>
        <p:spPr>
          <a:xfrm>
            <a:off x="7036800" y="4723954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F4F7B9D-22B8-6E9A-FC20-4416089DEC0C}"/>
              </a:ext>
            </a:extLst>
          </p:cNvPr>
          <p:cNvSpPr txBox="1"/>
          <p:nvPr/>
        </p:nvSpPr>
        <p:spPr>
          <a:xfrm>
            <a:off x="9031318" y="3138263"/>
            <a:ext cx="77906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E862DD-1AAD-D8C8-A263-14C585DA3A02}"/>
              </a:ext>
            </a:extLst>
          </p:cNvPr>
          <p:cNvSpPr txBox="1"/>
          <p:nvPr/>
        </p:nvSpPr>
        <p:spPr>
          <a:xfrm>
            <a:off x="10212999" y="3105510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E4AD04-5C32-C074-402E-6CAE4266E2D5}"/>
              </a:ext>
            </a:extLst>
          </p:cNvPr>
          <p:cNvSpPr txBox="1"/>
          <p:nvPr/>
        </p:nvSpPr>
        <p:spPr>
          <a:xfrm>
            <a:off x="9921190" y="3856693"/>
            <a:ext cx="76995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kumimoji="0" lang="en-US" sz="34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31BCA2-6DAB-11E9-229B-0BA9863E4783}"/>
              </a:ext>
            </a:extLst>
          </p:cNvPr>
          <p:cNvSpPr txBox="1"/>
          <p:nvPr/>
        </p:nvSpPr>
        <p:spPr>
          <a:xfrm>
            <a:off x="9106660" y="3640059"/>
            <a:ext cx="70211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8EDB5E-8601-BDD7-4389-BD10BFE08609}"/>
              </a:ext>
            </a:extLst>
          </p:cNvPr>
          <p:cNvGrpSpPr/>
          <p:nvPr/>
        </p:nvGrpSpPr>
        <p:grpSpPr>
          <a:xfrm>
            <a:off x="9855626" y="3163971"/>
            <a:ext cx="974432" cy="1242243"/>
            <a:chOff x="7696122" y="2989573"/>
            <a:chExt cx="1574990" cy="1242243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51BFD6-19C4-74E5-483C-5096FC3A79BD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A09C018-081A-4C00-F270-06CD25F29D88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28AC9D78-49D1-8BB9-BB7C-5FF606DABE77}"/>
              </a:ext>
            </a:extLst>
          </p:cNvPr>
          <p:cNvSpPr txBox="1"/>
          <p:nvPr/>
        </p:nvSpPr>
        <p:spPr>
          <a:xfrm>
            <a:off x="9547020" y="4177357"/>
            <a:ext cx="259686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33EEBC-F9E5-E1A7-2B9B-7993272B43AC}"/>
              </a:ext>
            </a:extLst>
          </p:cNvPr>
          <p:cNvSpPr txBox="1"/>
          <p:nvPr/>
        </p:nvSpPr>
        <p:spPr>
          <a:xfrm>
            <a:off x="992284" y="2109538"/>
            <a:ext cx="102866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403 : 3		518 : 5</a:t>
            </a:r>
            <a:r>
              <a:rPr lang="pt-BR" sz="3800" kern="1200" noProof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r>
              <a:rPr kumimoji="0" lang="pt-B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844 : 8		810 : 9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0" name="图片 4">
            <a:extLst>
              <a:ext uri="{FF2B5EF4-FFF2-40B4-BE49-F238E27FC236}">
                <a16:creationId xmlns:a16="http://schemas.microsoft.com/office/drawing/2014/main" id="{D4BAB9BF-5AFC-D25B-BB6F-603F89975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61" y="5959155"/>
            <a:ext cx="1882851" cy="735085"/>
          </a:xfrm>
          <a:prstGeom prst="rect">
            <a:avLst/>
          </a:prstGeom>
        </p:spPr>
      </p:pic>
      <p:pic>
        <p:nvPicPr>
          <p:cNvPr id="81" name="图片 14">
            <a:extLst>
              <a:ext uri="{FF2B5EF4-FFF2-40B4-BE49-F238E27FC236}">
                <a16:creationId xmlns:a16="http://schemas.microsoft.com/office/drawing/2014/main" id="{9B8D5C63-2FA6-FE58-A45B-AECBC75B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61104" y="5555798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33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54" grpId="0"/>
      <p:bldP spid="55" grpId="0"/>
      <p:bldP spid="56" grpId="0"/>
      <p:bldP spid="60" grpId="0"/>
      <p:bldP spid="63" grpId="0"/>
      <p:bldP spid="64" grpId="0"/>
      <p:bldP spid="65" grpId="0"/>
      <p:bldP spid="69" grpId="0"/>
      <p:bldP spid="72" grpId="0"/>
      <p:bldP spid="73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863729" y="641135"/>
            <a:ext cx="5765671" cy="621030"/>
            <a:chOff x="675408" y="293370"/>
            <a:chExt cx="3617817" cy="62103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33689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(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-2518481" y="3735633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F94C562-F912-59A2-6D5A-33A51405A78D}"/>
              </a:ext>
            </a:extLst>
          </p:cNvPr>
          <p:cNvSpPr txBox="1"/>
          <p:nvPr/>
        </p:nvSpPr>
        <p:spPr>
          <a:xfrm>
            <a:off x="3479041" y="3813231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: 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8CC7389-2F6C-4F12-9508-94B18E5328C0}"/>
              </a:ext>
            </a:extLst>
          </p:cNvPr>
          <p:cNvSpPr txBox="1"/>
          <p:nvPr/>
        </p:nvSpPr>
        <p:spPr>
          <a:xfrm>
            <a:off x="6381851" y="3813231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1A488B0-22A4-85EA-F6B3-C1A1FC1CE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065" y="1374215"/>
            <a:ext cx="5870815" cy="213354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6B51D804-22E8-D235-D633-09D1B252215F}"/>
              </a:ext>
            </a:extLst>
          </p:cNvPr>
          <p:cNvSpPr txBox="1"/>
          <p:nvPr/>
        </p:nvSpPr>
        <p:spPr>
          <a:xfrm>
            <a:off x="3479041" y="4650956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: 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5EF759B-82A8-5BD1-4483-71784AB608F7}"/>
              </a:ext>
            </a:extLst>
          </p:cNvPr>
          <p:cNvSpPr txBox="1"/>
          <p:nvPr/>
        </p:nvSpPr>
        <p:spPr>
          <a:xfrm>
            <a:off x="6381851" y="4675392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8D8284-965B-B1B6-20B2-7FFE9AC9C9B1}"/>
              </a:ext>
            </a:extLst>
          </p:cNvPr>
          <p:cNvSpPr txBox="1"/>
          <p:nvPr/>
        </p:nvSpPr>
        <p:spPr>
          <a:xfrm>
            <a:off x="3479041" y="5473411"/>
            <a:ext cx="399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29A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: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F1C3D3-008A-D625-BA69-C730B405B6EB}"/>
              </a:ext>
            </a:extLst>
          </p:cNvPr>
          <p:cNvSpPr txBox="1"/>
          <p:nvPr/>
        </p:nvSpPr>
        <p:spPr>
          <a:xfrm>
            <a:off x="6381851" y="5478201"/>
            <a:ext cx="1882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C9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400</a:t>
            </a:r>
          </a:p>
        </p:txBody>
      </p:sp>
      <p:pic>
        <p:nvPicPr>
          <p:cNvPr id="84" name="图片 2">
            <a:extLst>
              <a:ext uri="{FF2B5EF4-FFF2-40B4-BE49-F238E27FC236}">
                <a16:creationId xmlns:a16="http://schemas.microsoft.com/office/drawing/2014/main" id="{69E2D614-F718-43A3-BA38-B30371C74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9" y="5044724"/>
            <a:ext cx="1198225" cy="166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80" grpId="0"/>
      <p:bldP spid="81" grpId="0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F902974-FAD9-514E-C455-F5F2CAD487FE}"/>
              </a:ext>
            </a:extLst>
          </p:cNvPr>
          <p:cNvGrpSpPr/>
          <p:nvPr/>
        </p:nvGrpSpPr>
        <p:grpSpPr>
          <a:xfrm>
            <a:off x="863729" y="629705"/>
            <a:ext cx="5232272" cy="621030"/>
            <a:chOff x="675408" y="293370"/>
            <a:chExt cx="3283122" cy="6210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CC6C689-A76B-812E-992E-87971C3F153B}"/>
                </a:ext>
              </a:extLst>
            </p:cNvPr>
            <p:cNvSpPr/>
            <p:nvPr/>
          </p:nvSpPr>
          <p:spPr>
            <a:xfrm>
              <a:off x="924232" y="304800"/>
              <a:ext cx="1073939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5D773C-38AC-F904-A29B-F43FC9945395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58A18A-D72E-E739-C55F-92E866E3F00A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813B721-F008-DE42-FF86-4FEE9BBD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583" y="4783282"/>
            <a:ext cx="3601818" cy="17547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43D144F-15BD-09F2-B7B2-DA9F0CECD4C5}"/>
              </a:ext>
            </a:extLst>
          </p:cNvPr>
          <p:cNvGrpSpPr/>
          <p:nvPr/>
        </p:nvGrpSpPr>
        <p:grpSpPr>
          <a:xfrm>
            <a:off x="1427976" y="1459369"/>
            <a:ext cx="9765365" cy="1122219"/>
            <a:chOff x="1427976" y="1459369"/>
            <a:chExt cx="9765365" cy="11222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DA8583-CFE1-FC80-6C8E-E71CFFE6B8A1}"/>
                </a:ext>
              </a:extLst>
            </p:cNvPr>
            <p:cNvSpPr txBox="1"/>
            <p:nvPr/>
          </p:nvSpPr>
          <p:spPr>
            <a:xfrm>
              <a:off x="1427976" y="1459369"/>
              <a:ext cx="97653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600g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ru-bích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ru-bích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g.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EEA0B1-948D-BE5A-C1D1-AE1E6FE9D6C9}"/>
                </a:ext>
              </a:extLst>
            </p:cNvPr>
            <p:cNvGrpSpPr/>
            <p:nvPr/>
          </p:nvGrpSpPr>
          <p:grpSpPr>
            <a:xfrm>
              <a:off x="9949921" y="1997978"/>
              <a:ext cx="514538" cy="583610"/>
              <a:chOff x="3208176" y="5138974"/>
              <a:chExt cx="597159" cy="67732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268A95F-4BA3-F5F0-428F-4C9076EDDE54}"/>
                  </a:ext>
                </a:extLst>
              </p:cNvPr>
              <p:cNvSpPr/>
              <p:nvPr/>
            </p:nvSpPr>
            <p:spPr>
              <a:xfrm>
                <a:off x="3208176" y="5138974"/>
                <a:ext cx="597159" cy="5971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9DB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3643292-876F-3342-D611-F3B1DDE367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343" r="73390"/>
              <a:stretch/>
            </p:blipFill>
            <p:spPr>
              <a:xfrm rot="907134">
                <a:off x="3327999" y="5174490"/>
                <a:ext cx="357512" cy="641806"/>
              </a:xfrm>
              <a:prstGeom prst="rect">
                <a:avLst/>
              </a:prstGeom>
            </p:spPr>
          </p:pic>
        </p:grpSp>
      </p:grpSp>
      <p:sp>
        <p:nvSpPr>
          <p:cNvPr id="23" name="文本框 3">
            <a:extLst>
              <a:ext uri="{FF2B5EF4-FFF2-40B4-BE49-F238E27FC236}">
                <a16:creationId xmlns:a16="http://schemas.microsoft.com/office/drawing/2014/main" id="{11D6BA9D-A1A9-658D-1F9F-C2D32B65D042}"/>
              </a:ext>
            </a:extLst>
          </p:cNvPr>
          <p:cNvSpPr txBox="1"/>
          <p:nvPr/>
        </p:nvSpPr>
        <p:spPr>
          <a:xfrm>
            <a:off x="900599" y="3902884"/>
            <a:ext cx="69281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khối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ru-bích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cân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nặng</a:t>
            </a: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600 : 4 = 150 (g)</a:t>
            </a:r>
            <a:endParaRPr lang="en-US" altLang="zh-CN" sz="3800" noProof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8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		</a:t>
            </a:r>
            <a:r>
              <a:rPr kumimoji="0" lang="en-US" altLang="zh-CN" sz="3800" b="0" i="0" u="none" strike="noStrike" kern="1200" cap="none" spc="0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Đáp</a:t>
            </a:r>
            <a:r>
              <a:rPr kumimoji="0" lang="en-US" altLang="zh-CN" sz="3800" b="0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zh-CN" sz="3800" b="0" i="0" u="none" strike="noStrike" kern="1200" cap="none" spc="0" normalizeH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altLang="zh-CN" sz="3800" b="0" i="0" u="none" strike="noStrike" kern="1200" cap="none" spc="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150g.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字魂115号-刀刀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3ED3594-EF71-AE38-72FD-78185E626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34" y="3114413"/>
            <a:ext cx="2435057" cy="9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405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Baloo 2 ExtraBold</vt:lpstr>
      <vt:lpstr>UTM Edwardian</vt:lpstr>
      <vt:lpstr>UVN Van Chuong Nang</vt:lpstr>
      <vt:lpstr>HP001 4 hàng</vt:lpstr>
      <vt:lpstr>Times New Roman</vt:lpstr>
      <vt:lpstr>Humanst521 BT</vt:lpstr>
      <vt:lpstr>SVN-Poky's</vt:lpstr>
      <vt:lpstr>Arial</vt:lpstr>
      <vt:lpstr>Calibri</vt:lpstr>
      <vt:lpstr>Coiny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40</cp:revision>
  <dcterms:created xsi:type="dcterms:W3CDTF">2022-07-02T14:48:39Z</dcterms:created>
  <dcterms:modified xsi:type="dcterms:W3CDTF">2022-12-08T09:03:14Z</dcterms:modified>
</cp:coreProperties>
</file>