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1552" r:id="rId2"/>
    <p:sldId id="257" r:id="rId3"/>
    <p:sldId id="258" r:id="rId4"/>
    <p:sldId id="259" r:id="rId5"/>
    <p:sldId id="260" r:id="rId6"/>
    <p:sldId id="261" r:id="rId7"/>
    <p:sldId id="262" r:id="rId8"/>
    <p:sldId id="256" r:id="rId9"/>
    <p:sldId id="1554" r:id="rId10"/>
    <p:sldId id="263" r:id="rId11"/>
    <p:sldId id="267" r:id="rId12"/>
    <p:sldId id="269" r:id="rId13"/>
    <p:sldId id="272" r:id="rId14"/>
    <p:sldId id="273" r:id="rId15"/>
    <p:sldId id="266" r:id="rId16"/>
    <p:sldId id="271" r:id="rId17"/>
    <p:sldId id="274"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oiny" panose="020B0604020202020204" charset="0"/>
      <p:regular r:id="rId24"/>
    </p:embeddedFont>
    <p:embeddedFont>
      <p:font typeface="Itim" panose="020B0604020202020204" charset="-34"/>
      <p:regular r:id="rId25"/>
    </p:embeddedFont>
    <p:embeddedFont>
      <p:font typeface="Pattaya" panose="020B0604020202020204" charset="-34"/>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3" autoAdjust="0"/>
  </p:normalViewPr>
  <p:slideViewPr>
    <p:cSldViewPr snapToGrid="0">
      <p:cViewPr varScale="1">
        <p:scale>
          <a:sx n="83" d="100"/>
          <a:sy n="83" d="100"/>
        </p:scale>
        <p:origin x="6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8E6931FD-A917-474A-8A3B-0B7061B6D588}"/>
    <pc:docChg chg="custSel addSld delSld modSld sldOrd">
      <pc:chgData name="Thao Phuong" userId="dd1b873d0ed009f0" providerId="LiveId" clId="{8E6931FD-A917-474A-8A3B-0B7061B6D588}" dt="2022-12-18T07:19:46.232" v="164" actId="20577"/>
      <pc:docMkLst>
        <pc:docMk/>
      </pc:docMkLst>
      <pc:sldChg chg="ord">
        <pc:chgData name="Thao Phuong" userId="dd1b873d0ed009f0" providerId="LiveId" clId="{8E6931FD-A917-474A-8A3B-0B7061B6D588}" dt="2022-12-18T07:18:05.867" v="76"/>
        <pc:sldMkLst>
          <pc:docMk/>
          <pc:sldMk cId="0" sldId="256"/>
        </pc:sldMkLst>
      </pc:sldChg>
      <pc:sldChg chg="modSp add mod ord">
        <pc:chgData name="Thao Phuong" userId="dd1b873d0ed009f0" providerId="LiveId" clId="{8E6931FD-A917-474A-8A3B-0B7061B6D588}" dt="2022-12-18T07:17:58.283" v="74" actId="20577"/>
        <pc:sldMkLst>
          <pc:docMk/>
          <pc:sldMk cId="0" sldId="1552"/>
        </pc:sldMkLst>
        <pc:spChg chg="mod">
          <ac:chgData name="Thao Phuong" userId="dd1b873d0ed009f0" providerId="LiveId" clId="{8E6931FD-A917-474A-8A3B-0B7061B6D588}" dt="2022-12-18T07:17:58.283" v="74" actId="20577"/>
          <ac:spMkLst>
            <pc:docMk/>
            <pc:sldMk cId="0" sldId="1552"/>
            <ac:spMk id="41990" creationId="{2478F3B8-589F-0718-9DB0-032D57A29532}"/>
          </ac:spMkLst>
        </pc:spChg>
      </pc:sldChg>
      <pc:sldChg chg="new del ord">
        <pc:chgData name="Thao Phuong" userId="dd1b873d0ed009f0" providerId="LiveId" clId="{8E6931FD-A917-474A-8A3B-0B7061B6D588}" dt="2022-12-18T07:18:25.990" v="81" actId="47"/>
        <pc:sldMkLst>
          <pc:docMk/>
          <pc:sldMk cId="480270149" sldId="1553"/>
        </pc:sldMkLst>
      </pc:sldChg>
      <pc:sldChg chg="modSp new mod ord">
        <pc:chgData name="Thao Phuong" userId="dd1b873d0ed009f0" providerId="LiveId" clId="{8E6931FD-A917-474A-8A3B-0B7061B6D588}" dt="2022-12-18T07:19:46.232" v="164" actId="20577"/>
        <pc:sldMkLst>
          <pc:docMk/>
          <pc:sldMk cId="2711729251" sldId="1554"/>
        </pc:sldMkLst>
        <pc:spChg chg="mod">
          <ac:chgData name="Thao Phuong" userId="dd1b873d0ed009f0" providerId="LiveId" clId="{8E6931FD-A917-474A-8A3B-0B7061B6D588}" dt="2022-12-18T07:18:45.868" v="118" actId="1076"/>
          <ac:spMkLst>
            <pc:docMk/>
            <pc:sldMk cId="2711729251" sldId="1554"/>
            <ac:spMk id="2" creationId="{600D3FDC-7522-5FA5-4C81-7EBB95ABCFA1}"/>
          </ac:spMkLst>
        </pc:spChg>
        <pc:spChg chg="mod">
          <ac:chgData name="Thao Phuong" userId="dd1b873d0ed009f0" providerId="LiveId" clId="{8E6931FD-A917-474A-8A3B-0B7061B6D588}" dt="2022-12-18T07:19:46.232" v="164" actId="20577"/>
          <ac:spMkLst>
            <pc:docMk/>
            <pc:sldMk cId="2711729251" sldId="1554"/>
            <ac:spMk id="3" creationId="{61A1EBA1-459F-2890-B6A6-64FDED12C2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3" name="Google Shape;38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8" name="Google Shape;40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4" name="Google Shape;34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5" name="Google Shape;40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4" name="Google Shape;36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99649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p:cSld name="เนื้อหาพร้อมคำอธิบายภาพ">
    <p:spTree>
      <p:nvGrpSpPr>
        <p:cNvPr id="1" name="Shape 377"/>
        <p:cNvGrpSpPr/>
        <p:nvPr/>
      </p:nvGrpSpPr>
      <p:grpSpPr>
        <a:xfrm>
          <a:off x="0" y="0"/>
          <a:ext cx="0" cy="0"/>
          <a:chOff x="0" y="0"/>
          <a:chExt cx="0" cy="0"/>
        </a:xfrm>
      </p:grpSpPr>
      <p:sp>
        <p:nvSpPr>
          <p:cNvPr id="378" name="Google Shape;3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83" name="Google Shape;383;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4" name="Google Shape;384;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5" name="Google Shape;385;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6" name="Google Shape;386;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7" name="Google Shape;387;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8" name="Google Shape;388;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1" name="Google Shape;391;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2" name="Google Shape;392;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3" name="Google Shape;393;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4" name="Google Shape;394;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5" name="Google Shape;395;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6" name="Google Shape;396;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9" name="Google Shape;399;p27"/>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0" name="Google Shape;400;p27"/>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1" name="Google Shape;401;p27"/>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2" name="Google Shape;402;p27"/>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3" name="Google Shape;403;p27"/>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4" name="Google Shape;404;p27"/>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5" name="Google Shape;405;p27"/>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08" name="Google Shape;408;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9" name="Google Shape;409;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0" name="Google Shape;410;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1" name="Google Shape;411;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2" name="Google Shape;412;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3" name="Google Shape;413;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16" name="Google Shape;416;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7" name="Google Shape;417;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8" name="Google Shape;418;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9" name="Google Shape;419;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0" name="Google Shape;420;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1" name="Google Shape;421;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24" name="Google Shape;424;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5" name="Google Shape;425;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6" name="Google Shape;426;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7" name="Google Shape;427;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8" name="Google Shape;428;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9" name="Google Shape;429;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433" name="Google Shape;433;p27"/>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4" name="Google Shape;434;p27"/>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5" name="Google Shape;435;p27"/>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6" name="Google Shape;436;p27"/>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7" name="Google Shape;437;p27"/>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8" name="Google Shape;438;p27"/>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439" name="Google Shape;439;p27"/>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443" name="Google Shape;443;p27"/>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4" name="Google Shape;444;p27"/>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445" name="Google Shape;445;p27"/>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6" name="Google Shape;446;p27"/>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447" name="Google Shape;447;p27"/>
          <p:cNvSpPr txBox="1">
            <a:spLocks noGrp="1"/>
          </p:cNvSpPr>
          <p:nvPr>
            <p:ph type="title"/>
          </p:nvPr>
        </p:nvSpPr>
        <p:spPr>
          <a:xfrm>
            <a:off x="2941101" y="993916"/>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27"/>
          <p:cNvSpPr txBox="1">
            <a:spLocks noGrp="1"/>
          </p:cNvSpPr>
          <p:nvPr>
            <p:ph type="body" idx="1"/>
          </p:nvPr>
        </p:nvSpPr>
        <p:spPr>
          <a:xfrm>
            <a:off x="2548211" y="2482184"/>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p:cSld name="ว่างเปล่า">
    <p:spTree>
      <p:nvGrpSpPr>
        <p:cNvPr id="1" name="Shape 449"/>
        <p:cNvGrpSpPr/>
        <p:nvPr/>
      </p:nvGrpSpPr>
      <p:grpSpPr>
        <a:xfrm>
          <a:off x="0" y="0"/>
          <a:ext cx="0" cy="0"/>
          <a:chOff x="0" y="0"/>
          <a:chExt cx="0" cy="0"/>
        </a:xfrm>
      </p:grpSpPr>
      <p:grpSp>
        <p:nvGrpSpPr>
          <p:cNvPr id="450" name="Google Shape;450;p28"/>
          <p:cNvGrpSpPr/>
          <p:nvPr/>
        </p:nvGrpSpPr>
        <p:grpSpPr>
          <a:xfrm rot="10800000" flipH="1">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2" name="Google Shape;452;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3" name="Google Shape;453;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4" name="Google Shape;454;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5" name="Google Shape;455;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6" name="Google Shape;456;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7" name="Google Shape;457;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58" name="Google Shape;458;p28"/>
          <p:cNvGrpSpPr/>
          <p:nvPr/>
        </p:nvGrpSpPr>
        <p:grpSpPr>
          <a:xfrm rot="10800000" flipH="1">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0" name="Google Shape;460;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1" name="Google Shape;461;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2" name="Google Shape;462;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3" name="Google Shape;463;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4" name="Google Shape;464;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5" name="Google Shape;465;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68" name="Google Shape;468;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9" name="Google Shape;469;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0" name="Google Shape;470;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1" name="Google Shape;471;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2" name="Google Shape;472;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3" name="Google Shape;473;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74" name="Google Shape;474;p28"/>
          <p:cNvGrpSpPr/>
          <p:nvPr/>
        </p:nvGrpSpPr>
        <p:grpSpPr>
          <a:xfrm rot="10800000" flipH="1">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76" name="Google Shape;47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7" name="Google Shape;47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8" name="Google Shape;47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9" name="Google Shape;47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0" name="Google Shape;48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1" name="Google Shape;48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2" name="Google Shape;48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83" name="Google Shape;483;p28"/>
          <p:cNvGrpSpPr/>
          <p:nvPr/>
        </p:nvGrpSpPr>
        <p:grpSpPr>
          <a:xfrm rot="10800000" flipH="1">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85" name="Google Shape;485;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6" name="Google Shape;486;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7" name="Google Shape;487;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8" name="Google Shape;488;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9" name="Google Shape;489;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0" name="Google Shape;490;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1" name="Google Shape;491;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492" name="Google Shape;492;p28"/>
          <p:cNvSpPr/>
          <p:nvPr/>
        </p:nvSpPr>
        <p:spPr>
          <a:xfrm>
            <a:off x="0" y="5046032"/>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96" name="Google Shape;49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97" name="Google Shape;49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8" name="Google Shape;49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9" name="Google Shape;49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0" name="Google Shape;50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1" name="Google Shape;50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2" name="Google Shape;50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505" name="Google Shape;505;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6" name="Google Shape;506;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7" name="Google Shape;507;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8" name="Google Shape;508;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9" name="Google Shape;509;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10" name="Google Shape;510;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511" name="Google Shape;511;p28"/>
          <p:cNvSpPr txBox="1">
            <a:spLocks noGrp="1"/>
          </p:cNvSpPr>
          <p:nvPr>
            <p:ph type="title"/>
          </p:nvPr>
        </p:nvSpPr>
        <p:spPr>
          <a:xfrm>
            <a:off x="4678656" y="447286"/>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400"/>
              <a:buFont typeface="Itim"/>
              <a:buNone/>
              <a:defRPr sz="44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28"/>
          <p:cNvSpPr txBox="1">
            <a:spLocks noGrp="1"/>
          </p:cNvSpPr>
          <p:nvPr>
            <p:ph type="body" idx="1"/>
          </p:nvPr>
        </p:nvSpPr>
        <p:spPr>
          <a:xfrm>
            <a:off x="1251141" y="2725894"/>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28"/>
          <p:cNvSpPr txBox="1">
            <a:spLocks noGrp="1"/>
          </p:cNvSpPr>
          <p:nvPr>
            <p:ph type="body" idx="2"/>
          </p:nvPr>
        </p:nvSpPr>
        <p:spPr>
          <a:xfrm>
            <a:off x="247316" y="3345144"/>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28"/>
          <p:cNvSpPr txBox="1">
            <a:spLocks noGrp="1"/>
          </p:cNvSpPr>
          <p:nvPr>
            <p:ph type="body" idx="3"/>
          </p:nvPr>
        </p:nvSpPr>
        <p:spPr>
          <a:xfrm>
            <a:off x="4196102" y="274078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28"/>
          <p:cNvSpPr txBox="1">
            <a:spLocks noGrp="1"/>
          </p:cNvSpPr>
          <p:nvPr>
            <p:ph type="body" idx="4"/>
          </p:nvPr>
        </p:nvSpPr>
        <p:spPr>
          <a:xfrm>
            <a:off x="3192277" y="336003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28"/>
          <p:cNvSpPr txBox="1">
            <a:spLocks noGrp="1"/>
          </p:cNvSpPr>
          <p:nvPr>
            <p:ph type="body" idx="5"/>
          </p:nvPr>
        </p:nvSpPr>
        <p:spPr>
          <a:xfrm>
            <a:off x="7136723" y="275021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28"/>
          <p:cNvSpPr txBox="1">
            <a:spLocks noGrp="1"/>
          </p:cNvSpPr>
          <p:nvPr>
            <p:ph type="body" idx="6"/>
          </p:nvPr>
        </p:nvSpPr>
        <p:spPr>
          <a:xfrm>
            <a:off x="6132898" y="336946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28"/>
          <p:cNvSpPr txBox="1">
            <a:spLocks noGrp="1"/>
          </p:cNvSpPr>
          <p:nvPr>
            <p:ph type="body" idx="7"/>
          </p:nvPr>
        </p:nvSpPr>
        <p:spPr>
          <a:xfrm>
            <a:off x="10080163" y="2747460"/>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28"/>
          <p:cNvSpPr txBox="1">
            <a:spLocks noGrp="1"/>
          </p:cNvSpPr>
          <p:nvPr>
            <p:ph type="body" idx="8"/>
          </p:nvPr>
        </p:nvSpPr>
        <p:spPr>
          <a:xfrm>
            <a:off x="9076338" y="3366710"/>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png"/><Relationship Id="rId4" Type="http://schemas.openxmlformats.org/officeDocument/2006/relationships/slide" Target="slide4.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7960"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015862" y="230845"/>
            <a:ext cx="6461522" cy="646331"/>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36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557396"/>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16</a:t>
            </a: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574134" y="2272977"/>
            <a:ext cx="873502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vi-VN" altLang="en-AI" sz="4050" b="1" dirty="0">
                <a:solidFill>
                  <a:srgbClr val="FF0000"/>
                </a:solidFill>
                <a:latin typeface="Times New Roman" panose="02020603050405020304" pitchFamily="18" charset="0"/>
                <a:ea typeface="Zilla Slab"/>
                <a:cs typeface="Times New Roman" panose="02020603050405020304" pitchFamily="18" charset="0"/>
              </a:rPr>
              <a:t>Toán</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vi-VN" altLang="en-AI" sz="4050" b="1" kern="1200" dirty="0">
                <a:solidFill>
                  <a:srgbClr val="FF0000"/>
                </a:solidFill>
                <a:latin typeface="Times New Roman" panose="02020603050405020304" pitchFamily="18" charset="0"/>
                <a:ea typeface="Zilla Slab"/>
                <a:cs typeface="Times New Roman" panose="02020603050405020304" pitchFamily="18" charset="0"/>
              </a:rPr>
              <a:t>Luyện tập chung (Tiết 1)</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AI" sz="4050" b="1" dirty="0">
              <a:solidFill>
                <a:srgbClr val="1F4E79"/>
              </a:solidFill>
              <a:latin typeface="Arial" panose="020B0604020202020204" pitchFamily="34" charset="0"/>
              <a:ea typeface="Zilla Slab"/>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dirty="0" err="1">
                <a:solidFill>
                  <a:srgbClr val="5E2700"/>
                </a:solidFill>
                <a:latin typeface="Pattaya"/>
                <a:ea typeface="Pattaya"/>
                <a:cs typeface="Pattaya"/>
                <a:sym typeface="Pattaya"/>
              </a:rPr>
              <a:t>Luyện</a:t>
            </a:r>
            <a:r>
              <a:rPr lang="en-US" sz="9600" b="1" i="0" u="none" strike="noStrike" cap="none" dirty="0">
                <a:solidFill>
                  <a:srgbClr val="5E2700"/>
                </a:solidFill>
                <a:latin typeface="Pattaya"/>
                <a:ea typeface="Pattaya"/>
                <a:cs typeface="Pattaya"/>
                <a:sym typeface="Pattaya"/>
              </a:rPr>
              <a:t> </a:t>
            </a:r>
            <a:r>
              <a:rPr lang="en-US" sz="9600" b="1" i="0" u="none" strike="noStrike" cap="none" dirty="0" err="1">
                <a:solidFill>
                  <a:srgbClr val="5E2700"/>
                </a:solidFill>
                <a:latin typeface="Pattaya"/>
                <a:ea typeface="Pattaya"/>
                <a:cs typeface="Pattaya"/>
                <a:sym typeface="Pattaya"/>
              </a:rPr>
              <a:t>tập</a:t>
            </a:r>
            <a:endParaRPr sz="9600" b="1" i="0" u="none" strike="noStrike" cap="none" dirty="0">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rot="-2480865" flipH="1">
              <a:off x="3422651" y="572781"/>
              <a:ext cx="2451852" cy="2635838"/>
              <a:chOff x="3838532" y="1040457"/>
              <a:chExt cx="2523574" cy="2981548"/>
            </a:xfrm>
          </p:grpSpPr>
          <p:sp>
            <p:nvSpPr>
              <p:cNvPr id="3648" name="Google Shape;364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50" name="Google Shape;365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2" name="Google Shape;365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57" name="Google Shape;365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9" name="Google Shape;365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67" name="Google Shape;366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9" name="Google Shape;366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74" name="Google Shape;3674;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6" name="Google Shape;3676;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81" name="Google Shape;3681;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3" name="Google Shape;3683;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rot="-2480865" flipH="1">
              <a:off x="3422651" y="572781"/>
              <a:ext cx="2451852" cy="2635838"/>
              <a:chOff x="3838532" y="1040457"/>
              <a:chExt cx="2523574" cy="2981548"/>
            </a:xfrm>
          </p:grpSpPr>
          <p:sp>
            <p:nvSpPr>
              <p:cNvPr id="3687" name="Google Shape;3687;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89" name="Google Shape;3689;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1" name="Google Shape;3691;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96" name="Google Shape;369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8" name="Google Shape;369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06" name="Google Shape;370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8" name="Google Shape;370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13" name="Google Shape;3713;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5" name="Google Shape;3715;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20" name="Google Shape;372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2" name="Google Shape;372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724" name="Google Shape;3724;p12"/>
          <p:cNvSpPr txBox="1">
            <a:spLocks noGrp="1"/>
          </p:cNvSpPr>
          <p:nvPr>
            <p:ph type="title"/>
          </p:nvPr>
        </p:nvSpPr>
        <p:spPr>
          <a:xfrm>
            <a:off x="2926528" y="877038"/>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62503"/>
              </a:buClr>
              <a:buSzPts val="4800"/>
              <a:buFont typeface="Calibri"/>
              <a:buNone/>
            </a:pPr>
            <a:r>
              <a:rPr lang="en-US" sz="4800" dirty="0" err="1">
                <a:latin typeface="Calibri"/>
                <a:ea typeface="Calibri"/>
                <a:cs typeface="Calibri"/>
                <a:sym typeface="Calibri"/>
              </a:rPr>
              <a:t>Đặt</a:t>
            </a:r>
            <a:r>
              <a:rPr lang="en-US" sz="4800" dirty="0">
                <a:latin typeface="Calibri"/>
                <a:ea typeface="Calibri"/>
                <a:cs typeface="Calibri"/>
                <a:sym typeface="Calibri"/>
              </a:rPr>
              <a:t> </a:t>
            </a:r>
            <a:r>
              <a:rPr lang="en-US" sz="4800" dirty="0" err="1">
                <a:latin typeface="Calibri"/>
                <a:ea typeface="Calibri"/>
                <a:cs typeface="Calibri"/>
                <a:sym typeface="Calibri"/>
              </a:rPr>
              <a:t>tính</a:t>
            </a:r>
            <a:r>
              <a:rPr lang="en-US" sz="4800" dirty="0">
                <a:latin typeface="Calibri"/>
                <a:ea typeface="Calibri"/>
                <a:cs typeface="Calibri"/>
                <a:sym typeface="Calibri"/>
              </a:rPr>
              <a:t> </a:t>
            </a:r>
            <a:r>
              <a:rPr lang="en-US" sz="4800" dirty="0" err="1">
                <a:latin typeface="Calibri"/>
                <a:ea typeface="Calibri"/>
                <a:cs typeface="Calibri"/>
                <a:sym typeface="Calibri"/>
              </a:rPr>
              <a:t>rồi</a:t>
            </a:r>
            <a:r>
              <a:rPr lang="en-US" sz="4800" dirty="0">
                <a:latin typeface="Calibri"/>
                <a:ea typeface="Calibri"/>
                <a:cs typeface="Calibri"/>
                <a:sym typeface="Calibri"/>
              </a:rPr>
              <a:t> </a:t>
            </a:r>
            <a:r>
              <a:rPr lang="en-US" sz="4800" dirty="0" err="1">
                <a:latin typeface="Calibri"/>
                <a:ea typeface="Calibri"/>
                <a:cs typeface="Calibri"/>
                <a:sym typeface="Calibri"/>
              </a:rPr>
              <a:t>tính</a:t>
            </a:r>
            <a:endParaRPr sz="4800" dirty="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b="0" i="0" u="none" strike="noStrike" cap="none">
                <a:solidFill>
                  <a:srgbClr val="5E2700"/>
                </a:solidFill>
                <a:latin typeface="Itim"/>
                <a:ea typeface="Itim"/>
                <a:cs typeface="Itim"/>
                <a:sym typeface="Itim"/>
              </a:rPr>
              <a:t>1</a:t>
            </a:r>
            <a:endParaRPr/>
          </a:p>
        </p:txBody>
      </p:sp>
      <p:sp>
        <p:nvSpPr>
          <p:cNvPr id="112" name="TextBox 111">
            <a:extLst>
              <a:ext uri="{FF2B5EF4-FFF2-40B4-BE49-F238E27FC236}">
                <a16:creationId xmlns:a16="http://schemas.microsoft.com/office/drawing/2014/main" id="{C33EF449-B21B-F444-DC78-59BAEBCCCA4A}"/>
              </a:ext>
            </a:extLst>
          </p:cNvPr>
          <p:cNvSpPr txBox="1"/>
          <p:nvPr/>
        </p:nvSpPr>
        <p:spPr>
          <a:xfrm>
            <a:off x="970502" y="2198221"/>
            <a:ext cx="10774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122 x 4		327 x 3</a:t>
            </a:r>
            <a:r>
              <a:rPr lang="pt-BR" sz="4000" kern="1200" noProof="0" dirty="0">
                <a:solidFill>
                  <a:prstClr val="black"/>
                </a:solidFill>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715 : 5			645 :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EF8D820C-BC71-9145-C5D5-E7386697409D}"/>
              </a:ext>
            </a:extLst>
          </p:cNvPr>
          <p:cNvSpPr txBox="1"/>
          <p:nvPr/>
        </p:nvSpPr>
        <p:spPr>
          <a:xfrm>
            <a:off x="1287305"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122</a:t>
            </a:r>
          </a:p>
        </p:txBody>
      </p:sp>
      <p:sp>
        <p:nvSpPr>
          <p:cNvPr id="119" name="TextBox 118">
            <a:extLst>
              <a:ext uri="{FF2B5EF4-FFF2-40B4-BE49-F238E27FC236}">
                <a16:creationId xmlns:a16="http://schemas.microsoft.com/office/drawing/2014/main" id="{CE2B11C4-5995-0CED-4725-C11243D87BB6}"/>
              </a:ext>
            </a:extLst>
          </p:cNvPr>
          <p:cNvSpPr txBox="1"/>
          <p:nvPr/>
        </p:nvSpPr>
        <p:spPr>
          <a:xfrm>
            <a:off x="2223460"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684F2C5F-FBBF-06DA-17E1-5D6CEEF65E02}"/>
              </a:ext>
            </a:extLst>
          </p:cNvPr>
          <p:cNvSpPr txBox="1"/>
          <p:nvPr/>
        </p:nvSpPr>
        <p:spPr>
          <a:xfrm>
            <a:off x="1365055"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488</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21" name="Straight Connector 120">
            <a:extLst>
              <a:ext uri="{FF2B5EF4-FFF2-40B4-BE49-F238E27FC236}">
                <a16:creationId xmlns:a16="http://schemas.microsoft.com/office/drawing/2014/main" id="{306FF354-F148-000B-66F1-5941955F5322}"/>
              </a:ext>
            </a:extLst>
          </p:cNvPr>
          <p:cNvCxnSpPr>
            <a:cxnSpLocks/>
          </p:cNvCxnSpPr>
          <p:nvPr/>
        </p:nvCxnSpPr>
        <p:spPr>
          <a:xfrm>
            <a:off x="1357999"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103ED3-0F39-0C65-FFD5-C4C7CB13060D}"/>
              </a:ext>
            </a:extLst>
          </p:cNvPr>
          <p:cNvGrpSpPr/>
          <p:nvPr/>
        </p:nvGrpSpPr>
        <p:grpSpPr>
          <a:xfrm rot="18947827">
            <a:off x="706741" y="3740743"/>
            <a:ext cx="479410" cy="479410"/>
            <a:chOff x="4733404" y="3020262"/>
            <a:chExt cx="479410" cy="479410"/>
          </a:xfrm>
        </p:grpSpPr>
        <p:sp>
          <p:nvSpPr>
            <p:cNvPr id="124" name="Minus Sign 123">
              <a:extLst>
                <a:ext uri="{FF2B5EF4-FFF2-40B4-BE49-F238E27FC236}">
                  <a16:creationId xmlns:a16="http://schemas.microsoft.com/office/drawing/2014/main" id="{41E14B01-7C1F-1C04-F3CE-238AEDFD57B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5" name="Minus Sign 124">
              <a:extLst>
                <a:ext uri="{FF2B5EF4-FFF2-40B4-BE49-F238E27FC236}">
                  <a16:creationId xmlns:a16="http://schemas.microsoft.com/office/drawing/2014/main" id="{3830B09A-1862-DBE5-2A90-0868EF4E9A50}"/>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27" name="TextBox 126">
            <a:extLst>
              <a:ext uri="{FF2B5EF4-FFF2-40B4-BE49-F238E27FC236}">
                <a16:creationId xmlns:a16="http://schemas.microsoft.com/office/drawing/2014/main" id="{EE179595-F8F9-2F59-583E-475D1B05EA8B}"/>
              </a:ext>
            </a:extLst>
          </p:cNvPr>
          <p:cNvSpPr txBox="1"/>
          <p:nvPr/>
        </p:nvSpPr>
        <p:spPr>
          <a:xfrm>
            <a:off x="3917729"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327</a:t>
            </a:r>
          </a:p>
        </p:txBody>
      </p:sp>
      <p:sp>
        <p:nvSpPr>
          <p:cNvPr id="128" name="TextBox 127">
            <a:extLst>
              <a:ext uri="{FF2B5EF4-FFF2-40B4-BE49-F238E27FC236}">
                <a16:creationId xmlns:a16="http://schemas.microsoft.com/office/drawing/2014/main" id="{265D0B88-2393-AB22-8E51-5BC22A50DB9A}"/>
              </a:ext>
            </a:extLst>
          </p:cNvPr>
          <p:cNvSpPr txBox="1"/>
          <p:nvPr/>
        </p:nvSpPr>
        <p:spPr>
          <a:xfrm>
            <a:off x="4853884"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9" name="TextBox 128">
            <a:extLst>
              <a:ext uri="{FF2B5EF4-FFF2-40B4-BE49-F238E27FC236}">
                <a16:creationId xmlns:a16="http://schemas.microsoft.com/office/drawing/2014/main" id="{925F9B0F-0E1B-18F2-B0EF-6F3AE05CAD02}"/>
              </a:ext>
            </a:extLst>
          </p:cNvPr>
          <p:cNvSpPr txBox="1"/>
          <p:nvPr/>
        </p:nvSpPr>
        <p:spPr>
          <a:xfrm>
            <a:off x="3995479"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981</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8B155B5B-013D-E18D-3670-8B7CF7C10CEA}"/>
              </a:ext>
            </a:extLst>
          </p:cNvPr>
          <p:cNvCxnSpPr>
            <a:cxnSpLocks/>
          </p:cNvCxnSpPr>
          <p:nvPr/>
        </p:nvCxnSpPr>
        <p:spPr>
          <a:xfrm>
            <a:off x="3988423"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DACD1E2-99C1-9D25-873F-234BC37FB6D7}"/>
              </a:ext>
            </a:extLst>
          </p:cNvPr>
          <p:cNvGrpSpPr/>
          <p:nvPr/>
        </p:nvGrpSpPr>
        <p:grpSpPr>
          <a:xfrm rot="18947827">
            <a:off x="3337165" y="3740743"/>
            <a:ext cx="479410" cy="479410"/>
            <a:chOff x="4733404" y="3020262"/>
            <a:chExt cx="479410" cy="479410"/>
          </a:xfrm>
        </p:grpSpPr>
        <p:sp>
          <p:nvSpPr>
            <p:cNvPr id="132" name="Minus Sign 131">
              <a:extLst>
                <a:ext uri="{FF2B5EF4-FFF2-40B4-BE49-F238E27FC236}">
                  <a16:creationId xmlns:a16="http://schemas.microsoft.com/office/drawing/2014/main" id="{48560CC9-5C22-37E4-3FD4-67299CCC3724}"/>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3" name="Minus Sign 132">
              <a:extLst>
                <a:ext uri="{FF2B5EF4-FFF2-40B4-BE49-F238E27FC236}">
                  <a16:creationId xmlns:a16="http://schemas.microsoft.com/office/drawing/2014/main" id="{3CE84399-4371-C21A-7538-31B9EA37FA92}"/>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34" name="TextBox 133">
            <a:extLst>
              <a:ext uri="{FF2B5EF4-FFF2-40B4-BE49-F238E27FC236}">
                <a16:creationId xmlns:a16="http://schemas.microsoft.com/office/drawing/2014/main" id="{EC625896-706F-2401-675F-9E41CFC4F771}"/>
              </a:ext>
            </a:extLst>
          </p:cNvPr>
          <p:cNvSpPr txBox="1"/>
          <p:nvPr/>
        </p:nvSpPr>
        <p:spPr>
          <a:xfrm>
            <a:off x="6425852" y="2944509"/>
            <a:ext cx="1053172"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715</a:t>
            </a:r>
          </a:p>
        </p:txBody>
      </p:sp>
      <p:sp>
        <p:nvSpPr>
          <p:cNvPr id="135" name="TextBox 134">
            <a:extLst>
              <a:ext uri="{FF2B5EF4-FFF2-40B4-BE49-F238E27FC236}">
                <a16:creationId xmlns:a16="http://schemas.microsoft.com/office/drawing/2014/main" id="{D3D68AA1-09FC-5CC9-29F1-55F91E17A639}"/>
              </a:ext>
            </a:extLst>
          </p:cNvPr>
          <p:cNvSpPr txBox="1"/>
          <p:nvPr/>
        </p:nvSpPr>
        <p:spPr>
          <a:xfrm>
            <a:off x="8132559" y="290610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6" name="TextBox 135">
            <a:extLst>
              <a:ext uri="{FF2B5EF4-FFF2-40B4-BE49-F238E27FC236}">
                <a16:creationId xmlns:a16="http://schemas.microsoft.com/office/drawing/2014/main" id="{AC5A52A7-6C03-2F5F-238E-A4B88BC268DA}"/>
              </a:ext>
            </a:extLst>
          </p:cNvPr>
          <p:cNvSpPr txBox="1"/>
          <p:nvPr/>
        </p:nvSpPr>
        <p:spPr>
          <a:xfrm>
            <a:off x="7998512" y="351585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1</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7" name="TextBox 136">
            <a:extLst>
              <a:ext uri="{FF2B5EF4-FFF2-40B4-BE49-F238E27FC236}">
                <a16:creationId xmlns:a16="http://schemas.microsoft.com/office/drawing/2014/main" id="{914D8897-8756-8DA3-322E-5E1482CC4434}"/>
              </a:ext>
            </a:extLst>
          </p:cNvPr>
          <p:cNvSpPr txBox="1"/>
          <p:nvPr/>
        </p:nvSpPr>
        <p:spPr>
          <a:xfrm>
            <a:off x="6455280" y="358444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39" name="TextBox 138">
            <a:extLst>
              <a:ext uri="{FF2B5EF4-FFF2-40B4-BE49-F238E27FC236}">
                <a16:creationId xmlns:a16="http://schemas.microsoft.com/office/drawing/2014/main" id="{B1240F46-A1C5-D3DB-5F54-0A2D6FDA1EB6}"/>
              </a:ext>
            </a:extLst>
          </p:cNvPr>
          <p:cNvSpPr txBox="1"/>
          <p:nvPr/>
        </p:nvSpPr>
        <p:spPr>
          <a:xfrm>
            <a:off x="6806339" y="35683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0" name="TextBox 139">
            <a:extLst>
              <a:ext uri="{FF2B5EF4-FFF2-40B4-BE49-F238E27FC236}">
                <a16:creationId xmlns:a16="http://schemas.microsoft.com/office/drawing/2014/main" id="{E06421F4-8FF1-283E-CD17-F0979DBDAB3B}"/>
              </a:ext>
            </a:extLst>
          </p:cNvPr>
          <p:cNvSpPr txBox="1"/>
          <p:nvPr/>
        </p:nvSpPr>
        <p:spPr>
          <a:xfrm>
            <a:off x="6835766" y="414438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1" name="TextBox 140">
            <a:extLst>
              <a:ext uri="{FF2B5EF4-FFF2-40B4-BE49-F238E27FC236}">
                <a16:creationId xmlns:a16="http://schemas.microsoft.com/office/drawing/2014/main" id="{F31EC922-8F46-2ED7-C821-137A4B95C8EC}"/>
              </a:ext>
            </a:extLst>
          </p:cNvPr>
          <p:cNvSpPr txBox="1"/>
          <p:nvPr/>
        </p:nvSpPr>
        <p:spPr>
          <a:xfrm>
            <a:off x="7217144" y="4119110"/>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42" name="TextBox 141">
            <a:extLst>
              <a:ext uri="{FF2B5EF4-FFF2-40B4-BE49-F238E27FC236}">
                <a16:creationId xmlns:a16="http://schemas.microsoft.com/office/drawing/2014/main" id="{64995A9C-F4F7-8396-9CCC-9842C14D3E71}"/>
              </a:ext>
            </a:extLst>
          </p:cNvPr>
          <p:cNvSpPr txBox="1"/>
          <p:nvPr/>
        </p:nvSpPr>
        <p:spPr>
          <a:xfrm>
            <a:off x="7272726" y="47802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43" name="TextBox 142">
            <a:extLst>
              <a:ext uri="{FF2B5EF4-FFF2-40B4-BE49-F238E27FC236}">
                <a16:creationId xmlns:a16="http://schemas.microsoft.com/office/drawing/2014/main" id="{C80ABCC8-AC27-C31E-EDB6-EF923C8F9CDB}"/>
              </a:ext>
            </a:extLst>
          </p:cNvPr>
          <p:cNvSpPr txBox="1"/>
          <p:nvPr/>
        </p:nvSpPr>
        <p:spPr>
          <a:xfrm>
            <a:off x="8320140" y="352086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id="{2CD951E4-754D-C430-6E2C-E44B2C44C023}"/>
              </a:ext>
            </a:extLst>
          </p:cNvPr>
          <p:cNvSpPr txBox="1"/>
          <p:nvPr/>
        </p:nvSpPr>
        <p:spPr>
          <a:xfrm>
            <a:off x="8653825" y="3507542"/>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a:t>
            </a:r>
          </a:p>
        </p:txBody>
      </p:sp>
      <p:grpSp>
        <p:nvGrpSpPr>
          <p:cNvPr id="7" name="Group 6">
            <a:extLst>
              <a:ext uri="{FF2B5EF4-FFF2-40B4-BE49-F238E27FC236}">
                <a16:creationId xmlns:a16="http://schemas.microsoft.com/office/drawing/2014/main" id="{05926CF4-9602-DFD0-5CDD-E809CAB91398}"/>
              </a:ext>
            </a:extLst>
          </p:cNvPr>
          <p:cNvGrpSpPr/>
          <p:nvPr/>
        </p:nvGrpSpPr>
        <p:grpSpPr>
          <a:xfrm>
            <a:off x="7696122" y="2989573"/>
            <a:ext cx="1574990" cy="1242243"/>
            <a:chOff x="7696122" y="2989573"/>
            <a:chExt cx="1574990" cy="1242243"/>
          </a:xfrm>
        </p:grpSpPr>
        <p:cxnSp>
          <p:nvCxnSpPr>
            <p:cNvPr id="145" name="Straight Connector 144">
              <a:extLst>
                <a:ext uri="{FF2B5EF4-FFF2-40B4-BE49-F238E27FC236}">
                  <a16:creationId xmlns:a16="http://schemas.microsoft.com/office/drawing/2014/main" id="{3155757A-797D-6444-E903-8D88E439E8E0}"/>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6E08F6-A5F7-8587-26F1-22C06F58FBF6}"/>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62E668CA-0E6D-D5C9-429C-5E06A6335D1A}"/>
              </a:ext>
            </a:extLst>
          </p:cNvPr>
          <p:cNvSpPr txBox="1"/>
          <p:nvPr/>
        </p:nvSpPr>
        <p:spPr>
          <a:xfrm>
            <a:off x="9692162" y="2918261"/>
            <a:ext cx="1053173"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645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id="{85C1093B-C41F-3EFA-0FF0-534BA04264B1}"/>
              </a:ext>
            </a:extLst>
          </p:cNvPr>
          <p:cNvSpPr txBox="1"/>
          <p:nvPr/>
        </p:nvSpPr>
        <p:spPr>
          <a:xfrm>
            <a:off x="11398870" y="287985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4" name="TextBox 153">
            <a:extLst>
              <a:ext uri="{FF2B5EF4-FFF2-40B4-BE49-F238E27FC236}">
                <a16:creationId xmlns:a16="http://schemas.microsoft.com/office/drawing/2014/main" id="{CF3C2576-62EF-3C9D-75F0-8F5F6FFC9672}"/>
              </a:ext>
            </a:extLst>
          </p:cNvPr>
          <p:cNvSpPr txBox="1"/>
          <p:nvPr/>
        </p:nvSpPr>
        <p:spPr>
          <a:xfrm>
            <a:off x="11044682" y="349420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55" name="TextBox 154">
            <a:extLst>
              <a:ext uri="{FF2B5EF4-FFF2-40B4-BE49-F238E27FC236}">
                <a16:creationId xmlns:a16="http://schemas.microsoft.com/office/drawing/2014/main" id="{A7C96C6D-D099-52FC-7588-30700B7002CF}"/>
              </a:ext>
            </a:extLst>
          </p:cNvPr>
          <p:cNvSpPr txBox="1"/>
          <p:nvPr/>
        </p:nvSpPr>
        <p:spPr>
          <a:xfrm>
            <a:off x="9721591" y="355819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0</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6" name="TextBox 155">
            <a:extLst>
              <a:ext uri="{FF2B5EF4-FFF2-40B4-BE49-F238E27FC236}">
                <a16:creationId xmlns:a16="http://schemas.microsoft.com/office/drawing/2014/main" id="{B71CFECE-5BED-C7C1-F7A5-B365DE107F41}"/>
              </a:ext>
            </a:extLst>
          </p:cNvPr>
          <p:cNvSpPr txBox="1"/>
          <p:nvPr/>
        </p:nvSpPr>
        <p:spPr>
          <a:xfrm>
            <a:off x="10072649" y="3542065"/>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7" name="TextBox 156">
            <a:extLst>
              <a:ext uri="{FF2B5EF4-FFF2-40B4-BE49-F238E27FC236}">
                <a16:creationId xmlns:a16="http://schemas.microsoft.com/office/drawing/2014/main" id="{31142267-C0A6-E197-4EFA-59C90824B736}"/>
              </a:ext>
            </a:extLst>
          </p:cNvPr>
          <p:cNvSpPr txBox="1"/>
          <p:nvPr/>
        </p:nvSpPr>
        <p:spPr>
          <a:xfrm>
            <a:off x="10102077" y="411813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58" name="TextBox 157">
            <a:extLst>
              <a:ext uri="{FF2B5EF4-FFF2-40B4-BE49-F238E27FC236}">
                <a16:creationId xmlns:a16="http://schemas.microsoft.com/office/drawing/2014/main" id="{7B5D79DD-5131-BE53-709F-3630AE61A3FD}"/>
              </a:ext>
            </a:extLst>
          </p:cNvPr>
          <p:cNvSpPr txBox="1"/>
          <p:nvPr/>
        </p:nvSpPr>
        <p:spPr>
          <a:xfrm>
            <a:off x="10483455" y="4092862"/>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59" name="TextBox 158">
            <a:extLst>
              <a:ext uri="{FF2B5EF4-FFF2-40B4-BE49-F238E27FC236}">
                <a16:creationId xmlns:a16="http://schemas.microsoft.com/office/drawing/2014/main" id="{BEA71B76-9003-38BE-37C9-80A3AEAF5221}"/>
              </a:ext>
            </a:extLst>
          </p:cNvPr>
          <p:cNvSpPr txBox="1"/>
          <p:nvPr/>
        </p:nvSpPr>
        <p:spPr>
          <a:xfrm>
            <a:off x="10539037" y="475396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60" name="TextBox 159">
            <a:extLst>
              <a:ext uri="{FF2B5EF4-FFF2-40B4-BE49-F238E27FC236}">
                <a16:creationId xmlns:a16="http://schemas.microsoft.com/office/drawing/2014/main" id="{6749096D-E488-761E-29AA-A3B3B84D829A}"/>
              </a:ext>
            </a:extLst>
          </p:cNvPr>
          <p:cNvSpPr txBox="1"/>
          <p:nvPr/>
        </p:nvSpPr>
        <p:spPr>
          <a:xfrm>
            <a:off x="11366310" y="349921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61" name="TextBox 160">
            <a:extLst>
              <a:ext uri="{FF2B5EF4-FFF2-40B4-BE49-F238E27FC236}">
                <a16:creationId xmlns:a16="http://schemas.microsoft.com/office/drawing/2014/main" id="{4B3C08EA-50E0-25AA-3562-FEC016AE6774}"/>
              </a:ext>
            </a:extLst>
          </p:cNvPr>
          <p:cNvSpPr txBox="1"/>
          <p:nvPr/>
        </p:nvSpPr>
        <p:spPr>
          <a:xfrm>
            <a:off x="11699995" y="348590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grpSp>
        <p:nvGrpSpPr>
          <p:cNvPr id="162" name="Group 161">
            <a:extLst>
              <a:ext uri="{FF2B5EF4-FFF2-40B4-BE49-F238E27FC236}">
                <a16:creationId xmlns:a16="http://schemas.microsoft.com/office/drawing/2014/main" id="{9A931F97-A7B2-C625-50C3-173B7E51935F}"/>
              </a:ext>
            </a:extLst>
          </p:cNvPr>
          <p:cNvGrpSpPr/>
          <p:nvPr/>
        </p:nvGrpSpPr>
        <p:grpSpPr>
          <a:xfrm>
            <a:off x="10962433" y="2963325"/>
            <a:ext cx="1574990" cy="1242243"/>
            <a:chOff x="7696122" y="2989573"/>
            <a:chExt cx="1574990" cy="1242243"/>
          </a:xfrm>
        </p:grpSpPr>
        <p:cxnSp>
          <p:nvCxnSpPr>
            <p:cNvPr id="163" name="Straight Connector 162">
              <a:extLst>
                <a:ext uri="{FF2B5EF4-FFF2-40B4-BE49-F238E27FC236}">
                  <a16:creationId xmlns:a16="http://schemas.microsoft.com/office/drawing/2014/main" id="{1F25F3AE-6E29-40D6-AA9B-3A89B60FDBDE}"/>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1E3E4F-0B50-5BFE-397E-3D1DE8F29231}"/>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arn(inVertical)">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barn(inVertical)">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arn(inVertical)">
                                      <p:cBhvr>
                                        <p:cTn id="37" dur="500"/>
                                        <p:tgtEl>
                                          <p:spTgt spid="1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barn(inVertical)">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barn(inVertical)">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barn(inVertical)">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barn(inVertical)">
                                      <p:cBhvr>
                                        <p:cTn id="62" dur="50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barn(inVertical)">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barn(inVertical)">
                                      <p:cBhvr>
                                        <p:cTn id="82" dur="500"/>
                                        <p:tgtEl>
                                          <p:spTgt spid="1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barn(inVertical)">
                                      <p:cBhvr>
                                        <p:cTn id="87" dur="500"/>
                                        <p:tgtEl>
                                          <p:spTgt spid="13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barn(inVertical)">
                                      <p:cBhvr>
                                        <p:cTn id="92" dur="500"/>
                                        <p:tgtEl>
                                          <p:spTgt spid="1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arn(inVertical)">
                                      <p:cBhvr>
                                        <p:cTn id="97" dur="500"/>
                                        <p:tgtEl>
                                          <p:spTgt spid="14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barn(inVertical)">
                                      <p:cBhvr>
                                        <p:cTn id="102" dur="500"/>
                                        <p:tgtEl>
                                          <p:spTgt spid="1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arn(inVertical)">
                                      <p:cBhvr>
                                        <p:cTn id="107" dur="500"/>
                                        <p:tgtEl>
                                          <p:spTgt spid="14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barn(inVertical)">
                                      <p:cBhvr>
                                        <p:cTn id="112" dur="500"/>
                                        <p:tgtEl>
                                          <p:spTgt spid="1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barn(inVertical)">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2"/>
                                        </p:tgtEl>
                                        <p:attrNameLst>
                                          <p:attrName>style.visibility</p:attrName>
                                        </p:attrNameLst>
                                      </p:cBhvr>
                                      <p:to>
                                        <p:strVal val="visible"/>
                                      </p:to>
                                    </p:set>
                                    <p:animEffect transition="in" filter="fade">
                                      <p:cBhvr>
                                        <p:cTn id="127" dur="500"/>
                                        <p:tgtEl>
                                          <p:spTgt spid="16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barn(inVertical)">
                                      <p:cBhvr>
                                        <p:cTn id="132" dur="500"/>
                                        <p:tgtEl>
                                          <p:spTgt spid="15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barn(inVertical)">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barn(inVertical)">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barn(inVertical)">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barn(inVertical)">
                                      <p:cBhvr>
                                        <p:cTn id="152" dur="500"/>
                                        <p:tgtEl>
                                          <p:spTgt spid="15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barn(inVertical)">
                                      <p:cBhvr>
                                        <p:cTn id="157" dur="500"/>
                                        <p:tgtEl>
                                          <p:spTgt spid="158"/>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161"/>
                                        </p:tgtEl>
                                        <p:attrNameLst>
                                          <p:attrName>style.visibility</p:attrName>
                                        </p:attrNameLst>
                                      </p:cBhvr>
                                      <p:to>
                                        <p:strVal val="visible"/>
                                      </p:to>
                                    </p:set>
                                    <p:animEffect transition="in" filter="barn(inVertical)">
                                      <p:cBhvr>
                                        <p:cTn id="162" dur="500"/>
                                        <p:tgtEl>
                                          <p:spTgt spid="161"/>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159"/>
                                        </p:tgtEl>
                                        <p:attrNameLst>
                                          <p:attrName>style.visibility</p:attrName>
                                        </p:attrNameLst>
                                      </p:cBhvr>
                                      <p:to>
                                        <p:strVal val="visible"/>
                                      </p:to>
                                    </p:set>
                                    <p:animEffect transition="in" filter="barn(inVertical)">
                                      <p:cBhvr>
                                        <p:cTn id="16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19" grpId="0"/>
      <p:bldP spid="120" grpId="0"/>
      <p:bldP spid="127" grpId="0"/>
      <p:bldP spid="128" grpId="0"/>
      <p:bldP spid="129" grpId="0"/>
      <p:bldP spid="134" grpId="0"/>
      <p:bldP spid="135" grpId="0"/>
      <p:bldP spid="136" grpId="0"/>
      <p:bldP spid="137" grpId="0"/>
      <p:bldP spid="139" grpId="0"/>
      <p:bldP spid="140" grpId="0"/>
      <p:bldP spid="141" grpId="0"/>
      <p:bldP spid="142" grpId="0"/>
      <p:bldP spid="143" grpId="0"/>
      <p:bldP spid="144" grpId="0"/>
      <p:bldP spid="152" grpId="0"/>
      <p:bldP spid="153" grpId="0"/>
      <p:bldP spid="154" grpId="0"/>
      <p:bldP spid="155" grpId="0"/>
      <p:bldP spid="156" grpId="0"/>
      <p:bldP spid="157" grpId="0"/>
      <p:bldP spid="158" grpId="0"/>
      <p:bldP spid="159" grpId="0"/>
      <p:bldP spid="160" grpId="0"/>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2</a:t>
            </a:r>
            <a:endParaRPr dirty="0"/>
          </a:p>
        </p:txBody>
      </p:sp>
      <p:graphicFrame>
        <p:nvGraphicFramePr>
          <p:cNvPr id="3877" name="Google Shape;3877;p14"/>
          <p:cNvGraphicFramePr/>
          <p:nvPr>
            <p:extLst>
              <p:ext uri="{D42A27DB-BD31-4B8C-83A1-F6EECF244321}">
                <p14:modId xmlns:p14="http://schemas.microsoft.com/office/powerpoint/2010/main" val="1803091249"/>
              </p:ext>
            </p:extLst>
          </p:nvPr>
        </p:nvGraphicFramePr>
        <p:xfrm>
          <a:off x="3259988" y="1524178"/>
          <a:ext cx="6924675" cy="2156850"/>
        </p:xfrm>
        <a:graphic>
          <a:graphicData uri="http://schemas.openxmlformats.org/drawingml/2006/table">
            <a:tbl>
              <a:tblPr firstRow="1" bandRow="1">
                <a:noFill/>
                <a:tableStyleId>{DF5357B8-FB03-41EA-88F5-C5C9A272C0BF}</a:tableStyleId>
              </a:tblPr>
              <a:tblGrid>
                <a:gridCol w="2226412">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1427357">
                  <a:extLst>
                    <a:ext uri="{9D8B030D-6E8A-4147-A177-3AD203B41FA5}">
                      <a16:colId xmlns:a16="http://schemas.microsoft.com/office/drawing/2014/main" val="20002"/>
                    </a:ext>
                  </a:extLst>
                </a:gridCol>
                <a:gridCol w="1620526">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đã</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cho</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Giảm</a:t>
                      </a:r>
                      <a:r>
                        <a:rPr lang="en-US" sz="2800" b="1" u="none" strike="noStrike" cap="none" dirty="0">
                          <a:latin typeface="Arial"/>
                          <a:ea typeface="Arial"/>
                          <a:cs typeface="Arial"/>
                          <a:sym typeface="Arial"/>
                        </a:rPr>
                        <a:t> 3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a:solidFill>
                            <a:schemeClr val="dk1"/>
                          </a:solidFill>
                          <a:latin typeface="Arial"/>
                          <a:ea typeface="Arial"/>
                          <a:cs typeface="Arial"/>
                          <a:sym typeface="Arial"/>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4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878" name="Google Shape;3878;p14"/>
          <p:cNvSpPr/>
          <p:nvPr/>
        </p:nvSpPr>
        <p:spPr>
          <a:xfrm>
            <a:off x="7179080" y="2331140"/>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graphicFrame>
        <p:nvGraphicFramePr>
          <p:cNvPr id="11" name="Google Shape;3877;p14">
            <a:extLst>
              <a:ext uri="{FF2B5EF4-FFF2-40B4-BE49-F238E27FC236}">
                <a16:creationId xmlns:a16="http://schemas.microsoft.com/office/drawing/2014/main" id="{C4946E2A-4D4E-D2F6-AB15-7FE323C287C7}"/>
              </a:ext>
            </a:extLst>
          </p:cNvPr>
          <p:cNvGraphicFramePr/>
          <p:nvPr>
            <p:extLst>
              <p:ext uri="{D42A27DB-BD31-4B8C-83A1-F6EECF244321}">
                <p14:modId xmlns:p14="http://schemas.microsoft.com/office/powerpoint/2010/main" val="769045545"/>
              </p:ext>
            </p:extLst>
          </p:nvPr>
        </p:nvGraphicFramePr>
        <p:xfrm>
          <a:off x="3259988" y="4026521"/>
          <a:ext cx="7838184" cy="2382790"/>
        </p:xfrm>
        <a:graphic>
          <a:graphicData uri="http://schemas.openxmlformats.org/drawingml/2006/table">
            <a:tbl>
              <a:tblPr firstRow="1" bandRow="1">
                <a:noFill/>
                <a:tableStyleId>{DF5357B8-FB03-41EA-88F5-C5C9A272C0BF}</a:tableStyleId>
              </a:tblPr>
              <a:tblGrid>
                <a:gridCol w="3274627">
                  <a:extLst>
                    <a:ext uri="{9D8B030D-6E8A-4147-A177-3AD203B41FA5}">
                      <a16:colId xmlns:a16="http://schemas.microsoft.com/office/drawing/2014/main" val="20000"/>
                    </a:ext>
                  </a:extLst>
                </a:gridCol>
                <a:gridCol w="1427356">
                  <a:extLst>
                    <a:ext uri="{9D8B030D-6E8A-4147-A177-3AD203B41FA5}">
                      <a16:colId xmlns:a16="http://schemas.microsoft.com/office/drawing/2014/main" val="20001"/>
                    </a:ext>
                  </a:extLst>
                </a:gridCol>
                <a:gridCol w="1471961">
                  <a:extLst>
                    <a:ext uri="{9D8B030D-6E8A-4147-A177-3AD203B41FA5}">
                      <a16:colId xmlns:a16="http://schemas.microsoft.com/office/drawing/2014/main" val="20002"/>
                    </a:ext>
                  </a:extLst>
                </a:gridCol>
                <a:gridCol w="1664240">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lớn</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36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lớn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mấy</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lần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 name="Google Shape;3878;p14">
            <a:extLst>
              <a:ext uri="{FF2B5EF4-FFF2-40B4-BE49-F238E27FC236}">
                <a16:creationId xmlns:a16="http://schemas.microsoft.com/office/drawing/2014/main" id="{0FB1DE05-99DF-97EC-3ABB-27DA8F4146B1}"/>
              </a:ext>
            </a:extLst>
          </p:cNvPr>
          <p:cNvSpPr/>
          <p:nvPr/>
        </p:nvSpPr>
        <p:spPr>
          <a:xfrm>
            <a:off x="7179080"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60</a:t>
            </a:r>
            <a:endParaRPr dirty="0"/>
          </a:p>
        </p:txBody>
      </p:sp>
      <p:sp>
        <p:nvSpPr>
          <p:cNvPr id="13" name="Google Shape;3878;p14">
            <a:extLst>
              <a:ext uri="{FF2B5EF4-FFF2-40B4-BE49-F238E27FC236}">
                <a16:creationId xmlns:a16="http://schemas.microsoft.com/office/drawing/2014/main" id="{BA0C79C7-3376-68C1-7672-2BD444824105}"/>
              </a:ext>
            </a:extLst>
          </p:cNvPr>
          <p:cNvSpPr/>
          <p:nvPr/>
        </p:nvSpPr>
        <p:spPr>
          <a:xfrm>
            <a:off x="8848046" y="2331139"/>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a:t>
            </a:r>
            <a:endParaRPr dirty="0"/>
          </a:p>
        </p:txBody>
      </p:sp>
      <p:sp>
        <p:nvSpPr>
          <p:cNvPr id="14" name="Google Shape;3878;p14">
            <a:extLst>
              <a:ext uri="{FF2B5EF4-FFF2-40B4-BE49-F238E27FC236}">
                <a16:creationId xmlns:a16="http://schemas.microsoft.com/office/drawing/2014/main" id="{EDCFD160-DF8A-B25A-B53A-CAF1AD401E20}"/>
              </a:ext>
            </a:extLst>
          </p:cNvPr>
          <p:cNvSpPr/>
          <p:nvPr/>
        </p:nvSpPr>
        <p:spPr>
          <a:xfrm>
            <a:off x="8848046"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72</a:t>
            </a:r>
            <a:endParaRPr dirty="0"/>
          </a:p>
        </p:txBody>
      </p:sp>
      <p:sp>
        <p:nvSpPr>
          <p:cNvPr id="15" name="Google Shape;3878;p14">
            <a:extLst>
              <a:ext uri="{FF2B5EF4-FFF2-40B4-BE49-F238E27FC236}">
                <a16:creationId xmlns:a16="http://schemas.microsoft.com/office/drawing/2014/main" id="{E24047F2-9570-D1EB-4A6B-3D4E9A829FAE}"/>
              </a:ext>
            </a:extLst>
          </p:cNvPr>
          <p:cNvSpPr/>
          <p:nvPr/>
        </p:nvSpPr>
        <p:spPr>
          <a:xfrm>
            <a:off x="8138598"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sp>
        <p:nvSpPr>
          <p:cNvPr id="16" name="Google Shape;3878;p14">
            <a:extLst>
              <a:ext uri="{FF2B5EF4-FFF2-40B4-BE49-F238E27FC236}">
                <a16:creationId xmlns:a16="http://schemas.microsoft.com/office/drawing/2014/main" id="{284B3704-232F-A62B-90B5-F56B76688BCC}"/>
              </a:ext>
            </a:extLst>
          </p:cNvPr>
          <p:cNvSpPr/>
          <p:nvPr/>
        </p:nvSpPr>
        <p:spPr>
          <a:xfrm>
            <a:off x="9675736"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7"/>
                                        </p:tgtEl>
                                        <p:attrNameLst>
                                          <p:attrName>style.visibility</p:attrName>
                                        </p:attrNameLst>
                                      </p:cBhvr>
                                      <p:to>
                                        <p:strVal val="visible"/>
                                      </p:to>
                                    </p:set>
                                    <p:animEffect transition="in" filter="fade">
                                      <p:cBhvr>
                                        <p:cTn id="7" dur="500"/>
                                        <p:tgtEl>
                                          <p:spTgt spid="38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8">
                                            <p:txEl>
                                              <p:pRg st="0" end="0"/>
                                            </p:txEl>
                                          </p:spTgt>
                                        </p:tgtEl>
                                        <p:attrNameLst>
                                          <p:attrName>style.visibility</p:attrName>
                                        </p:attrNameLst>
                                      </p:cBhvr>
                                      <p:to>
                                        <p:strVal val="visible"/>
                                      </p:to>
                                    </p:set>
                                    <p:animEffect transition="in" filter="fade">
                                      <p:cBhvr>
                                        <p:cTn id="17" dur="500"/>
                                        <p:tgtEl>
                                          <p:spTgt spid="38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sz="3200" b="1" i="0" u="none" strike="noStrike" cap="none" dirty="0">
                <a:solidFill>
                  <a:srgbClr val="FFFFFF"/>
                </a:solidFill>
                <a:latin typeface="Calibri"/>
                <a:ea typeface="Calibri"/>
                <a:cs typeface="Calibri"/>
                <a:sym typeface="Calibri"/>
              </a:endParaRPr>
            </a:p>
          </p:txBody>
        </p:sp>
      </p:grpSp>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Arial"/>
                <a:ea typeface="Arial"/>
                <a:cs typeface="Arial"/>
                <a:sym typeface="Arial"/>
              </a:rPr>
              <a:t>Tóm tắt</a:t>
            </a:r>
            <a:endParaRPr sz="3600" b="1" u="sng">
              <a:solidFill>
                <a:schemeClr val="lt1"/>
              </a:solidFill>
              <a:latin typeface="Arial"/>
              <a:ea typeface="Arial"/>
              <a:cs typeface="Arial"/>
              <a:sym typeface="Arial"/>
            </a:endParaRPr>
          </a:p>
        </p:txBody>
      </p:sp>
      <p:sp>
        <p:nvSpPr>
          <p:cNvPr id="4083" name="Google Shape;4083;p17"/>
          <p:cNvSpPr txBox="1"/>
          <p:nvPr/>
        </p:nvSpPr>
        <p:spPr>
          <a:xfrm>
            <a:off x="6213759" y="4312173"/>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rPr>
              <a:t>Con </a:t>
            </a:r>
            <a:r>
              <a:rPr lang="en-US" sz="3600" b="1" dirty="0" err="1">
                <a:solidFill>
                  <a:schemeClr val="lt1"/>
                </a:solidFill>
              </a:rPr>
              <a:t>bê</a:t>
            </a:r>
            <a:r>
              <a:rPr lang="en-US" sz="3600" b="1" dirty="0">
                <a:solidFill>
                  <a:schemeClr val="lt1"/>
                </a:solidFill>
                <a:latin typeface="Arial"/>
                <a:ea typeface="Arial"/>
                <a:cs typeface="Arial"/>
                <a:sym typeface="Arial"/>
              </a:rPr>
              <a:t>: 120 kg</a:t>
            </a:r>
            <a:endParaRPr sz="3600" b="1" dirty="0">
              <a:solidFill>
                <a:schemeClr val="lt1"/>
              </a:solidFill>
              <a:latin typeface="Arial"/>
              <a:ea typeface="Arial"/>
              <a:cs typeface="Arial"/>
              <a:sym typeface="Arial"/>
            </a:endParaRPr>
          </a:p>
        </p:txBody>
      </p:sp>
      <p:sp>
        <p:nvSpPr>
          <p:cNvPr id="4084" name="Google Shape;4084;p17"/>
          <p:cNvSpPr txBox="1"/>
          <p:nvPr/>
        </p:nvSpPr>
        <p:spPr>
          <a:xfrm>
            <a:off x="6213759" y="5040208"/>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latin typeface="Arial"/>
                <a:ea typeface="Arial"/>
                <a:cs typeface="Arial"/>
                <a:sym typeface="Arial"/>
              </a:rPr>
              <a:t>Con </a:t>
            </a:r>
            <a:r>
              <a:rPr lang="en-US" sz="3600" b="1" dirty="0" err="1">
                <a:solidFill>
                  <a:schemeClr val="lt1"/>
                </a:solidFill>
                <a:latin typeface="Arial"/>
                <a:ea typeface="Arial"/>
                <a:cs typeface="Arial"/>
                <a:sym typeface="Arial"/>
              </a:rPr>
              <a:t>bò</a:t>
            </a:r>
            <a:r>
              <a:rPr lang="en-US" sz="3600" b="1" dirty="0">
                <a:solidFill>
                  <a:schemeClr val="lt1"/>
                </a:solidFill>
                <a:latin typeface="Arial"/>
                <a:ea typeface="Arial"/>
                <a:cs typeface="Arial"/>
                <a:sym typeface="Arial"/>
              </a:rPr>
              <a:t>: </a:t>
            </a:r>
            <a:r>
              <a:rPr lang="en-US" sz="3600" b="1" dirty="0" err="1">
                <a:solidFill>
                  <a:schemeClr val="lt1"/>
                </a:solidFill>
                <a:latin typeface="Arial"/>
                <a:ea typeface="Arial"/>
                <a:cs typeface="Arial"/>
                <a:sym typeface="Arial"/>
              </a:rPr>
              <a:t>gấp</a:t>
            </a:r>
            <a:r>
              <a:rPr lang="en-US" sz="3600" b="1" dirty="0">
                <a:solidFill>
                  <a:schemeClr val="lt1"/>
                </a:solidFill>
                <a:latin typeface="Arial"/>
                <a:ea typeface="Arial"/>
                <a:cs typeface="Arial"/>
                <a:sym typeface="Arial"/>
              </a:rPr>
              <a:t> 3 </a:t>
            </a:r>
            <a:r>
              <a:rPr lang="en-US" sz="3600" b="1" dirty="0" err="1">
                <a:solidFill>
                  <a:schemeClr val="lt1"/>
                </a:solidFill>
                <a:latin typeface="Arial"/>
                <a:ea typeface="Arial"/>
                <a:cs typeface="Arial"/>
                <a:sym typeface="Arial"/>
              </a:rPr>
              <a:t>lần</a:t>
            </a:r>
            <a:endParaRPr sz="3600" b="1" dirty="0">
              <a:solidFill>
                <a:schemeClr val="lt1"/>
              </a:solidFill>
              <a:latin typeface="Arial"/>
              <a:ea typeface="Arial"/>
              <a:cs typeface="Arial"/>
              <a:sym typeface="Arial"/>
            </a:endParaRPr>
          </a:p>
        </p:txBody>
      </p:sp>
      <p:sp>
        <p:nvSpPr>
          <p:cNvPr id="4085" name="Google Shape;4085;p17"/>
          <p:cNvSpPr txBox="1"/>
          <p:nvPr/>
        </p:nvSpPr>
        <p:spPr>
          <a:xfrm>
            <a:off x="6213759" y="5764108"/>
            <a:ext cx="6121115"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lt1"/>
                </a:solidFill>
                <a:latin typeface="Arial"/>
                <a:ea typeface="Arial"/>
                <a:cs typeface="Arial"/>
                <a:sym typeface="Arial"/>
              </a:rPr>
              <a:t>Cả</a:t>
            </a:r>
            <a:r>
              <a:rPr lang="en-US" sz="3600" b="1" dirty="0">
                <a:solidFill>
                  <a:schemeClr val="lt1"/>
                </a:solidFill>
                <a:latin typeface="Arial"/>
                <a:ea typeface="Arial"/>
                <a:cs typeface="Arial"/>
                <a:sym typeface="Arial"/>
              </a:rPr>
              <a:t> 2 con: ? kg</a:t>
            </a:r>
            <a:endParaRPr sz="3600" b="1"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9B069536-D18D-1920-CB0D-A19966E11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lang="en-US" sz="3200" b="1" i="0" u="none" strike="noStrike" cap="none" dirty="0">
                <a:solidFill>
                  <a:srgbClr val="FFFFFF"/>
                </a:solidFill>
                <a:latin typeface="Calibri"/>
                <a:ea typeface="Calibri"/>
                <a:cs typeface="Calibri"/>
                <a:sym typeface="Calibri"/>
              </a:endParaRPr>
            </a:p>
          </p:txBody>
        </p:sp>
      </p:grpSp>
      <p:sp>
        <p:nvSpPr>
          <p:cNvPr id="4099" name="Google Shape;4099;p18"/>
          <p:cNvSpPr txBox="1"/>
          <p:nvPr/>
        </p:nvSpPr>
        <p:spPr>
          <a:xfrm>
            <a:off x="6826299" y="3111937"/>
            <a:ext cx="26479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600" b="1" i="0" u="sng" strike="noStrike" cap="none" dirty="0" err="1">
                <a:solidFill>
                  <a:srgbClr val="FFFFFF"/>
                </a:solidFill>
                <a:latin typeface="Arial"/>
                <a:ea typeface="Arial"/>
                <a:cs typeface="Arial"/>
                <a:sym typeface="Arial"/>
              </a:rPr>
              <a:t>Bài</a:t>
            </a:r>
            <a:r>
              <a:rPr lang="en-US" sz="3600" b="1" i="0" u="sng" strike="noStrike" cap="none" dirty="0">
                <a:solidFill>
                  <a:srgbClr val="FFFFFF"/>
                </a:solidFill>
                <a:latin typeface="Arial"/>
                <a:ea typeface="Arial"/>
                <a:cs typeface="Arial"/>
                <a:sym typeface="Arial"/>
              </a:rPr>
              <a:t> </a:t>
            </a:r>
            <a:r>
              <a:rPr lang="en-US" sz="3600" b="1" i="0" u="sng" strike="noStrike" cap="none" dirty="0" err="1">
                <a:solidFill>
                  <a:srgbClr val="FFFFFF"/>
                </a:solidFill>
                <a:latin typeface="Arial"/>
                <a:ea typeface="Arial"/>
                <a:cs typeface="Arial"/>
                <a:sym typeface="Arial"/>
              </a:rPr>
              <a:t>giải</a:t>
            </a:r>
            <a:endParaRPr sz="3600" b="1" i="0" u="sng" strike="noStrike" cap="none" dirty="0">
              <a:solidFill>
                <a:srgbClr val="FFFFFF"/>
              </a:solidFill>
              <a:latin typeface="Arial"/>
              <a:ea typeface="Arial"/>
              <a:cs typeface="Arial"/>
              <a:sym typeface="Arial"/>
            </a:endParaRPr>
          </a:p>
        </p:txBody>
      </p:sp>
      <p:sp>
        <p:nvSpPr>
          <p:cNvPr id="4100" name="Google Shape;4100;p18"/>
          <p:cNvSpPr txBox="1"/>
          <p:nvPr/>
        </p:nvSpPr>
        <p:spPr>
          <a:xfrm>
            <a:off x="5137178" y="3749305"/>
            <a:ext cx="6621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Con </a:t>
            </a:r>
            <a:r>
              <a:rPr lang="en-US" sz="3200" b="1" i="0" u="none" strike="noStrike" cap="none" dirty="0" err="1">
                <a:solidFill>
                  <a:srgbClr val="FFFFFF"/>
                </a:solidFill>
                <a:latin typeface="Arial"/>
                <a:ea typeface="Arial"/>
                <a:cs typeface="Arial"/>
                <a:sym typeface="Arial"/>
              </a:rPr>
              <a:t>bò</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4101" name="Google Shape;4101;p18"/>
          <p:cNvSpPr txBox="1"/>
          <p:nvPr/>
        </p:nvSpPr>
        <p:spPr>
          <a:xfrm>
            <a:off x="5636883" y="4391884"/>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x 3 = 360 (kg)</a:t>
            </a:r>
            <a:endParaRPr sz="1200" dirty="0"/>
          </a:p>
        </p:txBody>
      </p:sp>
      <p:sp>
        <p:nvSpPr>
          <p:cNvPr id="4102" name="Google Shape;4102;p18"/>
          <p:cNvSpPr txBox="1"/>
          <p:nvPr/>
        </p:nvSpPr>
        <p:spPr>
          <a:xfrm>
            <a:off x="7204583" y="6184193"/>
            <a:ext cx="612111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dirty="0" err="1">
                <a:solidFill>
                  <a:srgbClr val="FFFFFF"/>
                </a:solidFill>
                <a:latin typeface="Arial"/>
                <a:ea typeface="Arial"/>
                <a:cs typeface="Arial"/>
                <a:sym typeface="Arial"/>
              </a:rPr>
              <a:t>Đáp</a:t>
            </a:r>
            <a:r>
              <a:rPr lang="en-US" sz="3200" b="1" dirty="0">
                <a:solidFill>
                  <a:srgbClr val="FFFFFF"/>
                </a:solidFill>
                <a:latin typeface="Arial"/>
                <a:ea typeface="Arial"/>
                <a:cs typeface="Arial"/>
                <a:sym typeface="Arial"/>
              </a:rPr>
              <a:t> </a:t>
            </a:r>
            <a:r>
              <a:rPr lang="en-US" sz="3200" b="1" dirty="0" err="1">
                <a:solidFill>
                  <a:srgbClr val="FFFFFF"/>
                </a:solidFill>
                <a:latin typeface="Arial"/>
                <a:ea typeface="Arial"/>
                <a:cs typeface="Arial"/>
                <a:sym typeface="Arial"/>
              </a:rPr>
              <a:t>số</a:t>
            </a:r>
            <a:r>
              <a:rPr lang="en-US" sz="3200" b="1" dirty="0">
                <a:solidFill>
                  <a:srgbClr val="FFFFFF"/>
                </a:solidFill>
                <a:latin typeface="Arial"/>
                <a:ea typeface="Arial"/>
                <a:cs typeface="Arial"/>
                <a:sym typeface="Arial"/>
              </a:rPr>
              <a:t>: </a:t>
            </a:r>
            <a:r>
              <a:rPr lang="en-US" sz="3200" b="1" dirty="0">
                <a:solidFill>
                  <a:srgbClr val="FFFFFF"/>
                </a:solidFill>
              </a:rPr>
              <a:t>480</a:t>
            </a:r>
            <a:r>
              <a:rPr lang="en-US" sz="3200" b="1" dirty="0">
                <a:solidFill>
                  <a:srgbClr val="FFFFFF"/>
                </a:solidFill>
                <a:latin typeface="Arial"/>
                <a:ea typeface="Arial"/>
                <a:cs typeface="Arial"/>
                <a:sym typeface="Arial"/>
              </a:rPr>
              <a:t> kg</a:t>
            </a:r>
            <a:endParaRPr sz="3200" b="1" i="0" u="none" strike="noStrike" cap="none" dirty="0">
              <a:solidFill>
                <a:srgbClr val="FFFFFF"/>
              </a:solidFill>
              <a:latin typeface="Arial"/>
              <a:ea typeface="Arial"/>
              <a:cs typeface="Arial"/>
              <a:sym typeface="Arial"/>
            </a:endParaRPr>
          </a:p>
        </p:txBody>
      </p:sp>
      <p:pic>
        <p:nvPicPr>
          <p:cNvPr id="15" name="Picture 14">
            <a:extLst>
              <a:ext uri="{FF2B5EF4-FFF2-40B4-BE49-F238E27FC236}">
                <a16:creationId xmlns:a16="http://schemas.microsoft.com/office/drawing/2014/main" id="{68C62C78-F94F-2EE0-EDD0-0B8FBD3741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
        <p:nvSpPr>
          <p:cNvPr id="16" name="Google Shape;4100;p18">
            <a:extLst>
              <a:ext uri="{FF2B5EF4-FFF2-40B4-BE49-F238E27FC236}">
                <a16:creationId xmlns:a16="http://schemas.microsoft.com/office/drawing/2014/main" id="{73BA835F-1E0E-16F4-C17F-223ABE6A72BC}"/>
              </a:ext>
            </a:extLst>
          </p:cNvPr>
          <p:cNvSpPr txBox="1"/>
          <p:nvPr/>
        </p:nvSpPr>
        <p:spPr>
          <a:xfrm>
            <a:off x="4991609" y="4949886"/>
            <a:ext cx="72982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err="1">
                <a:solidFill>
                  <a:srgbClr val="FFFFFF"/>
                </a:solidFill>
                <a:latin typeface="Arial"/>
                <a:ea typeface="Arial"/>
                <a:cs typeface="Arial"/>
                <a:sym typeface="Arial"/>
              </a:rPr>
              <a:t>Cả</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hai</a:t>
            </a:r>
            <a:r>
              <a:rPr lang="en-US" sz="3200" b="1" i="0" u="none" strike="noStrike" cap="none" dirty="0">
                <a:solidFill>
                  <a:srgbClr val="FFFFFF"/>
                </a:solidFill>
                <a:latin typeface="Arial"/>
                <a:ea typeface="Arial"/>
                <a:cs typeface="Arial"/>
                <a:sym typeface="Arial"/>
              </a:rPr>
              <a:t> con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17" name="Google Shape;4101;p18">
            <a:extLst>
              <a:ext uri="{FF2B5EF4-FFF2-40B4-BE49-F238E27FC236}">
                <a16:creationId xmlns:a16="http://schemas.microsoft.com/office/drawing/2014/main" id="{2F338515-4FED-2AAB-DEC9-D997CB530662}"/>
              </a:ext>
            </a:extLst>
          </p:cNvPr>
          <p:cNvSpPr txBox="1"/>
          <p:nvPr/>
        </p:nvSpPr>
        <p:spPr>
          <a:xfrm>
            <a:off x="5727499" y="5599458"/>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a:t>
            </a:r>
            <a:r>
              <a:rPr lang="en-US" sz="3200" b="1" dirty="0">
                <a:solidFill>
                  <a:srgbClr val="FFFFFF"/>
                </a:solidFill>
              </a:rPr>
              <a:t>+ 360</a:t>
            </a:r>
            <a:r>
              <a:rPr lang="en-US" sz="3200" b="1" i="0" u="none" strike="noStrike" cap="none" dirty="0">
                <a:solidFill>
                  <a:srgbClr val="FFFFFF"/>
                </a:solidFill>
                <a:latin typeface="Arial"/>
                <a:ea typeface="Arial"/>
                <a:cs typeface="Arial"/>
                <a:sym typeface="Arial"/>
              </a:rPr>
              <a:t> = </a:t>
            </a:r>
            <a:r>
              <a:rPr lang="en-US" sz="3200" b="1" dirty="0">
                <a:solidFill>
                  <a:srgbClr val="FFFFFF"/>
                </a:solidFill>
              </a:rPr>
              <a:t>480</a:t>
            </a:r>
            <a:r>
              <a:rPr lang="en-US" sz="3200" b="1" i="0" u="none" strike="noStrike" cap="none" dirty="0">
                <a:solidFill>
                  <a:srgbClr val="FFFFFF"/>
                </a:solidFill>
                <a:latin typeface="Arial"/>
                <a:ea typeface="Arial"/>
                <a:cs typeface="Arial"/>
                <a:sym typeface="Arial"/>
              </a:rPr>
              <a:t> (kg)</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Effect transition="in" filter="fade">
                                      <p:cBhvr>
                                        <p:cTn id="17" dur="500"/>
                                        <p:tgtEl>
                                          <p:spTgt spid="4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xEl>
                                              <p:pRg st="0" end="0"/>
                                            </p:txEl>
                                          </p:spTgt>
                                        </p:tgtEl>
                                        <p:attrNameLst>
                                          <p:attrName>style.visibility</p:attrName>
                                        </p:attrNameLst>
                                      </p:cBhvr>
                                      <p:to>
                                        <p:strVal val="visible"/>
                                      </p:to>
                                    </p:set>
                                    <p:animEffect transition="in" filter="fade">
                                      <p:cBhvr>
                                        <p:cTn id="32"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8" name="Google Shape;3478;p1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79" name="Google Shape;3479;p1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0" name="Google Shape;3480;p1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1" name="Google Shape;3481;p1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2" name="Google Shape;3482;p1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3" name="Google Shape;3483;p1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4" name="Google Shape;3484;p1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7" name="Google Shape;3487;p1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3" name="Google Shape;350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4" name="Google Shape;350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7" name="Google Shape;3507;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8" name="Google Shape;3508;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09" name="Google Shape;3509;p1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0" name="Google Shape;3510;p1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8" name="Google Shape;3528;p1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39" name="Google Shape;3539;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0" name="Google Shape;3540;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43" name="Google Shape;354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4" name="Google Shape;354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45" name="Google Shape;3545;p11"/>
          <p:cNvSpPr/>
          <p:nvPr/>
        </p:nvSpPr>
        <p:spPr>
          <a:xfrm>
            <a:off x="788296" y="1677245"/>
            <a:ext cx="8000908"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500"/>
              <a:buFont typeface="Coiny"/>
              <a:buNone/>
            </a:pPr>
            <a:r>
              <a:rPr lang="en-US" sz="11500" b="1" i="0" u="none" strike="noStrike" cap="none" dirty="0" err="1">
                <a:solidFill>
                  <a:srgbClr val="FF0000"/>
                </a:solidFill>
                <a:latin typeface="Coiny"/>
                <a:ea typeface="Coiny"/>
                <a:cs typeface="Coiny"/>
                <a:sym typeface="Coiny"/>
              </a:rPr>
              <a:t>Vận</a:t>
            </a:r>
            <a:r>
              <a:rPr lang="en-US" sz="11500" b="1" i="0" u="none" strike="noStrike" cap="none" dirty="0">
                <a:solidFill>
                  <a:srgbClr val="FF0000"/>
                </a:solidFill>
                <a:latin typeface="Coiny"/>
                <a:ea typeface="Coiny"/>
                <a:cs typeface="Coiny"/>
                <a:sym typeface="Coiny"/>
              </a:rPr>
              <a:t> </a:t>
            </a:r>
            <a:r>
              <a:rPr lang="en-US" sz="11500" b="1" i="0" u="none" strike="noStrike" cap="none" dirty="0" err="1">
                <a:solidFill>
                  <a:srgbClr val="FF0000"/>
                </a:solidFill>
                <a:latin typeface="Coiny"/>
                <a:ea typeface="Coiny"/>
                <a:cs typeface="Coiny"/>
                <a:sym typeface="Coiny"/>
              </a:rPr>
              <a:t>dụng</a:t>
            </a:r>
            <a:endParaRPr sz="11500" b="1" i="0" u="none" strike="noStrike" cap="none" dirty="0">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3553" name="Google Shape;3553;p11"/>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3554" name="Google Shape;3554;p11"/>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3555" name="Google Shape;3555;p11"/>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3556" name="Google Shape;3556;p11"/>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2" name="Google Shape;3562;p11"/>
            <p:cNvSpPr/>
            <p:nvPr/>
          </p:nvSpPr>
          <p:spPr>
            <a:xfrm rot="183274" flipH="1">
              <a:off x="3563270" y="2301351"/>
              <a:ext cx="252858" cy="218416"/>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0" name="Google Shape;3570;p1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2" name="Google Shape;3572;p1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4" name="Google Shape;3584;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5" name="Google Shape;3585;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8" name="Google Shape;3588;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9" name="Google Shape;3589;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592" name="Google Shape;3592;p1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3593" name="Google Shape;3593;p1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4" name="Google Shape;3594;p1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rot="-2480865" flipH="1">
              <a:off x="3422651" y="572781"/>
              <a:ext cx="2451852" cy="2635838"/>
              <a:chOff x="3838532" y="1040457"/>
              <a:chExt cx="2523574" cy="2981548"/>
            </a:xfrm>
          </p:grpSpPr>
          <p:sp>
            <p:nvSpPr>
              <p:cNvPr id="3601" name="Google Shape;3601;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03" name="Google Shape;3603;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5" name="Google Shape;3605;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10" name="Google Shape;361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2" name="Google Shape;361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0" name="Google Shape;362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2" name="Google Shape;362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7" name="Google Shape;3627;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9" name="Google Shape;3629;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34" name="Google Shape;3634;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6" name="Google Shape;3636;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w="76200" cap="flat" cmpd="sng">
              <a:solidFill>
                <a:srgbClr val="5E2700"/>
              </a:solidFill>
              <a:prstDash val="solid"/>
              <a:miter lim="800000"/>
              <a:headEnd type="none" w="sm" len="sm"/>
              <a:tailEnd type="none" w="sm" len="sm"/>
            </a:ln>
          </p:spPr>
        </p:cxnSp>
        <p:sp>
          <p:nvSpPr>
            <p:cNvPr id="3640" name="Google Shape;3640;p11"/>
            <p:cNvSpPr/>
            <p:nvPr/>
          </p:nvSpPr>
          <p:spPr>
            <a:xfrm>
              <a:off x="5775252" y="4155575"/>
              <a:ext cx="119250" cy="110540"/>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5"/>
                                        </p:tgtEl>
                                        <p:attrNameLst>
                                          <p:attrName>style.visibility</p:attrName>
                                        </p:attrNameLst>
                                      </p:cBhvr>
                                      <p:to>
                                        <p:strVal val="visible"/>
                                      </p:to>
                                    </p:set>
                                    <p:animEffect transition="in" filter="fade">
                                      <p:cBhvr>
                                        <p:cTn id="7" dur="1000"/>
                                        <p:tgtEl>
                                          <p:spTgt spid="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56"/>
        <p:cNvGrpSpPr/>
        <p:nvPr/>
      </p:nvGrpSpPr>
      <p:grpSpPr>
        <a:xfrm>
          <a:off x="0" y="0"/>
          <a:ext cx="0" cy="0"/>
          <a:chOff x="0" y="0"/>
          <a:chExt cx="0" cy="0"/>
        </a:xfrm>
      </p:grpSpPr>
      <p:sp>
        <p:nvSpPr>
          <p:cNvPr id="4059" name="Google Shape;4059;p16"/>
          <p:cNvSpPr txBox="1"/>
          <p:nvPr/>
        </p:nvSpPr>
        <p:spPr>
          <a:xfrm>
            <a:off x="3124200" y="4924963"/>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b</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Phép</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tính</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có</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kết</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quả</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bằng</a:t>
            </a:r>
            <a:r>
              <a:rPr lang="en-US" sz="3200" dirty="0">
                <a:solidFill>
                  <a:schemeClr val="lt1"/>
                </a:solidFill>
                <a:latin typeface="Arial"/>
                <a:ea typeface="Arial"/>
                <a:cs typeface="Arial"/>
                <a:sym typeface="Arial"/>
              </a:rPr>
              <a:t> 638 </a:t>
            </a:r>
            <a:r>
              <a:rPr lang="en-US" sz="3200" dirty="0" err="1">
                <a:solidFill>
                  <a:schemeClr val="lt1"/>
                </a:solidFill>
                <a:latin typeface="Arial"/>
                <a:ea typeface="Arial"/>
                <a:cs typeface="Arial"/>
                <a:sym typeface="Arial"/>
              </a:rPr>
              <a:t>là</a:t>
            </a:r>
            <a:r>
              <a:rPr lang="en-US" sz="3200" dirty="0">
                <a:solidFill>
                  <a:schemeClr val="lt1"/>
                </a:solidFill>
                <a:latin typeface="Arial"/>
                <a:ea typeface="Arial"/>
                <a:cs typeface="Arial"/>
                <a:sym typeface="Arial"/>
              </a:rPr>
              <a:t>:</a:t>
            </a:r>
            <a:endParaRPr dirty="0"/>
          </a:p>
        </p:txBody>
      </p:sp>
      <p:sp>
        <p:nvSpPr>
          <p:cNvPr id="4060" name="Google Shape;4060;p16"/>
          <p:cNvSpPr txBox="1"/>
          <p:nvPr/>
        </p:nvSpPr>
        <p:spPr>
          <a:xfrm>
            <a:off x="3429000" y="5825411"/>
            <a:ext cx="9639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990 - 352</a:t>
            </a:r>
            <a:r>
              <a:rPr lang="en-US" sz="3200" b="1" dirty="0">
                <a:solidFill>
                  <a:srgbClr val="FFC000"/>
                </a:solidFill>
                <a:latin typeface="Arial"/>
                <a:ea typeface="Arial"/>
                <a:cs typeface="Arial"/>
                <a:sym typeface="Arial"/>
              </a:rPr>
              <a:t>       B. </a:t>
            </a:r>
            <a:r>
              <a:rPr lang="en-US" sz="3200" b="1" dirty="0">
                <a:solidFill>
                  <a:srgbClr val="FFC000"/>
                </a:solidFill>
              </a:rPr>
              <a:t>863 - 254</a:t>
            </a:r>
            <a:r>
              <a:rPr lang="en-US" sz="3200" b="1" dirty="0">
                <a:solidFill>
                  <a:srgbClr val="FFC000"/>
                </a:solidFill>
                <a:latin typeface="Arial"/>
                <a:ea typeface="Arial"/>
                <a:cs typeface="Arial"/>
                <a:sym typeface="Arial"/>
              </a:rPr>
              <a:t>        C. </a:t>
            </a:r>
            <a:r>
              <a:rPr lang="en-US" sz="3200" b="1" dirty="0">
                <a:solidFill>
                  <a:srgbClr val="FFC000"/>
                </a:solidFill>
              </a:rPr>
              <a:t>383 + 265</a:t>
            </a:r>
            <a:endParaRPr dirty="0"/>
          </a:p>
        </p:txBody>
      </p:sp>
      <p:grpSp>
        <p:nvGrpSpPr>
          <p:cNvPr id="3" name="Group 2">
            <a:extLst>
              <a:ext uri="{FF2B5EF4-FFF2-40B4-BE49-F238E27FC236}">
                <a16:creationId xmlns:a16="http://schemas.microsoft.com/office/drawing/2014/main" id="{A57317C8-A8C6-3ECA-5EA3-0F10DE99E926}"/>
              </a:ext>
            </a:extLst>
          </p:cNvPr>
          <p:cNvGrpSpPr/>
          <p:nvPr/>
        </p:nvGrpSpPr>
        <p:grpSpPr>
          <a:xfrm>
            <a:off x="5186362" y="1597044"/>
            <a:ext cx="6573838" cy="968356"/>
            <a:chOff x="5186362" y="1597044"/>
            <a:chExt cx="6573838" cy="968356"/>
          </a:xfrm>
        </p:grpSpPr>
        <p:sp>
          <p:nvSpPr>
            <p:cNvPr id="2" name="Rectangle 1">
              <a:extLst>
                <a:ext uri="{FF2B5EF4-FFF2-40B4-BE49-F238E27FC236}">
                  <a16:creationId xmlns:a16="http://schemas.microsoft.com/office/drawing/2014/main" id="{1070C252-4A1D-EFD6-0BFA-8E08ECFEAEE1}"/>
                </a:ext>
              </a:extLst>
            </p:cNvPr>
            <p:cNvSpPr/>
            <p:nvPr/>
          </p:nvSpPr>
          <p:spPr>
            <a:xfrm>
              <a:off x="5287962" y="1600200"/>
              <a:ext cx="6472238"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Google Shape;4061;p16"/>
            <p:cNvSpPr/>
            <p:nvPr/>
          </p:nvSpPr>
          <p:spPr>
            <a:xfrm>
              <a:off x="5186362" y="1597044"/>
              <a:ext cx="6472238" cy="861251"/>
            </a:xfrm>
            <a:prstGeom prst="rect">
              <a:avLst/>
            </a:prstGeom>
            <a:solidFill>
              <a:srgbClr val="92D050"/>
            </a:solidFill>
            <a:ln>
              <a:noFill/>
            </a:ln>
          </p:spPr>
          <p:txBody>
            <a:bodyPr spcFirstLastPara="1" wrap="square" lIns="91425" tIns="45700" rIns="91425" bIns="45700" anchor="ctr" anchorCtr="0">
              <a:noAutofit/>
            </a:bodyPr>
            <a:lstStyle/>
            <a:p>
              <a:pPr lvl="0" algn="ctr">
                <a:buClr>
                  <a:schemeClr val="dk1"/>
                </a:buClr>
                <a:buSzPts val="4400"/>
              </a:pPr>
              <a:r>
                <a:rPr lang="en-US" sz="4400" dirty="0" err="1">
                  <a:solidFill>
                    <a:schemeClr val="tx1"/>
                  </a:solidFill>
                  <a:latin typeface="Arial" panose="020B0604020202020204" pitchFamily="34" charset="0"/>
                  <a:cs typeface="Arial" panose="020B0604020202020204" pitchFamily="34" charset="0"/>
                </a:rPr>
                <a:t>Chọn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kết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đúng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endParaRPr sz="4400" b="0" i="0" u="none" strike="noStrike" cap="none" dirty="0">
                <a:solidFill>
                  <a:schemeClr val="tx1"/>
                </a:solidFill>
                <a:sym typeface="Arial"/>
              </a:endParaRPr>
            </a:p>
          </p:txBody>
        </p:sp>
      </p:grpSp>
      <p:sp>
        <p:nvSpPr>
          <p:cNvPr id="4062" name="Google Shape;4062;p16"/>
          <p:cNvSpPr/>
          <p:nvPr/>
        </p:nvSpPr>
        <p:spPr>
          <a:xfrm>
            <a:off x="9328149" y="4022794"/>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064" name="Google Shape;4064;p16"/>
          <p:cNvSpPr txBox="1"/>
          <p:nvPr/>
        </p:nvSpPr>
        <p:spPr>
          <a:xfrm>
            <a:off x="1981200" y="3240039"/>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a) </a:t>
            </a:r>
            <a:r>
              <a:rPr lang="en-US" sz="3200" dirty="0" err="1">
                <a:solidFill>
                  <a:schemeClr val="lt1"/>
                </a:solidFill>
              </a:rPr>
              <a:t>Kết</a:t>
            </a:r>
            <a:r>
              <a:rPr lang="en-US" sz="3200" dirty="0">
                <a:solidFill>
                  <a:schemeClr val="lt1"/>
                </a:solidFill>
              </a:rPr>
              <a:t> </a:t>
            </a:r>
            <a:r>
              <a:rPr lang="en-US" sz="3200" dirty="0" err="1">
                <a:solidFill>
                  <a:schemeClr val="lt1"/>
                </a:solidFill>
              </a:rPr>
              <a:t>quả</a:t>
            </a:r>
            <a:r>
              <a:rPr lang="en-US" sz="3200" dirty="0">
                <a:solidFill>
                  <a:schemeClr val="lt1"/>
                </a:solidFill>
              </a:rPr>
              <a:t> </a:t>
            </a:r>
            <a:r>
              <a:rPr lang="en-US" sz="3200" dirty="0" err="1">
                <a:solidFill>
                  <a:schemeClr val="lt1"/>
                </a:solidFill>
              </a:rPr>
              <a:t>của</a:t>
            </a:r>
            <a:r>
              <a:rPr lang="en-US" sz="3200" dirty="0">
                <a:solidFill>
                  <a:schemeClr val="lt1"/>
                </a:solidFill>
              </a:rPr>
              <a:t> </a:t>
            </a:r>
            <a:r>
              <a:rPr lang="en-US" sz="3200" dirty="0" err="1">
                <a:solidFill>
                  <a:schemeClr val="lt1"/>
                </a:solidFill>
              </a:rPr>
              <a:t>phép</a:t>
            </a:r>
            <a:r>
              <a:rPr lang="en-US" sz="3200" dirty="0">
                <a:solidFill>
                  <a:schemeClr val="lt1"/>
                </a:solidFill>
              </a:rPr>
              <a:t> </a:t>
            </a:r>
            <a:r>
              <a:rPr lang="en-US" sz="3200" dirty="0" err="1">
                <a:solidFill>
                  <a:schemeClr val="lt1"/>
                </a:solidFill>
              </a:rPr>
              <a:t>tính</a:t>
            </a:r>
            <a:r>
              <a:rPr lang="en-US" sz="3200" dirty="0">
                <a:solidFill>
                  <a:schemeClr val="lt1"/>
                </a:solidFill>
              </a:rPr>
              <a:t> 193 – 79 </a:t>
            </a:r>
            <a:r>
              <a:rPr lang="en-US" sz="3200" dirty="0" err="1">
                <a:solidFill>
                  <a:schemeClr val="lt1"/>
                </a:solidFill>
              </a:rPr>
              <a:t>là</a:t>
            </a:r>
            <a:r>
              <a:rPr lang="en-US" sz="3200" dirty="0">
                <a:solidFill>
                  <a:schemeClr val="lt1"/>
                </a:solidFill>
                <a:latin typeface="Arial"/>
                <a:ea typeface="Arial"/>
                <a:cs typeface="Arial"/>
                <a:sym typeface="Arial"/>
              </a:rPr>
              <a:t>: </a:t>
            </a:r>
            <a:endParaRPr dirty="0"/>
          </a:p>
        </p:txBody>
      </p:sp>
      <p:sp>
        <p:nvSpPr>
          <p:cNvPr id="4065" name="Google Shape;4065;p16"/>
          <p:cNvSpPr txBox="1"/>
          <p:nvPr/>
        </p:nvSpPr>
        <p:spPr>
          <a:xfrm>
            <a:off x="2557463" y="4024515"/>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141</a:t>
            </a:r>
            <a:r>
              <a:rPr lang="en-US" sz="3200" b="1" dirty="0">
                <a:solidFill>
                  <a:srgbClr val="FFC000"/>
                </a:solidFill>
                <a:latin typeface="Arial"/>
                <a:ea typeface="Arial"/>
                <a:cs typeface="Arial"/>
                <a:sym typeface="Arial"/>
              </a:rPr>
              <a:t>                  B. </a:t>
            </a:r>
            <a:r>
              <a:rPr lang="en-US" sz="3200" b="1" dirty="0">
                <a:solidFill>
                  <a:srgbClr val="FFC000"/>
                </a:solidFill>
              </a:rPr>
              <a:t>113</a:t>
            </a:r>
            <a:r>
              <a:rPr lang="en-US" sz="3200" b="1" dirty="0">
                <a:solidFill>
                  <a:srgbClr val="FFC000"/>
                </a:solidFill>
                <a:latin typeface="Arial"/>
                <a:ea typeface="Arial"/>
                <a:cs typeface="Arial"/>
                <a:sym typeface="Arial"/>
              </a:rPr>
              <a:t>                     C. </a:t>
            </a:r>
            <a:r>
              <a:rPr lang="en-US" sz="3200" b="1" dirty="0">
                <a:solidFill>
                  <a:srgbClr val="FFC000"/>
                </a:solidFill>
              </a:rPr>
              <a:t>114</a:t>
            </a:r>
            <a:endParaRPr dirty="0"/>
          </a:p>
        </p:txBody>
      </p:sp>
      <p:sp>
        <p:nvSpPr>
          <p:cNvPr id="4068" name="Google Shape;4068;p16"/>
          <p:cNvSpPr/>
          <p:nvPr/>
        </p:nvSpPr>
        <p:spPr>
          <a:xfrm>
            <a:off x="3429000" y="5825411"/>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4">
                                            <p:txEl>
                                              <p:pRg st="0" end="0"/>
                                            </p:txEl>
                                          </p:spTgt>
                                        </p:tgtEl>
                                        <p:attrNameLst>
                                          <p:attrName>style.visibility</p:attrName>
                                        </p:attrNameLst>
                                      </p:cBhvr>
                                      <p:to>
                                        <p:strVal val="visible"/>
                                      </p:to>
                                    </p:set>
                                    <p:animEffect transition="in" filter="fade">
                                      <p:cBhvr>
                                        <p:cTn id="7" dur="500"/>
                                        <p:tgtEl>
                                          <p:spTgt spid="4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65"/>
                                        </p:tgtEl>
                                        <p:attrNameLst>
                                          <p:attrName>style.visibility</p:attrName>
                                        </p:attrNameLst>
                                      </p:cBhvr>
                                      <p:to>
                                        <p:strVal val="visible"/>
                                      </p:to>
                                    </p:set>
                                    <p:anim calcmode="lin" valueType="num">
                                      <p:cBhvr additive="base">
                                        <p:cTn id="12" dur="500"/>
                                        <p:tgtEl>
                                          <p:spTgt spid="40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2"/>
                                        </p:tgtEl>
                                        <p:attrNameLst>
                                          <p:attrName>style.visibility</p:attrName>
                                        </p:attrNameLst>
                                      </p:cBhvr>
                                      <p:to>
                                        <p:strVal val="visible"/>
                                      </p:to>
                                    </p:set>
                                    <p:animEffect transition="in" filter="fade">
                                      <p:cBhvr>
                                        <p:cTn id="17" dur="500"/>
                                        <p:tgtEl>
                                          <p:spTgt spid="4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9">
                                            <p:txEl>
                                              <p:pRg st="0" end="0"/>
                                            </p:txEl>
                                          </p:spTgt>
                                        </p:tgtEl>
                                        <p:attrNameLst>
                                          <p:attrName>style.visibility</p:attrName>
                                        </p:attrNameLst>
                                      </p:cBhvr>
                                      <p:to>
                                        <p:strVal val="visible"/>
                                      </p:to>
                                    </p:set>
                                    <p:animEffect transition="in" filter="fade">
                                      <p:cBhvr>
                                        <p:cTn id="22" dur="500"/>
                                        <p:tgtEl>
                                          <p:spTgt spid="4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0"/>
                                        </p:tgtEl>
                                        <p:attrNameLst>
                                          <p:attrName>style.visibility</p:attrName>
                                        </p:attrNameLst>
                                      </p:cBhvr>
                                      <p:to>
                                        <p:strVal val="visible"/>
                                      </p:to>
                                    </p:set>
                                    <p:anim calcmode="lin" valueType="num">
                                      <p:cBhvr additive="base">
                                        <p:cTn id="27" dur="500"/>
                                        <p:tgtEl>
                                          <p:spTgt spid="40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8"/>
                                        </p:tgtEl>
                                        <p:attrNameLst>
                                          <p:attrName>style.visibility</p:attrName>
                                        </p:attrNameLst>
                                      </p:cBhvr>
                                      <p:to>
                                        <p:strVal val="visible"/>
                                      </p:to>
                                    </p:set>
                                    <p:animEffect transition="in" filter="fade">
                                      <p:cBhvr>
                                        <p:cTn id="32" dur="500"/>
                                        <p:tgtEl>
                                          <p:spTgt spid="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CE289"/>
              </a:buClr>
              <a:buSzPts val="2800"/>
              <a:buFont typeface="Arial"/>
              <a:buNone/>
            </a:pPr>
            <a:r>
              <a:rPr lang="en-US" sz="2800" b="0" i="0" u="none" strike="noStrike" cap="non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5068830" y="2668436"/>
            <a:ext cx="698513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CE289"/>
              </a:buClr>
              <a:buSzPts val="8000"/>
              <a:buFont typeface="Arial"/>
              <a:buNone/>
            </a:pP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Nêu</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quy</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tắc</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gấp</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lên</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một</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số</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lần</a:t>
            </a:r>
            <a:endParaRPr sz="5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266112" y="4498661"/>
            <a:ext cx="6590573" cy="212299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dirty="0" err="1">
                <a:solidFill>
                  <a:srgbClr val="562503"/>
                </a:solidFill>
                <a:latin typeface="Itim"/>
                <a:ea typeface="Itim"/>
                <a:cs typeface="Itim"/>
                <a:sym typeface="Itim"/>
              </a:rPr>
              <a:t>Muốn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gấp</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lên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r>
              <a:rPr lang="en-US" sz="4800" b="0" i="0" u="none" strike="noStrike" cap="none" dirty="0">
                <a:solidFill>
                  <a:srgbClr val="562503"/>
                </a:solidFill>
                <a:latin typeface="Itim"/>
                <a:ea typeface="Itim"/>
                <a:cs typeface="Itim"/>
                <a:sym typeface="Itim"/>
              </a:rPr>
              <a:t>, ta </a:t>
            </a:r>
            <a:r>
              <a:rPr lang="en-US" sz="4800" b="0" i="0" u="none" strike="noStrike" cap="none" dirty="0" err="1">
                <a:solidFill>
                  <a:srgbClr val="562503"/>
                </a:solidFill>
                <a:latin typeface="Itim"/>
                <a:ea typeface="Itim"/>
                <a:cs typeface="Itim"/>
                <a:sym typeface="Itim"/>
              </a:rPr>
              <a:t>lấy</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đó</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nhân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với</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7200"/>
              <a:buFont typeface="Itim"/>
              <a:buNone/>
            </a:pPr>
            <a:r>
              <a:rPr lang="en-US" sz="6000" b="0" i="0" u="none" strike="noStrike" cap="none" dirty="0" err="1">
                <a:solidFill>
                  <a:srgbClr val="562503"/>
                </a:solidFill>
                <a:latin typeface="Itim"/>
                <a:ea typeface="Itim"/>
                <a:cs typeface="Itim"/>
                <a:sym typeface="Itim"/>
              </a:rPr>
              <a:t>Nêu</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quy</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tắc</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giảm</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đi</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một</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số</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5951882" y="4630580"/>
            <a:ext cx="5313504" cy="1994425"/>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giảm</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đi</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000" dirty="0">
                <a:solidFill>
                  <a:srgbClr val="562503"/>
                </a:solidFill>
                <a:latin typeface="Calibri" panose="020F0502020204030204" pitchFamily="34" charset="0"/>
                <a:cs typeface="Calibri" panose="020F0502020204030204" pitchFamily="34" charset="0"/>
              </a:rPr>
              <a:t>, ta </a:t>
            </a:r>
            <a:r>
              <a:rPr lang="en-US" sz="4000" dirty="0" err="1">
                <a:solidFill>
                  <a:srgbClr val="562503"/>
                </a:solidFill>
                <a:latin typeface="Calibri" panose="020F0502020204030204" pitchFamily="34" charset="0"/>
                <a:cs typeface="Calibri" panose="020F0502020204030204" pitchFamily="34" charset="0"/>
              </a:rPr>
              <a:t>lấy</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đó</a:t>
            </a:r>
            <a:r>
              <a:rPr lang="en-US" sz="4000" dirty="0">
                <a:solidFill>
                  <a:srgbClr val="562503"/>
                </a:solidFill>
                <a:latin typeface="Calibri" panose="020F0502020204030204" pitchFamily="34" charset="0"/>
                <a:cs typeface="Calibri" panose="020F0502020204030204" pitchFamily="34" charset="0"/>
              </a:rPr>
              <a:t> chia </a:t>
            </a:r>
            <a:r>
              <a:rPr lang="en-US" sz="4000" dirty="0" err="1">
                <a:solidFill>
                  <a:srgbClr val="562503"/>
                </a:solidFill>
                <a:latin typeface="Calibri" panose="020F0502020204030204" pitchFamily="34" charset="0"/>
                <a:cs typeface="Calibri" panose="020F0502020204030204" pitchFamily="34" charset="0"/>
              </a:rPr>
              <a:t>cho</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lần</a:t>
            </a:r>
            <a:endParaRPr sz="40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8800"/>
              <a:buFont typeface="Arial"/>
              <a:buNone/>
            </a:pP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Nêu</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quy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tắc</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so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sánh</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bé</a:t>
            </a:r>
            <a:endParaRPr sz="4600" dirty="0">
              <a:latin typeface="Calibri" panose="020F0502020204030204" pitchFamily="34" charset="0"/>
              <a:cs typeface="Calibri" panose="020F0502020204030204" pitchFamily="34"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4386544" y="4900226"/>
            <a:ext cx="7674990" cy="183357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tìm</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ta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chia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cho</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a:t>
            </a:r>
            <a:endParaRPr sz="4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10148551" y="1209515"/>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320544"/>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dirty="0" err="1">
                <a:solidFill>
                  <a:srgbClr val="FF0000"/>
                </a:solidFill>
                <a:latin typeface="Coiny"/>
                <a:ea typeface="Coiny"/>
                <a:cs typeface="Coiny"/>
                <a:sym typeface="Coiny"/>
              </a:rPr>
              <a:t>Luyện</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tập</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chung</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tiết</a:t>
            </a:r>
            <a:r>
              <a:rPr lang="en-US" sz="4400" dirty="0">
                <a:solidFill>
                  <a:srgbClr val="FF0000"/>
                </a:solidFill>
                <a:latin typeface="Coiny"/>
                <a:ea typeface="Coiny"/>
                <a:cs typeface="Coiny"/>
                <a:sym typeface="Coiny"/>
              </a:rPr>
              <a:t> 1)</a:t>
            </a:r>
            <a:endParaRPr sz="4400" dirty="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4968462" y="706598"/>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dirty="0" err="1">
                <a:solidFill>
                  <a:srgbClr val="CE7925"/>
                </a:solidFill>
                <a:latin typeface="Calibri" panose="020F0502020204030204" pitchFamily="34" charset="0"/>
                <a:ea typeface="Arial"/>
                <a:cs typeface="Calibri" panose="020F0502020204030204" pitchFamily="34" charset="0"/>
                <a:sym typeface="Arial"/>
              </a:rPr>
              <a:t>Toán</a:t>
            </a:r>
            <a:endParaRPr sz="3600" b="1" dirty="0">
              <a:solidFill>
                <a:srgbClr val="CE7925"/>
              </a:solidFill>
              <a:latin typeface="Calibri" panose="020F0502020204030204" pitchFamily="34" charset="0"/>
              <a:ea typeface="Arial"/>
              <a:cs typeface="Calibri" panose="020F0502020204030204" pitchFamily="34" charset="0"/>
              <a:sym typeface="Arial"/>
            </a:endParaRPr>
          </a:p>
          <a:p>
            <a:pPr marL="0" lvl="0" indent="0" algn="ctr" rtl="0">
              <a:lnSpc>
                <a:spcPct val="90000"/>
              </a:lnSpc>
              <a:spcBef>
                <a:spcPts val="1000"/>
              </a:spcBef>
              <a:spcAft>
                <a:spcPts val="0"/>
              </a:spcAft>
              <a:buClr>
                <a:srgbClr val="562503"/>
              </a:buClr>
              <a:buSzPts val="4400"/>
              <a:buNone/>
            </a:pPr>
            <a:endParaRPr sz="4400" b="1" dirty="0">
              <a:solidFill>
                <a:schemeClr val="accent4"/>
              </a:solidFill>
              <a:latin typeface="Calibri" panose="020F0502020204030204" pitchFamily="34" charset="0"/>
              <a:ea typeface="Arial"/>
              <a:cs typeface="Calibri" panose="020F0502020204030204" pitchFamily="34" charset="0"/>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930818" y="3295936"/>
            <a:ext cx="590168" cy="58396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126" name="Google Shape;2054;p1">
            <a:extLst>
              <a:ext uri="{FF2B5EF4-FFF2-40B4-BE49-F238E27FC236}">
                <a16:creationId xmlns:a16="http://schemas.microsoft.com/office/drawing/2014/main" id="{8ACB1D29-F687-9234-84D7-7B083F0BAF7A}"/>
              </a:ext>
            </a:extLst>
          </p:cNvPr>
          <p:cNvSpPr txBox="1">
            <a:spLocks/>
          </p:cNvSpPr>
          <p:nvPr/>
        </p:nvSpPr>
        <p:spPr>
          <a:xfrm>
            <a:off x="1851174" y="-16632"/>
            <a:ext cx="8629650" cy="10747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62503"/>
              </a:buClr>
              <a:buSzPts val="4000"/>
              <a:buFont typeface="Arial"/>
              <a:buNone/>
              <a:defRPr sz="4000" b="1" i="0" u="none" strike="noStrike" cap="none">
                <a:solidFill>
                  <a:srgbClr val="562503"/>
                </a:solidFill>
                <a:latin typeface="Itim"/>
                <a:ea typeface="Itim"/>
                <a:cs typeface="Itim"/>
                <a:sym typeface="Itim"/>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tim"/>
                <a:ea typeface="Itim"/>
                <a:cs typeface="Itim"/>
                <a:sym typeface="Itim"/>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pPr marL="0" indent="0" algn="ctr">
              <a:buSzPts val="4400"/>
            </a:pPr>
            <a:r>
              <a:rPr lang="en-US" sz="3000" dirty="0" err="1">
                <a:solidFill>
                  <a:srgbClr val="5E2700"/>
                </a:solidFill>
                <a:latin typeface="Calibri" panose="020F0502020204030204" pitchFamily="34" charset="0"/>
                <a:ea typeface="Arial"/>
                <a:cs typeface="Calibri" panose="020F0502020204030204" pitchFamily="34" charset="0"/>
                <a:sym typeface="Arial"/>
              </a:rPr>
              <a:t>Thứ</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ngày</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tháng</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năm</a:t>
            </a:r>
            <a:r>
              <a:rPr lang="en-US" sz="3000" dirty="0">
                <a:solidFill>
                  <a:srgbClr val="5E2700"/>
                </a:solidFill>
                <a:latin typeface="Calibri" panose="020F0502020204030204" pitchFamily="34" charset="0"/>
                <a:ea typeface="Arial"/>
                <a:cs typeface="Calibri" panose="020F0502020204030204" pitchFamily="34" charset="0"/>
                <a:sym typeface="Arial"/>
              </a:rPr>
              <a:t> 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3FDC-7522-5FA5-4C81-7EBB95ABCFA1}"/>
              </a:ext>
            </a:extLst>
          </p:cNvPr>
          <p:cNvSpPr>
            <a:spLocks noGrp="1"/>
          </p:cNvSpPr>
          <p:nvPr>
            <p:ph type="title"/>
          </p:nvPr>
        </p:nvSpPr>
        <p:spPr>
          <a:xfrm>
            <a:off x="4950692" y="565884"/>
            <a:ext cx="6696363" cy="1325563"/>
          </a:xfrm>
        </p:spPr>
        <p:txBody>
          <a:bodyPr>
            <a:normAutofit/>
          </a:bodyPr>
          <a:lstStyle/>
          <a:p>
            <a:r>
              <a:rPr lang="vi-VN"/>
              <a:t>YÊU CẦU CẦN ĐẠT</a:t>
            </a:r>
            <a:endParaRPr lang="en-US" dirty="0"/>
          </a:p>
        </p:txBody>
      </p:sp>
      <p:sp>
        <p:nvSpPr>
          <p:cNvPr id="3" name="Text Placeholder 2">
            <a:extLst>
              <a:ext uri="{FF2B5EF4-FFF2-40B4-BE49-F238E27FC236}">
                <a16:creationId xmlns:a16="http://schemas.microsoft.com/office/drawing/2014/main" id="{61A1EBA1-459F-2890-B6A6-64FDED12C28C}"/>
              </a:ext>
            </a:extLst>
          </p:cNvPr>
          <p:cNvSpPr>
            <a:spLocks noGrp="1"/>
          </p:cNvSpPr>
          <p:nvPr>
            <p:ph type="body" idx="1"/>
          </p:nvPr>
        </p:nvSpPr>
        <p:spPr>
          <a:xfrm>
            <a:off x="3500581" y="1555388"/>
            <a:ext cx="8562110" cy="2887302"/>
          </a:xfrm>
        </p:spPr>
        <p:txBody>
          <a:bodyPr>
            <a:normAutofit fontScale="92500"/>
          </a:bodyPr>
          <a:lstStyle/>
          <a:p>
            <a:pPr indent="-270510" algn="just">
              <a:lnSpc>
                <a:spcPct val="115000"/>
              </a:lnSpc>
              <a:spcAft>
                <a:spcPts val="800"/>
              </a:spcAft>
            </a:pPr>
            <a:r>
              <a:rPr lang="nl-NL"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3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500" dirty="0">
                <a:effectLst/>
                <a:latin typeface="Times New Roman" panose="02020603050405020304" pitchFamily="18" charset="0"/>
                <a:ea typeface="Calibri" panose="020F0502020204030204" pitchFamily="34" charset="0"/>
                <a:cs typeface="Times New Roman" panose="02020603050405020304" pitchFamily="18" charset="0"/>
              </a:rPr>
              <a:t>T</a:t>
            </a:r>
            <a:r>
              <a:rPr lang="nl-NL" sz="3500" dirty="0">
                <a:effectLst/>
                <a:latin typeface="Times New Roman" panose="02020603050405020304" pitchFamily="18" charset="0"/>
                <a:ea typeface="Calibri" panose="020F0502020204030204" pitchFamily="34" charset="0"/>
                <a:cs typeface="Times New Roman" panose="02020603050405020304" pitchFamily="18" charset="0"/>
              </a:rPr>
              <a:t>hực hiện phép nhân, chia số có 3 chữ số với  số só 1 chữ số</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800"/>
              </a:spcAft>
            </a:pPr>
            <a:r>
              <a:rPr lang="vi-VN" sz="35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3500" dirty="0">
                <a:effectLst/>
                <a:latin typeface="Times New Roman" panose="02020603050405020304" pitchFamily="18" charset="0"/>
                <a:ea typeface="Calibri" panose="020F0502020204030204" pitchFamily="34" charset="0"/>
                <a:cs typeface="Times New Roman" panose="02020603050405020304" pitchFamily="18" charset="0"/>
              </a:rPr>
              <a:t>Củng cố bài toán  gấp lên một số lần, giảm đi một số lần, so sánh số lớn gấp mấy lần số bé.</a:t>
            </a:r>
            <a:endParaRPr lang="en-US" sz="3500" dirty="0"/>
          </a:p>
        </p:txBody>
      </p:sp>
    </p:spTree>
    <p:extLst>
      <p:ext uri="{BB962C8B-B14F-4D97-AF65-F5344CB8AC3E}">
        <p14:creationId xmlns:p14="http://schemas.microsoft.com/office/powerpoint/2010/main" val="2711729251"/>
      </p:ext>
    </p:extLst>
  </p:cSld>
  <p:clrMapOvr>
    <a:masterClrMapping/>
  </p:clrMapOvr>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571</Words>
  <Application>Microsoft Office PowerPoint</Application>
  <PresentationFormat>Widescreen</PresentationFormat>
  <Paragraphs>116</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Coiny</vt:lpstr>
      <vt:lpstr>Itim</vt:lpstr>
      <vt:lpstr>Pattaya</vt:lpstr>
      <vt:lpstr>Arial</vt:lpstr>
      <vt:lpstr>Times New Roman</vt:lpstr>
      <vt:lpstr>UVN Van Chuong Nang</vt:lpstr>
      <vt:lpstr>Calibri</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chung (tiết 1)</vt:lpstr>
      <vt:lpstr>YÊU CẦU CẦN ĐẠT</vt:lpstr>
      <vt:lpstr>PowerPoint Presentation</vt:lpstr>
      <vt:lpstr>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 (tiết 1)</dc:title>
  <dc:creator>tran thao</dc:creator>
  <cp:lastModifiedBy>Thao Phuong</cp:lastModifiedBy>
  <cp:revision>7</cp:revision>
  <dcterms:created xsi:type="dcterms:W3CDTF">2022-05-06T07:49:06Z</dcterms:created>
  <dcterms:modified xsi:type="dcterms:W3CDTF">2022-12-18T07:20:07Z</dcterms:modified>
</cp:coreProperties>
</file>