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552" r:id="rId2"/>
    <p:sldId id="265" r:id="rId3"/>
    <p:sldId id="306" r:id="rId4"/>
    <p:sldId id="307" r:id="rId5"/>
    <p:sldId id="308" r:id="rId6"/>
    <p:sldId id="258" r:id="rId7"/>
    <p:sldId id="261" r:id="rId8"/>
    <p:sldId id="259" r:id="rId9"/>
    <p:sldId id="263" r:id="rId10"/>
    <p:sldId id="8340" r:id="rId11"/>
    <p:sldId id="289" r:id="rId12"/>
    <p:sldId id="262" r:id="rId13"/>
    <p:sldId id="290" r:id="rId14"/>
    <p:sldId id="292" r:id="rId15"/>
    <p:sldId id="310" r:id="rId16"/>
    <p:sldId id="309" r:id="rId17"/>
    <p:sldId id="311" r:id="rId18"/>
    <p:sldId id="298" r:id="rId19"/>
    <p:sldId id="277" r:id="rId20"/>
    <p:sldId id="295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61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FFB-77E9-43D2-804A-3021182FA08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C355-0D20-49FE-A74F-0361C2D5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26D5-6A81-8ED4-6D26-603046632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DE97-E591-DE4F-A739-56FAAC07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AE11-CB45-FCEE-1B21-421D06DB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8D73-30B0-3E7E-B543-8749FCDC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8446E-A57D-3351-2AF4-1CECF66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EC54-B9EF-F3FB-58FB-157FFB7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3F9BE-E25E-65C0-1CC3-1308D79B3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9D922-CCB8-1426-3390-CD209637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AB6F-9841-1CA6-AC74-9697F7B9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2F9D-E385-6293-EEE5-3DBB8CB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DAEBB-5CFE-2186-B93F-8631F7EF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9BBA0-28FC-7FC4-6026-FDF1C752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C2B5-0895-391F-2577-F82591E7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F8380-B0F1-E526-E400-EBC4F1B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50668-ED5C-16ED-FAA4-BB42522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58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B3EC-780A-30DE-79C7-CBD384D5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B30D-DF01-F153-59BD-8EA64D10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3F536-37B8-DBF4-AC14-2E7F0CFA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75D26-F96D-E904-925F-B8B626AE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5643F-C78A-1A56-86E0-295C138D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5FE7-8B20-7B69-041E-3D876E13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25DB-1771-5325-BD1F-3D0FCA29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7E5DC-E90A-D3FC-5607-E4F63A08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C4D6A-3B7D-641E-8E35-4DBC7A19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F1B6-9FAB-C80C-9675-DF9ED515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7695-6482-A38E-0F95-22DC53D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5E227-51EA-6FBA-E646-5B86D03C4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F6A6-A9D8-7DB2-6C3A-535DCF8F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0AE21-CDE2-973B-7111-48AFE697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91BEB-549B-C487-7DD0-D5B77A8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1404-31FD-84F1-D2E1-7CF2E1E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9FDC-20B1-AD3C-9FE8-4B88EE10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C0A08-F875-4F27-5D7E-336DF0FB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3C1EA-4518-36C8-F0C3-C151B2FCD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A97F5-D12E-45F1-F858-0B6717032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42C56-B895-9247-E8CD-DA16593F9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7B58B-61FD-C287-514F-9AA832A0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3C576-1308-DAFF-11F8-044F70C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DAEDC-FCFA-204F-3F52-B1EC4FFA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6A75-41AF-62CC-27DA-B6354AF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AEBE-F086-443A-38A9-3EBB087E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9862D-FDCE-5C4B-2F03-6CA2A3D5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A4C93-1364-D6BB-263C-6126A248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7EFBB-734D-71F5-945E-115A6F59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0B6E6-7DBF-6182-F858-5233CC14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58398-3D06-5327-50FD-B52B6717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D1F0-F213-0025-BEDC-ABEEE65B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8464-0EC7-1E35-2E96-C52374BB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13D5-0D7C-0FBD-8A86-C325E2233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01C91-4FD8-235C-2226-02DE6B6F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613B3-9B6A-63D2-18F6-B51ECD31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D6032-BF10-84F7-C397-A577FB47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BB78-97DC-0257-8F04-89B99128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8735C-C9CB-67B5-43B3-6160A2749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4101-6A9B-F039-A0D1-0205A341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5DFF7-CC7E-83D4-75D4-B4F2F4EE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B1F39-4654-6D9F-B38A-F2E23AB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3F2C2-592C-3721-5A38-EDF1C4B3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BF8CE-2ABA-3293-0AB7-8191AD13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A54D1-ECCD-FACA-69D6-58D0C1D4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2223-82CE-4F0A-C37B-D0BADA4DF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375D-56E9-4B37-9282-5884F4C3DD2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15DC6-BF19-7808-F848-4EA50BF7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710E3-697A-B1D0-DED3-5DF02138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7.gif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4.jpeg"/><Relationship Id="rId2" Type="http://schemas.openxmlformats.org/officeDocument/2006/relationships/audio" Target="../media/audio2.wav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3.jpeg"/><Relationship Id="rId5" Type="http://schemas.openxmlformats.org/officeDocument/2006/relationships/image" Target="../media/image19.gif"/><Relationship Id="rId15" Type="http://schemas.openxmlformats.org/officeDocument/2006/relationships/image" Target="../media/image21.jpe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23.gif"/><Relationship Id="rId15" Type="http://schemas.openxmlformats.org/officeDocument/2006/relationships/image" Target="../media/image22.jpe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12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image" Target="../media/image21.jpeg"/><Relationship Id="rId5" Type="http://schemas.openxmlformats.org/officeDocument/2006/relationships/image" Target="../media/image23.gif"/><Relationship Id="rId10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22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Diện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tích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hình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chữ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nhật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3960" y="2376677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517</Words>
  <Application>Microsoft Office PowerPoint</Application>
  <PresentationFormat>Widescreen</PresentationFormat>
  <Paragraphs>78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Montserrat Alternates Black</vt:lpstr>
      <vt:lpstr>SVN-Gretoon</vt:lpstr>
      <vt:lpstr>Tahoma</vt:lpstr>
      <vt:lpstr>Times New Roman</vt:lpstr>
      <vt:lpstr>UVN Van Chuong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Lê Thị Khánh Ly (420000327)</cp:lastModifiedBy>
  <cp:revision>2</cp:revision>
  <dcterms:created xsi:type="dcterms:W3CDTF">2023-01-30T13:37:16Z</dcterms:created>
  <dcterms:modified xsi:type="dcterms:W3CDTF">2023-02-09T02:48:02Z</dcterms:modified>
</cp:coreProperties>
</file>