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15" r:id="rId2"/>
    <p:sldId id="276" r:id="rId3"/>
    <p:sldId id="277" r:id="rId4"/>
    <p:sldId id="292" r:id="rId5"/>
    <p:sldId id="278" r:id="rId6"/>
    <p:sldId id="270" r:id="rId7"/>
    <p:sldId id="307" r:id="rId8"/>
    <p:sldId id="314" r:id="rId9"/>
    <p:sldId id="309" r:id="rId10"/>
    <p:sldId id="280" r:id="rId11"/>
    <p:sldId id="272" r:id="rId12"/>
    <p:sldId id="308" r:id="rId13"/>
    <p:sldId id="281" r:id="rId14"/>
  </p:sldIdLst>
  <p:sldSz cx="12192000" cy="6858000"/>
  <p:notesSz cx="6858000" cy="9144000"/>
  <p:embeddedFontLst>
    <p:embeddedFont>
      <p:font typeface="Nunito Black" panose="020B0604020202020204" charset="0"/>
      <p:bold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igmar One" panose="020B0604020202020204" charset="0"/>
      <p:regular r:id="rId23"/>
    </p:embeddedFont>
    <p:embeddedFont>
      <p:font typeface="Nunito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5F5F5"/>
    <a:srgbClr val="FF0066"/>
    <a:srgbClr val="10EE2A"/>
    <a:srgbClr val="FF3300"/>
    <a:srgbClr val="0ED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6" autoAdjust="0"/>
    <p:restoredTop sz="94660"/>
  </p:normalViewPr>
  <p:slideViewPr>
    <p:cSldViewPr snapToGrid="0">
      <p:cViewPr varScale="1">
        <p:scale>
          <a:sx n="66" d="100"/>
          <a:sy n="66" d="100"/>
        </p:scale>
        <p:origin x="5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C1F6-CA05-4BF9-9120-06FA3755F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98753-3F0E-4108-AE0B-FF1BA5D4C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23F26-6FF2-4518-ABF8-B9FAAC3B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7384C-7FC4-48C1-AE05-E0583D1E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CC8D6-CB9D-4C31-B0A0-96FE1B75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E94C-ED5B-4BFB-8FA1-25782059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C7E8A-707C-475F-8300-1A7CC8FAC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4F3C5-0683-4535-A21E-DFC446C1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6E8A5-28A7-449A-9813-EAC63DE3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1AD0D-21E0-4B9C-ADDC-3681AD3B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3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387BF-25B0-4B22-8625-E4FFCD4E1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45EBA-F126-4E8D-B470-5451DA8E0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C28D7-15E0-4444-A131-82CED006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98A84-B66F-4047-AC88-956C31CC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DAFCE-11AF-41CB-B8D2-41EA0CA2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E485-0A2E-4387-A9DC-18B2AAA3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FC9C7-1A27-4C67-A4E2-8E875E259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326A6-68BF-4D31-B6A4-177181B1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215BA-1996-45CA-A5D0-013C3A47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D06EF-BB66-4306-BB1E-40B2E1E4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BC49-B3CC-4D70-BE1A-E90D4347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E37DD-B9FD-441D-9205-9F26B7565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991BB-DF6F-4F13-A027-67028761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72FED-61C5-4C98-95A6-393AE570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3E557-0C90-4C9A-82C6-2052075A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FAAA-0185-42F6-953F-AC9EBDA4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DAFB4-E62B-49B5-A1AE-9878EDB08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0870D-A4D4-4094-BC91-94ECDF07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8544E-9626-430B-BA15-4D105A10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691C3-380C-4B3A-B171-422A99D2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46F11-9725-4322-99CD-797CAEE7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1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BB48-5136-4D9A-AC3D-FD9E8D98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29FFD-B1C9-4F8D-9778-8D847068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C97D4-F683-42AA-B2D0-622A580F9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06A91-1DD3-4A9A-A81B-7880F7C9E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5D319-B95D-4933-91B0-316FEBBDC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EBFA6-8CA3-4533-9587-0E563E8E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D3C5E-514C-4F45-A4DE-7606407B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68DEB-B6AF-4C6C-ABC6-1547963F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2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2E91-C220-46D9-B764-3E3BAE6E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94B16-EB16-4221-952A-025DCEE3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39461-8BC4-480B-B560-29A1C82E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5E32B-78C7-4C2C-9D03-03B8A8E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58E9D-3023-4A8E-ADD6-D6782ABB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D3E38-709D-42BC-AAF0-254836A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91791-8B9D-4B1A-89C7-C396D448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6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073A-0FB0-430B-A558-D5D6D499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57282-1134-4DA4-83B1-D5ADC1B8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97B86-6379-4E78-B40D-116315D13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AB4A6-FDA7-4C43-B626-1B402C62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4D35-63D5-49EF-A7B1-BCF353FF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53872-A523-4F56-AFBD-65A8D2AD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AFBD-3BEE-4B74-928F-E095ECC4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4C5C7-34A5-4D10-A742-EC3731C94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CBB18-419E-4B8B-83B3-8BBE7523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DFB48-3C54-4490-92DF-F0978998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F9CFA-39E1-4D71-ACB6-4B4E7775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4A61E-F39C-435A-ADAB-82E5AEF1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92852B-EDC0-4980-B15B-C0A5FDA9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E92D3-7CBE-4F8E-A60F-D057CE361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D4AD6-2FF6-42D2-A4F6-32B216D2F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02EA-64BA-4536-92C8-86F8D4670CB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E2A3D-A6F8-41F9-A693-F6E36CD38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582A9-65B3-4B96-B433-AC76452AF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-46038" y="488950"/>
            <a:ext cx="12238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432175" y="1622425"/>
            <a:ext cx="4662488" cy="71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spc="-113" dirty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b="1" spc="-113" dirty="0" smtClean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21</a:t>
            </a:r>
            <a:endParaRPr lang="en-US" sz="4050" b="1" spc="-113" dirty="0"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2880" y="2835275"/>
            <a:ext cx="8056880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động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trải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nghiệm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5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Hoạt</a:t>
            </a:r>
            <a:r>
              <a:rPr lang="en-US" sz="405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động</a:t>
            </a:r>
            <a:r>
              <a:rPr lang="en-US" sz="405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giáo</a:t>
            </a:r>
            <a:r>
              <a:rPr lang="en-US" sz="405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dục</a:t>
            </a:r>
            <a:r>
              <a:rPr lang="en-US" sz="405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theo</a:t>
            </a:r>
            <a:r>
              <a:rPr lang="en-US" sz="405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chủ</a:t>
            </a:r>
            <a:r>
              <a:rPr lang="en-US" sz="405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đề</a:t>
            </a:r>
            <a:r>
              <a:rPr lang="en-US" sz="405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: </a:t>
            </a:r>
            <a:r>
              <a:rPr lang="en-US" sz="405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Bếp</a:t>
            </a:r>
            <a:r>
              <a:rPr lang="en-US" sz="405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nhà</a:t>
            </a:r>
            <a:r>
              <a:rPr lang="en-US" sz="405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em</a:t>
            </a:r>
            <a:r>
              <a:rPr lang="en-US" sz="4050" b="1" dirty="0" smtClean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.</a:t>
            </a:r>
            <a:endParaRPr lang="vi-VN" sz="405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28575"/>
            <a:ext cx="1117601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2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1624085" y="1982170"/>
            <a:ext cx="7794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Sigmar One" panose="00000500000000000000" pitchFamily="2" charset="0"/>
              </a:rPr>
              <a:t>Mở</a:t>
            </a:r>
            <a:r>
              <a:rPr lang="en-US" sz="48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igmar One" panose="00000500000000000000" pitchFamily="2" charset="0"/>
              </a:rPr>
              <a:t>rộng</a:t>
            </a:r>
            <a:endParaRPr lang="en-US" sz="4800" dirty="0">
              <a:solidFill>
                <a:srgbClr val="0070C0"/>
              </a:solidFill>
              <a:latin typeface="Sigmar One" panose="000005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Và</a:t>
            </a:r>
            <a:r>
              <a:rPr lang="en-US" sz="48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tổng</a:t>
            </a:r>
            <a:r>
              <a:rPr lang="en-US" sz="48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igmar One" panose="00000500000000000000" pitchFamily="2" charset="0"/>
              </a:rPr>
              <a:t>kết</a:t>
            </a:r>
            <a:r>
              <a:rPr lang="en-US" sz="4800" dirty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chủ</a:t>
            </a:r>
            <a:r>
              <a:rPr lang="en-US" sz="48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igmar One" panose="00000500000000000000" pitchFamily="2" charset="0"/>
              </a:rPr>
              <a:t>đề</a:t>
            </a:r>
            <a:endParaRPr lang="en-US" sz="4800" dirty="0">
              <a:solidFill>
                <a:srgbClr val="0070C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712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5" y="914401"/>
            <a:ext cx="10548015" cy="46481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59426" y="0"/>
            <a:ext cx="1132573" cy="1568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57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19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Thiết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kế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tấ</a:t>
            </a:r>
            <a:r>
              <a:rPr lang="en-US" sz="3600" dirty="0" err="1">
                <a:solidFill>
                  <a:srgbClr val="FF0000"/>
                </a:solidFill>
                <a:latin typeface="Nunito Black" panose="020B0604020202020204" charset="0"/>
              </a:rPr>
              <a:t>m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poster</a:t>
            </a:r>
            <a:endParaRPr lang="en-US" sz="3600" dirty="0">
              <a:solidFill>
                <a:srgbClr val="FF0000"/>
              </a:solidFill>
              <a:latin typeface="Nunito Black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20" y="953661"/>
            <a:ext cx="7212170" cy="53702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0693667" y="0"/>
            <a:ext cx="1498333" cy="141523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40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1555846" y="1404470"/>
            <a:ext cx="8310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7200" b="1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latin typeface="iCiel Cadena" panose="02000503000000020004" pitchFamily="50" charset="0"/>
              </a:rPr>
              <a:t>Tạm</a:t>
            </a:r>
            <a:r>
              <a:rPr lang="en-US" sz="7200" b="1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latin typeface="iCiel Cadena" panose="02000503000000020004" pitchFamily="50" charset="0"/>
              </a:rPr>
              <a:t> </a:t>
            </a:r>
            <a:r>
              <a:rPr lang="en-US" sz="7200" b="1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latin typeface="iCiel Cadena" panose="02000503000000020004" pitchFamily="50" charset="0"/>
              </a:rPr>
              <a:t>biệt</a:t>
            </a:r>
            <a:endParaRPr lang="en-US" sz="7200" b="1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latin typeface="iCiel Cadena" panose="02000503000000020004" pitchFamily="50" charset="0"/>
            </a:endParaRPr>
          </a:p>
          <a:p>
            <a:pPr lvl="0" algn="ctr">
              <a:defRPr/>
            </a:pPr>
            <a:r>
              <a:rPr lang="en-US" sz="7200" b="1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latin typeface="iCiel Cadena" panose="02000503000000020004" pitchFamily="50" charset="0"/>
              </a:rPr>
              <a:t>Và</a:t>
            </a:r>
            <a:r>
              <a:rPr lang="en-US" sz="7200" b="1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latin typeface="iCiel Cadena" panose="02000503000000020004" pitchFamily="50" charset="0"/>
              </a:rPr>
              <a:t> </a:t>
            </a:r>
            <a:r>
              <a:rPr lang="en-US" sz="7200" b="1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latin typeface="iCiel Cadena" panose="02000503000000020004" pitchFamily="50" charset="0"/>
              </a:rPr>
              <a:t>hẹn</a:t>
            </a:r>
            <a:r>
              <a:rPr lang="en-US" sz="7200" b="1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latin typeface="iCiel Cadena" panose="02000503000000020004" pitchFamily="50" charset="0"/>
              </a:rPr>
              <a:t> </a:t>
            </a:r>
            <a:r>
              <a:rPr lang="en-US" sz="7200" b="1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latin typeface="iCiel Cadena" panose="02000503000000020004" pitchFamily="50" charset="0"/>
              </a:rPr>
              <a:t>gặp</a:t>
            </a:r>
            <a:r>
              <a:rPr lang="en-US" sz="7200" b="1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latin typeface="iCiel Cadena" panose="02000503000000020004" pitchFamily="50" charset="0"/>
              </a:rPr>
              <a:t> </a:t>
            </a:r>
            <a:r>
              <a:rPr lang="en-US" sz="7200" b="1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latin typeface="iCiel Cadena" panose="02000503000000020004" pitchFamily="50" charset="0"/>
              </a:rPr>
              <a:t>lại</a:t>
            </a:r>
            <a:endParaRPr lang="vi-VN" sz="7200" b="1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2545171" y="3087910"/>
            <a:ext cx="717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dục</a:t>
            </a:r>
            <a:r>
              <a:rPr lang="en-US" sz="2800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Sigmar One" panose="000005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igmar One" panose="00000500000000000000" pitchFamily="2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Sigmar One" panose="00000500000000000000" pitchFamily="2" charset="0"/>
              </a:rPr>
              <a:t>:</a:t>
            </a:r>
            <a:endParaRPr lang="en-US" sz="2800" dirty="0">
              <a:solidFill>
                <a:srgbClr val="FF0000"/>
              </a:solidFill>
              <a:latin typeface="Sigmar One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1052089" y="3890058"/>
            <a:ext cx="9722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BẾP NHÀ EM</a:t>
            </a:r>
            <a:endParaRPr lang="en-US" sz="4000" dirty="0">
              <a:solidFill>
                <a:srgbClr val="0070C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3823243" y="2401800"/>
            <a:ext cx="6371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  <a:latin typeface="Sigmar One" panose="00000500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1632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79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D0D45-02C3-03E1-A889-F723C3AC03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85752-1ED5-6F75-5076-57D22999D6B2}"/>
              </a:ext>
            </a:extLst>
          </p:cNvPr>
          <p:cNvSpPr txBox="1"/>
          <p:nvPr/>
        </p:nvSpPr>
        <p:spPr>
          <a:xfrm>
            <a:off x="1055076" y="195505"/>
            <a:ext cx="6695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Bếp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FD4A6-043E-F7D1-2AD5-481B504CB46E}"/>
              </a:ext>
            </a:extLst>
          </p:cNvPr>
          <p:cNvSpPr txBox="1"/>
          <p:nvPr/>
        </p:nvSpPr>
        <p:spPr>
          <a:xfrm>
            <a:off x="1055076" y="892014"/>
            <a:ext cx="883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Trò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chơi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Nếu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…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thì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20" name="Picture 2" descr="Trường minh họa, trẻ em vẫy tay tạm biệt, cậu bé hoạt hình minh họa, nghệ  thuật, con trai png | PNGEgg">
            <a:extLst>
              <a:ext uri="{FF2B5EF4-FFF2-40B4-BE49-F238E27FC236}">
                <a16:creationId xmlns:a16="http://schemas.microsoft.com/office/drawing/2014/main" id="{6CE8D760-61EB-4E3A-99D4-1C0818FB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7" b="99293" l="10000" r="98667">
                        <a14:foregroundMark x1="43444" y1="22546" x2="55889" y2="33510"/>
                        <a14:foregroundMark x1="55889" y1="33510" x2="55889" y2="33599"/>
                        <a14:foregroundMark x1="52667" y1="19717" x2="52667" y2="33245"/>
                        <a14:foregroundMark x1="67444" y1="19982" x2="74111" y2="31211"/>
                        <a14:foregroundMark x1="45000" y1="16711" x2="58333" y2="12378"/>
                        <a14:foregroundMark x1="58333" y1="12378" x2="82444" y2="14235"/>
                        <a14:foregroundMark x1="82444" y1="14235" x2="92778" y2="30946"/>
                        <a14:foregroundMark x1="92778" y1="30946" x2="93333" y2="30416"/>
                        <a14:foregroundMark x1="40222" y1="18214" x2="46333" y2="12997"/>
                        <a14:foregroundMark x1="46333" y1="12997" x2="65111" y2="7339"/>
                        <a14:foregroundMark x1="65111" y1="7339" x2="93556" y2="14058"/>
                        <a14:foregroundMark x1="69778" y1="3537" x2="78000" y2="3714"/>
                        <a14:foregroundMark x1="65444" y1="47303" x2="69111" y2="66048"/>
                        <a14:foregroundMark x1="67778" y1="45889" x2="63667" y2="65606"/>
                        <a14:foregroundMark x1="76556" y1="87533" x2="88667" y2="94430"/>
                        <a14:foregroundMark x1="88667" y1="94430" x2="95667" y2="95579"/>
                        <a14:foregroundMark x1="57333" y1="85676" x2="39778" y2="99027"/>
                        <a14:foregroundMark x1="37778" y1="97701" x2="48889" y2="99381"/>
                        <a14:foregroundMark x1="48889" y1="99381" x2="60556" y2="97171"/>
                        <a14:foregroundMark x1="60556" y1="97171" x2="62222" y2="95933"/>
                        <a14:foregroundMark x1="73333" y1="96463" x2="87222" y2="98055"/>
                        <a14:foregroundMark x1="87222" y1="98055" x2="98333" y2="96817"/>
                        <a14:foregroundMark x1="98333" y1="96817" x2="98667" y2="95756"/>
                        <a14:foregroundMark x1="59111" y1="5128" x2="83111" y2="24757"/>
                        <a14:foregroundMark x1="71778" y1="2387" x2="97000" y2="2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0545" y="3158011"/>
            <a:ext cx="2471652" cy="310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D5B500A-5A77-E2BE-84CE-7BEE0A8AAA40}"/>
              </a:ext>
            </a:extLst>
          </p:cNvPr>
          <p:cNvSpPr txBox="1"/>
          <p:nvPr/>
        </p:nvSpPr>
        <p:spPr>
          <a:xfrm>
            <a:off x="4442334" y="2242171"/>
            <a:ext cx="4689222" cy="1328023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unito" panose="020B0604020202020204" charset="0"/>
              </a:rPr>
              <a:t>Dự</a:t>
            </a:r>
            <a:r>
              <a:rPr lang="en-US" sz="2400" dirty="0" smtClean="0">
                <a:solidFill>
                  <a:schemeClr val="bg1"/>
                </a:solidFill>
                <a:latin typeface="Nunito" panose="020B060402020202020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unito" panose="020B0604020202020204" charset="0"/>
              </a:rPr>
              <a:t>đoán</a:t>
            </a:r>
            <a:r>
              <a:rPr lang="en-US" sz="2400" dirty="0" smtClean="0">
                <a:solidFill>
                  <a:schemeClr val="bg1"/>
                </a:solidFill>
                <a:latin typeface="Nunito" panose="020B060402020202020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unito" panose="020B0604020202020204" charset="0"/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  <a:latin typeface="Nunito" panose="020B060402020202020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unito" panose="020B0604020202020204" charset="0"/>
              </a:rPr>
              <a:t>nguy</a:t>
            </a:r>
            <a:r>
              <a:rPr lang="en-US" sz="2400" dirty="0" smtClean="0">
                <a:solidFill>
                  <a:schemeClr val="bg1"/>
                </a:solidFill>
                <a:latin typeface="Nunito" panose="020B060402020202020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unito" panose="020B0604020202020204" charset="0"/>
              </a:rPr>
              <a:t>cơ</a:t>
            </a:r>
            <a:r>
              <a:rPr lang="en-US" sz="2400" dirty="0" smtClean="0">
                <a:solidFill>
                  <a:schemeClr val="bg1"/>
                </a:solidFill>
                <a:latin typeface="Nunito" panose="020B060402020202020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unito" panose="020B0604020202020204" charset="0"/>
              </a:rPr>
              <a:t>sẽ</a:t>
            </a:r>
            <a:r>
              <a:rPr lang="en-US" sz="2400" dirty="0" smtClean="0">
                <a:solidFill>
                  <a:schemeClr val="bg1"/>
                </a:solidFill>
                <a:latin typeface="Nunito" panose="020B060402020202020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unito" panose="020B0604020202020204" charset="0"/>
              </a:rPr>
              <a:t>xảy</a:t>
            </a:r>
            <a:r>
              <a:rPr lang="en-US" sz="2400" dirty="0" smtClean="0">
                <a:solidFill>
                  <a:schemeClr val="bg1"/>
                </a:solidFill>
                <a:latin typeface="Nunito" panose="020B060402020202020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unito" panose="020B0604020202020204" charset="0"/>
              </a:rPr>
              <a:t>ra</a:t>
            </a:r>
            <a:r>
              <a:rPr lang="en-US" sz="2400" dirty="0" smtClean="0">
                <a:solidFill>
                  <a:schemeClr val="bg1"/>
                </a:solidFill>
                <a:latin typeface="Nunito" panose="020B060402020202020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unito" panose="020B0604020202020204" charset="0"/>
              </a:rPr>
              <a:t>nếu</a:t>
            </a:r>
            <a:r>
              <a:rPr lang="en-US" sz="2400" dirty="0" smtClean="0">
                <a:solidFill>
                  <a:schemeClr val="bg1"/>
                </a:solidFill>
                <a:latin typeface="Nunito" panose="020B060402020202020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unito" panose="020B0604020202020204" charset="0"/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  <a:latin typeface="Nunito" panose="020B060402020202020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unito" panose="020B0604020202020204" charset="0"/>
              </a:rPr>
              <a:t>thực</a:t>
            </a:r>
            <a:r>
              <a:rPr lang="en-US" sz="2400" dirty="0" smtClean="0">
                <a:solidFill>
                  <a:schemeClr val="bg1"/>
                </a:solidFill>
                <a:latin typeface="Nunito" panose="020B060402020202020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unito" panose="020B0604020202020204" charset="0"/>
              </a:rPr>
              <a:t>hiện</a:t>
            </a:r>
            <a:r>
              <a:rPr lang="en-US" sz="2400" dirty="0" smtClean="0">
                <a:solidFill>
                  <a:schemeClr val="bg1"/>
                </a:solidFill>
                <a:latin typeface="Nunito" panose="020B060402020202020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unito" panose="020B0604020202020204" charset="0"/>
              </a:rPr>
              <a:t>vệ</a:t>
            </a:r>
            <a:r>
              <a:rPr lang="en-US" sz="2400" dirty="0" smtClean="0">
                <a:solidFill>
                  <a:schemeClr val="bg1"/>
                </a:solidFill>
                <a:latin typeface="Nunito" panose="020B060402020202020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unito" panose="020B0604020202020204" charset="0"/>
              </a:rPr>
              <a:t>sinh</a:t>
            </a:r>
            <a:r>
              <a:rPr lang="en-US" sz="2400" dirty="0" smtClean="0">
                <a:solidFill>
                  <a:schemeClr val="bg1"/>
                </a:solidFill>
                <a:latin typeface="Nunito" panose="020B0604020202020204" charset="0"/>
              </a:rPr>
              <a:t> an </a:t>
            </a:r>
            <a:r>
              <a:rPr lang="en-US" sz="2400" dirty="0" err="1" smtClean="0">
                <a:solidFill>
                  <a:schemeClr val="bg1"/>
                </a:solidFill>
                <a:latin typeface="Nunito" panose="020B0604020202020204" charset="0"/>
              </a:rPr>
              <a:t>toàn</a:t>
            </a:r>
            <a:r>
              <a:rPr lang="en-US" sz="2400" dirty="0" smtClean="0">
                <a:solidFill>
                  <a:schemeClr val="bg1"/>
                </a:solidFill>
                <a:latin typeface="Nunito" panose="020B060402020202020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unito" panose="020B0604020202020204" charset="0"/>
              </a:rPr>
              <a:t>thực</a:t>
            </a:r>
            <a:r>
              <a:rPr lang="en-US" sz="2400" dirty="0" smtClean="0">
                <a:solidFill>
                  <a:schemeClr val="bg1"/>
                </a:solidFill>
                <a:latin typeface="Nunito" panose="020B060402020202020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unito" panose="020B0604020202020204" charset="0"/>
              </a:rPr>
              <a:t>phẩm</a:t>
            </a:r>
            <a:r>
              <a:rPr lang="en-US" sz="2400" dirty="0" smtClean="0">
                <a:solidFill>
                  <a:schemeClr val="bg1"/>
                </a:solidFill>
                <a:latin typeface="Nunito" panose="020B060402020202020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unito" panose="020B0604020202020204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Nunito" panose="020B060402020202020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unito" panose="020B0604020202020204" charset="0"/>
              </a:rPr>
              <a:t>bếp</a:t>
            </a:r>
            <a:r>
              <a:rPr lang="en-US" sz="2400" dirty="0" smtClean="0">
                <a:solidFill>
                  <a:schemeClr val="bg1"/>
                </a:solidFill>
                <a:latin typeface="Nunito" panose="020B0604020202020204" charset="0"/>
              </a:rPr>
              <a:t>.</a:t>
            </a:r>
            <a:endParaRPr lang="en-US" sz="2400" dirty="0">
              <a:solidFill>
                <a:schemeClr val="bg1"/>
              </a:solidFill>
              <a:latin typeface="Nunito" panose="020B060402020202020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152" y="3298658"/>
            <a:ext cx="6619875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" name="Group 22"/>
          <p:cNvGrpSpPr/>
          <p:nvPr/>
        </p:nvGrpSpPr>
        <p:grpSpPr>
          <a:xfrm>
            <a:off x="7030392" y="1990917"/>
            <a:ext cx="4678671" cy="1622473"/>
            <a:chOff x="8071325" y="2109910"/>
            <a:chExt cx="4678671" cy="1622473"/>
          </a:xfrm>
        </p:grpSpPr>
        <p:sp>
          <p:nvSpPr>
            <p:cNvPr id="24" name="Oval Callout 23"/>
            <p:cNvSpPr/>
            <p:nvPr/>
          </p:nvSpPr>
          <p:spPr>
            <a:xfrm>
              <a:off x="8071325" y="2109910"/>
              <a:ext cx="4066903" cy="1622473"/>
            </a:xfrm>
            <a:prstGeom prst="wedgeEllipseCallout">
              <a:avLst>
                <a:gd name="adj1" fmla="val -23809"/>
                <a:gd name="adj2" fmla="val 7741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061311" y="2780451"/>
              <a:ext cx="36886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Thì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dễ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bị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đau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bụng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8737" y="1775212"/>
            <a:ext cx="4348103" cy="1569977"/>
            <a:chOff x="2581838" y="1316929"/>
            <a:chExt cx="4418191" cy="2111041"/>
          </a:xfrm>
        </p:grpSpPr>
        <p:sp>
          <p:nvSpPr>
            <p:cNvPr id="27" name="Oval Callout 26"/>
            <p:cNvSpPr/>
            <p:nvPr/>
          </p:nvSpPr>
          <p:spPr>
            <a:xfrm>
              <a:off x="2581838" y="1316929"/>
              <a:ext cx="4418191" cy="2111041"/>
            </a:xfrm>
            <a:prstGeom prst="wedgeEllipseCallout">
              <a:avLst>
                <a:gd name="adj1" fmla="val 54154"/>
                <a:gd name="adj2" fmla="val 6486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82611" y="2115295"/>
              <a:ext cx="40820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Nếu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sử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dụng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thực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phẩm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quá</a:t>
              </a:r>
              <a:r>
                <a:rPr lang="en-US" b="1" dirty="0" smtClean="0">
                  <a:solidFill>
                    <a:schemeClr val="bg1"/>
                  </a:solidFill>
                  <a:latin typeface="OpenSans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OpenSans"/>
                </a:rPr>
                <a:t>hạn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638643"/>
              </p:ext>
            </p:extLst>
          </p:nvPr>
        </p:nvGraphicFramePr>
        <p:xfrm>
          <a:off x="1574873" y="2070266"/>
          <a:ext cx="8721627" cy="29053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49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1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8971"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latin typeface="Nunito" panose="020B0604020202020204" charset="0"/>
                        </a:rPr>
                        <a:t>Nếu</a:t>
                      </a:r>
                      <a:r>
                        <a:rPr lang="en-US" sz="2800" b="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unito" panose="020B0604020202020204" charset="0"/>
                        </a:rPr>
                        <a:t>bát</a:t>
                      </a:r>
                      <a:r>
                        <a:rPr lang="en-US" sz="2800" b="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unito" panose="020B0604020202020204" charset="0"/>
                        </a:rPr>
                        <a:t>đũa</a:t>
                      </a:r>
                      <a:r>
                        <a:rPr lang="en-US" sz="2800" b="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unito" panose="020B0604020202020204" charset="0"/>
                        </a:rPr>
                        <a:t>mốc</a:t>
                      </a:r>
                      <a:endParaRPr lang="en-US" sz="2800" b="0" dirty="0">
                        <a:latin typeface="Nuni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latin typeface="Nunito" panose="020B0604020202020204" charset="0"/>
                        </a:rPr>
                        <a:t>Thì</a:t>
                      </a:r>
                      <a:r>
                        <a:rPr lang="en-US" sz="2800" b="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unito" panose="020B0604020202020204" charset="0"/>
                        </a:rPr>
                        <a:t>thức</a:t>
                      </a:r>
                      <a:r>
                        <a:rPr lang="en-US" sz="2800" b="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unito" panose="020B0604020202020204" charset="0"/>
                        </a:rPr>
                        <a:t>ăn</a:t>
                      </a:r>
                      <a:r>
                        <a:rPr lang="en-US" sz="2800" b="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unito" panose="020B0604020202020204" charset="0"/>
                        </a:rPr>
                        <a:t>bị</a:t>
                      </a:r>
                      <a:r>
                        <a:rPr lang="en-US" sz="2800" b="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unito" panose="020B0604020202020204" charset="0"/>
                        </a:rPr>
                        <a:t>nhiễm</a:t>
                      </a:r>
                      <a:r>
                        <a:rPr lang="en-US" sz="2800" b="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unito" panose="020B0604020202020204" charset="0"/>
                        </a:rPr>
                        <a:t>khuẩn</a:t>
                      </a:r>
                      <a:r>
                        <a:rPr lang="en-US" sz="2800" b="0" baseline="0" dirty="0" smtClean="0">
                          <a:latin typeface="Nunito" panose="020B0604020202020204" charset="0"/>
                        </a:rPr>
                        <a:t>.</a:t>
                      </a:r>
                      <a:endParaRPr lang="en-US" sz="2800" b="0" dirty="0">
                        <a:latin typeface="Nunit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73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unito" panose="020B0604020202020204" charset="0"/>
                        </a:rPr>
                        <a:t>Nếu</a:t>
                      </a:r>
                      <a:r>
                        <a:rPr lang="en-US" sz="280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unito" panose="020B0604020202020204" charset="0"/>
                        </a:rPr>
                        <a:t>đồ</a:t>
                      </a:r>
                      <a:r>
                        <a:rPr lang="en-US" sz="280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unito" panose="020B0604020202020204" charset="0"/>
                        </a:rPr>
                        <a:t>ăn</a:t>
                      </a:r>
                      <a:r>
                        <a:rPr lang="en-US" sz="280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unito" panose="020B0604020202020204" charset="0"/>
                        </a:rPr>
                        <a:t>thiu</a:t>
                      </a:r>
                      <a:endParaRPr lang="en-US" sz="2800" dirty="0">
                        <a:latin typeface="Nuni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unito" panose="020B0604020202020204" charset="0"/>
                        </a:rPr>
                        <a:t>Thì</a:t>
                      </a:r>
                      <a:r>
                        <a:rPr lang="en-US" sz="280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unito" panose="020B0604020202020204" charset="0"/>
                        </a:rPr>
                        <a:t>dễ</a:t>
                      </a:r>
                      <a:r>
                        <a:rPr lang="en-US" sz="280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unito" panose="020B0604020202020204" charset="0"/>
                        </a:rPr>
                        <a:t>bị</a:t>
                      </a:r>
                      <a:r>
                        <a:rPr lang="en-US" sz="280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unito" panose="020B0604020202020204" charset="0"/>
                        </a:rPr>
                        <a:t>ngộ</a:t>
                      </a:r>
                      <a:r>
                        <a:rPr lang="en-US" sz="280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unito" panose="020B0604020202020204" charset="0"/>
                        </a:rPr>
                        <a:t>độc</a:t>
                      </a:r>
                      <a:r>
                        <a:rPr lang="en-US" sz="2800" baseline="0" dirty="0" smtClean="0">
                          <a:latin typeface="Nunito" panose="020B0604020202020204" charset="0"/>
                        </a:rPr>
                        <a:t>.</a:t>
                      </a:r>
                      <a:endParaRPr lang="en-US" sz="2800" dirty="0">
                        <a:latin typeface="Nunit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203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unito" panose="020B0604020202020204" charset="0"/>
                        </a:rPr>
                        <a:t>Nếu</a:t>
                      </a:r>
                      <a:r>
                        <a:rPr lang="en-US" sz="280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unito" panose="020B0604020202020204" charset="0"/>
                        </a:rPr>
                        <a:t>uống</a:t>
                      </a:r>
                      <a:r>
                        <a:rPr lang="en-US" sz="280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unito" panose="020B0604020202020204" charset="0"/>
                        </a:rPr>
                        <a:t>nước</a:t>
                      </a:r>
                      <a:r>
                        <a:rPr lang="en-US" sz="280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unito" panose="020B0604020202020204" charset="0"/>
                        </a:rPr>
                        <a:t>lã</a:t>
                      </a:r>
                      <a:endParaRPr lang="en-US" sz="2800" dirty="0">
                        <a:latin typeface="Nuni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unito" panose="020B0604020202020204" charset="0"/>
                        </a:rPr>
                        <a:t>Thì</a:t>
                      </a:r>
                      <a:r>
                        <a:rPr lang="en-US" sz="280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unito" panose="020B0604020202020204" charset="0"/>
                        </a:rPr>
                        <a:t>dễ</a:t>
                      </a:r>
                      <a:r>
                        <a:rPr lang="en-US" sz="280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unito" panose="020B0604020202020204" charset="0"/>
                        </a:rPr>
                        <a:t>bị</a:t>
                      </a:r>
                      <a:r>
                        <a:rPr lang="en-US" sz="280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unito" panose="020B0604020202020204" charset="0"/>
                        </a:rPr>
                        <a:t>đau</a:t>
                      </a:r>
                      <a:r>
                        <a:rPr lang="en-US" sz="2800" baseline="0" dirty="0" smtClean="0">
                          <a:latin typeface="Nunito" panose="020B060402020202020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unito" panose="020B0604020202020204" charset="0"/>
                        </a:rPr>
                        <a:t>bụng</a:t>
                      </a:r>
                      <a:r>
                        <a:rPr lang="en-US" sz="2800" baseline="0" dirty="0" smtClean="0">
                          <a:latin typeface="Nunito" panose="020B0604020202020204" charset="0"/>
                        </a:rPr>
                        <a:t>.</a:t>
                      </a:r>
                      <a:endParaRPr lang="en-US" sz="2800" dirty="0">
                        <a:latin typeface="Nunit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44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unito" panose="020B0604020202020204" charset="0"/>
                        </a:rPr>
                        <a:t>….</a:t>
                      </a:r>
                      <a:endParaRPr lang="en-US" sz="2800" dirty="0">
                        <a:latin typeface="Nunito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unito" panose="020B0604020202020204" charset="0"/>
                        </a:rPr>
                        <a:t>….</a:t>
                      </a:r>
                      <a:endParaRPr lang="en-US" sz="2800" dirty="0">
                        <a:latin typeface="Nunit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93667" y="0"/>
            <a:ext cx="1498333" cy="1415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44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2910315" y="2598003"/>
            <a:ext cx="6371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  <a:latin typeface="Sigmar One" panose="00000500000000000000" pitchFamily="2" charset="0"/>
              </a:rPr>
              <a:t>Khám phá chủ đề</a:t>
            </a:r>
          </a:p>
        </p:txBody>
      </p:sp>
    </p:spTree>
    <p:extLst>
      <p:ext uri="{BB962C8B-B14F-4D97-AF65-F5344CB8AC3E}">
        <p14:creationId xmlns:p14="http://schemas.microsoft.com/office/powerpoint/2010/main" val="278716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923FB-D37D-82C7-6285-61831525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6" t="1" r="73859" b="4515"/>
          <a:stretch/>
        </p:blipFill>
        <p:spPr>
          <a:xfrm>
            <a:off x="0" y="0"/>
            <a:ext cx="900332" cy="914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5CA341-448B-4B19-BE21-80BCB9E14F50}"/>
              </a:ext>
            </a:extLst>
          </p:cNvPr>
          <p:cNvSpPr txBox="1"/>
          <p:nvPr/>
        </p:nvSpPr>
        <p:spPr>
          <a:xfrm>
            <a:off x="1132349" y="195773"/>
            <a:ext cx="9557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đảm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bảo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an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toàn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unito Black" pitchFamily="2" charset="0"/>
              </a:rPr>
              <a:t>uống</a:t>
            </a:r>
            <a:endParaRPr lang="en-US" sz="2800" b="1" dirty="0">
              <a:solidFill>
                <a:srgbClr val="FF0000"/>
              </a:solidFill>
              <a:latin typeface="Nunito Black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69141" y="648697"/>
            <a:ext cx="9254713" cy="1587337"/>
            <a:chOff x="1132349" y="648697"/>
            <a:chExt cx="9051343" cy="15873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96" t="-1331" r="45462" b="41052"/>
            <a:stretch/>
          </p:blipFill>
          <p:spPr>
            <a:xfrm>
              <a:off x="6815978" y="774263"/>
              <a:ext cx="1520157" cy="1461771"/>
            </a:xfrm>
            <a:prstGeom prst="ellipse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95" t="1701" r="14733" b="42606"/>
            <a:stretch/>
          </p:blipFill>
          <p:spPr>
            <a:xfrm>
              <a:off x="8336135" y="648697"/>
              <a:ext cx="1847557" cy="1587337"/>
            </a:xfrm>
            <a:prstGeom prst="ellipse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32349" y="1300765"/>
              <a:ext cx="56795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u="sng" dirty="0" err="1" smtClean="0">
                  <a:solidFill>
                    <a:srgbClr val="FFC000"/>
                  </a:solidFill>
                  <a:latin typeface="Nunito" panose="020B0604020202020204" charset="0"/>
                </a:rPr>
                <a:t>Nhóm</a:t>
              </a:r>
              <a:r>
                <a:rPr lang="en-US" sz="2200" b="1" u="sng" dirty="0" smtClean="0">
                  <a:solidFill>
                    <a:srgbClr val="FFC000"/>
                  </a:solidFill>
                  <a:latin typeface="Nunito" panose="020B0604020202020204" charset="0"/>
                </a:rPr>
                <a:t> 1</a:t>
              </a:r>
              <a:r>
                <a:rPr lang="en-US" sz="2200" dirty="0" smtClean="0">
                  <a:solidFill>
                    <a:srgbClr val="FFC000"/>
                  </a:solidFill>
                  <a:latin typeface="Nunito" panose="020B0604020202020204" charset="0"/>
                </a:rPr>
                <a:t>: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Sắp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xếp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đồ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gia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vị</a:t>
              </a:r>
              <a:r>
                <a:rPr lang="en-US" sz="2200" dirty="0" smtClean="0">
                  <a:latin typeface="Nunito" panose="020B0604020202020204" charset="0"/>
                </a:rPr>
                <a:t>, </a:t>
              </a:r>
              <a:r>
                <a:rPr lang="en-US" sz="2200" dirty="0" err="1" smtClean="0">
                  <a:latin typeface="Nunito" panose="020B0604020202020204" charset="0"/>
                </a:rPr>
                <a:t>dụng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cụ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nhà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bếp</a:t>
              </a:r>
              <a:endParaRPr lang="en-US" sz="2200" dirty="0">
                <a:latin typeface="Nunito" panose="020B060402020202020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90328" y="1859971"/>
            <a:ext cx="7229143" cy="1445495"/>
            <a:chOff x="450166" y="1859971"/>
            <a:chExt cx="7229143" cy="14454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7" t="37902" r="61212" b="-2735"/>
            <a:stretch/>
          </p:blipFill>
          <p:spPr>
            <a:xfrm>
              <a:off x="450166" y="1859971"/>
              <a:ext cx="1626478" cy="1445495"/>
            </a:xfrm>
            <a:prstGeom prst="ellipse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999726" y="2443618"/>
              <a:ext cx="56795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u="sng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Nhóm</a:t>
              </a:r>
              <a:r>
                <a:rPr lang="en-US" sz="2200" b="1" u="sng" dirty="0" smtClean="0">
                  <a:solidFill>
                    <a:srgbClr val="FF0066"/>
                  </a:solidFill>
                  <a:latin typeface="Nunito" panose="020B0604020202020204" charset="0"/>
                </a:rPr>
                <a:t> 2:</a:t>
              </a:r>
              <a:r>
                <a:rPr lang="en-US" sz="22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Bảo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quản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thực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phẩm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chín</a:t>
              </a:r>
              <a:endParaRPr lang="en-US" sz="2200" dirty="0">
                <a:latin typeface="Nunito" panose="020B060402020202020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91827" y="2924587"/>
            <a:ext cx="6395603" cy="1510837"/>
            <a:chOff x="1051665" y="2924587"/>
            <a:chExt cx="6395603" cy="15108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95" t="45107" r="27536" b="-923"/>
            <a:stretch/>
          </p:blipFill>
          <p:spPr>
            <a:xfrm>
              <a:off x="5695741" y="2924587"/>
              <a:ext cx="1751527" cy="1510837"/>
            </a:xfrm>
            <a:prstGeom prst="ellipse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51665" y="3495340"/>
              <a:ext cx="56795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u="sng" dirty="0" err="1" smtClean="0">
                  <a:solidFill>
                    <a:srgbClr val="7030A0"/>
                  </a:solidFill>
                  <a:latin typeface="Nunito" panose="020B0604020202020204" charset="0"/>
                </a:rPr>
                <a:t>Nhóm</a:t>
              </a:r>
              <a:r>
                <a:rPr lang="en-US" sz="2200" b="1" u="sng" dirty="0" smtClean="0">
                  <a:solidFill>
                    <a:srgbClr val="7030A0"/>
                  </a:solidFill>
                  <a:latin typeface="Nunito" panose="020B0604020202020204" charset="0"/>
                </a:rPr>
                <a:t> 3: </a:t>
              </a:r>
              <a:r>
                <a:rPr lang="en-US" sz="2200" dirty="0" err="1" smtClean="0">
                  <a:latin typeface="Nunito" panose="020B0604020202020204" charset="0"/>
                </a:rPr>
                <a:t>Bảo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quản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thực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phẩm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sống</a:t>
              </a:r>
              <a:endParaRPr lang="en-US" sz="2200" dirty="0">
                <a:latin typeface="Nunito" panose="020B060402020202020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54789" y="3968755"/>
            <a:ext cx="7921508" cy="1620495"/>
            <a:chOff x="414627" y="3968755"/>
            <a:chExt cx="7921508" cy="16204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30" t="48543" r="1543" b="3083"/>
            <a:stretch/>
          </p:blipFill>
          <p:spPr>
            <a:xfrm>
              <a:off x="414627" y="3968755"/>
              <a:ext cx="1823599" cy="1620495"/>
            </a:xfrm>
            <a:prstGeom prst="ellipse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081576" y="4779003"/>
              <a:ext cx="62545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u="sng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Nhóm</a:t>
              </a:r>
              <a:r>
                <a:rPr lang="en-US" sz="2200" b="1" u="sng" dirty="0" smtClean="0">
                  <a:solidFill>
                    <a:srgbClr val="0070C0"/>
                  </a:solidFill>
                  <a:latin typeface="Nunito" panose="020B0604020202020204" charset="0"/>
                </a:rPr>
                <a:t> 4: </a:t>
              </a:r>
              <a:r>
                <a:rPr lang="en-US" sz="2200" dirty="0" err="1" smtClean="0">
                  <a:latin typeface="Nunito" panose="020B0604020202020204" charset="0"/>
                </a:rPr>
                <a:t>Sắp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xếp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và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sử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dụng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dụng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cụ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vệ</a:t>
              </a:r>
              <a:r>
                <a:rPr lang="en-US" sz="2200" dirty="0" smtClean="0">
                  <a:latin typeface="Nunito" panose="020B0604020202020204" charset="0"/>
                </a:rPr>
                <a:t> </a:t>
              </a:r>
              <a:r>
                <a:rPr lang="en-US" sz="2200" dirty="0" err="1" smtClean="0">
                  <a:latin typeface="Nunito" panose="020B0604020202020204" charset="0"/>
                </a:rPr>
                <a:t>sinh</a:t>
              </a:r>
              <a:endParaRPr lang="en-US" sz="2200" dirty="0">
                <a:latin typeface="Nunito" panose="020B060402020202020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0847672" y="0"/>
            <a:ext cx="1344328" cy="1300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73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1874" y="171128"/>
            <a:ext cx="10452910" cy="3275518"/>
            <a:chOff x="248957" y="280482"/>
            <a:chExt cx="6524661" cy="22126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96" t="-1331" r="45462" b="41052"/>
            <a:stretch/>
          </p:blipFill>
          <p:spPr>
            <a:xfrm>
              <a:off x="248957" y="280482"/>
              <a:ext cx="1913078" cy="1858034"/>
            </a:xfrm>
            <a:prstGeom prst="ellipse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11152" y="677217"/>
              <a:ext cx="46624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sz="2800" dirty="0" err="1" smtClean="0">
                  <a:solidFill>
                    <a:schemeClr val="accent6"/>
                  </a:solidFill>
                  <a:latin typeface="Nunito" panose="020B0604020202020204" charset="0"/>
                </a:rPr>
                <a:t>Sắp</a:t>
              </a:r>
              <a:r>
                <a:rPr lang="en-US" sz="2800" dirty="0" smtClean="0">
                  <a:solidFill>
                    <a:schemeClr val="accent6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6"/>
                  </a:solidFill>
                  <a:latin typeface="Nunito" panose="020B0604020202020204" charset="0"/>
                </a:rPr>
                <a:t>xếp</a:t>
              </a:r>
              <a:r>
                <a:rPr lang="en-US" sz="2800" dirty="0" smtClean="0">
                  <a:solidFill>
                    <a:schemeClr val="accent6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6"/>
                  </a:solidFill>
                  <a:latin typeface="Nunito" panose="020B0604020202020204" charset="0"/>
                </a:rPr>
                <a:t>đồ</a:t>
              </a:r>
              <a:r>
                <a:rPr lang="en-US" sz="2800" dirty="0" smtClean="0">
                  <a:solidFill>
                    <a:schemeClr val="accent6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6"/>
                  </a:solidFill>
                  <a:latin typeface="Nunito" panose="020B0604020202020204" charset="0"/>
                </a:rPr>
                <a:t>gia</a:t>
              </a:r>
              <a:r>
                <a:rPr lang="en-US" sz="2800" dirty="0" smtClean="0">
                  <a:solidFill>
                    <a:schemeClr val="accent6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6"/>
                  </a:solidFill>
                  <a:latin typeface="Nunito" panose="020B0604020202020204" charset="0"/>
                </a:rPr>
                <a:t>vị</a:t>
              </a:r>
              <a:r>
                <a:rPr lang="en-US" sz="2800" dirty="0" smtClean="0">
                  <a:solidFill>
                    <a:schemeClr val="accent6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6"/>
                  </a:solidFill>
                  <a:latin typeface="Nunito" panose="020B0604020202020204" charset="0"/>
                </a:rPr>
                <a:t>gọn</a:t>
              </a:r>
              <a:r>
                <a:rPr lang="en-US" sz="2800" dirty="0" smtClean="0">
                  <a:solidFill>
                    <a:schemeClr val="accent6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6"/>
                  </a:solidFill>
                  <a:latin typeface="Nunito" panose="020B0604020202020204" charset="0"/>
                </a:rPr>
                <a:t>gàng</a:t>
              </a:r>
              <a:r>
                <a:rPr lang="en-US" sz="2800" dirty="0" smtClean="0">
                  <a:solidFill>
                    <a:schemeClr val="accent6"/>
                  </a:solidFill>
                  <a:latin typeface="Nunito" panose="020B0604020202020204" charset="0"/>
                </a:rPr>
                <a:t>, </a:t>
              </a:r>
              <a:r>
                <a:rPr lang="en-US" sz="2800" dirty="0" err="1" smtClean="0">
                  <a:solidFill>
                    <a:schemeClr val="accent6"/>
                  </a:solidFill>
                  <a:latin typeface="Nunito" panose="020B0604020202020204" charset="0"/>
                </a:rPr>
                <a:t>đậy</a:t>
              </a:r>
              <a:r>
                <a:rPr lang="en-US" sz="2800" dirty="0" smtClean="0">
                  <a:solidFill>
                    <a:schemeClr val="accent6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6"/>
                  </a:solidFill>
                  <a:latin typeface="Nunito" panose="020B0604020202020204" charset="0"/>
                </a:rPr>
                <a:t>nắp</a:t>
              </a:r>
              <a:r>
                <a:rPr lang="en-US" sz="2800" dirty="0" smtClean="0">
                  <a:solidFill>
                    <a:schemeClr val="accent6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6"/>
                  </a:solidFill>
                  <a:latin typeface="Nunito" panose="020B0604020202020204" charset="0"/>
                </a:rPr>
                <a:t>kín</a:t>
              </a:r>
              <a:endParaRPr lang="en-US" sz="2800" dirty="0" smtClean="0">
                <a:solidFill>
                  <a:schemeClr val="accent6"/>
                </a:solidFill>
                <a:latin typeface="Nunito" panose="020B0604020202020204" charset="0"/>
              </a:endParaRPr>
            </a:p>
            <a:p>
              <a:pPr marL="342900" indent="-342900">
                <a:buFontTx/>
                <a:buChar char="-"/>
              </a:pPr>
              <a:r>
                <a:rPr lang="en-US" sz="2800" dirty="0" err="1" smtClean="0">
                  <a:solidFill>
                    <a:schemeClr val="accent6"/>
                  </a:solidFill>
                  <a:latin typeface="Nunito" panose="020B0604020202020204" charset="0"/>
                </a:rPr>
                <a:t>Dán</a:t>
              </a:r>
              <a:r>
                <a:rPr lang="en-US" sz="2800" dirty="0" smtClean="0">
                  <a:solidFill>
                    <a:schemeClr val="accent6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6"/>
                  </a:solidFill>
                  <a:latin typeface="Nunito" panose="020B0604020202020204" charset="0"/>
                </a:rPr>
                <a:t>nhãn</a:t>
              </a:r>
              <a:r>
                <a:rPr lang="en-US" sz="2800" dirty="0" smtClean="0">
                  <a:solidFill>
                    <a:schemeClr val="accent6"/>
                  </a:solidFill>
                  <a:latin typeface="Nunito" panose="020B0604020202020204" charset="0"/>
                </a:rPr>
                <a:t>, </a:t>
              </a:r>
              <a:r>
                <a:rPr lang="en-US" sz="2800" dirty="0" err="1" smtClean="0">
                  <a:solidFill>
                    <a:schemeClr val="accent6"/>
                  </a:solidFill>
                  <a:latin typeface="Nunito" panose="020B0604020202020204" charset="0"/>
                </a:rPr>
                <a:t>ghi</a:t>
              </a:r>
              <a:r>
                <a:rPr lang="en-US" sz="2800" dirty="0" smtClean="0">
                  <a:solidFill>
                    <a:schemeClr val="accent6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6"/>
                  </a:solidFill>
                  <a:latin typeface="Nunito" panose="020B0604020202020204" charset="0"/>
                </a:rPr>
                <a:t>tên</a:t>
              </a:r>
              <a:r>
                <a:rPr lang="en-US" sz="2800" dirty="0" smtClean="0">
                  <a:solidFill>
                    <a:schemeClr val="accent6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6"/>
                  </a:solidFill>
                  <a:latin typeface="Nunito" panose="020B0604020202020204" charset="0"/>
                </a:rPr>
                <a:t>từng</a:t>
              </a:r>
              <a:r>
                <a:rPr lang="en-US" sz="2800" dirty="0" smtClean="0">
                  <a:solidFill>
                    <a:schemeClr val="accent6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6"/>
                  </a:solidFill>
                  <a:latin typeface="Nunito" panose="020B0604020202020204" charset="0"/>
                </a:rPr>
                <a:t>loại</a:t>
              </a:r>
              <a:r>
                <a:rPr lang="en-US" sz="2800" dirty="0" smtClean="0">
                  <a:solidFill>
                    <a:schemeClr val="accent6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6"/>
                  </a:solidFill>
                  <a:latin typeface="Nunito" panose="020B0604020202020204" charset="0"/>
                </a:rPr>
                <a:t>gia</a:t>
              </a:r>
              <a:r>
                <a:rPr lang="en-US" sz="2800" dirty="0" smtClean="0">
                  <a:solidFill>
                    <a:schemeClr val="accent6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6"/>
                  </a:solidFill>
                  <a:latin typeface="Nunito" panose="020B0604020202020204" charset="0"/>
                </a:rPr>
                <a:t>vị</a:t>
              </a:r>
              <a:endParaRPr lang="en-US" sz="2800" dirty="0">
                <a:solidFill>
                  <a:schemeClr val="accent6"/>
                </a:solidFill>
                <a:latin typeface="Nunito" panose="020B060402020202020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7491" y="3217334"/>
            <a:ext cx="10607293" cy="2743200"/>
            <a:chOff x="94574" y="2704964"/>
            <a:chExt cx="6679044" cy="21804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95" t="1701" r="14733" b="42606"/>
            <a:stretch/>
          </p:blipFill>
          <p:spPr>
            <a:xfrm>
              <a:off x="94574" y="2704964"/>
              <a:ext cx="2221844" cy="2058766"/>
            </a:xfrm>
            <a:prstGeom prst="ellipse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135017" y="3069498"/>
              <a:ext cx="463860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sz="2800" dirty="0" err="1" smtClean="0">
                  <a:solidFill>
                    <a:schemeClr val="accent2"/>
                  </a:solidFill>
                  <a:latin typeface="Nunito" panose="020B0604020202020204" charset="0"/>
                </a:rPr>
                <a:t>Rửa</a:t>
              </a:r>
              <a:r>
                <a:rPr lang="en-US" sz="2800" dirty="0" smtClean="0">
                  <a:solidFill>
                    <a:schemeClr val="accent2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unito" panose="020B0604020202020204" charset="0"/>
                </a:rPr>
                <a:t>sạch</a:t>
              </a:r>
              <a:r>
                <a:rPr lang="en-US" sz="2800" dirty="0" smtClean="0">
                  <a:solidFill>
                    <a:schemeClr val="accent2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unito" panose="020B0604020202020204" charset="0"/>
                </a:rPr>
                <a:t>bằng</a:t>
              </a:r>
              <a:r>
                <a:rPr lang="en-US" sz="2800" dirty="0" smtClean="0">
                  <a:solidFill>
                    <a:schemeClr val="accent2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unito" panose="020B0604020202020204" charset="0"/>
                </a:rPr>
                <a:t>nước</a:t>
              </a:r>
              <a:r>
                <a:rPr lang="en-US" sz="2800" dirty="0" smtClean="0">
                  <a:solidFill>
                    <a:schemeClr val="accent2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unito" panose="020B0604020202020204" charset="0"/>
                </a:rPr>
                <a:t>nóng</a:t>
              </a:r>
              <a:r>
                <a:rPr lang="en-US" sz="2800" dirty="0" smtClean="0">
                  <a:solidFill>
                    <a:schemeClr val="accent2"/>
                  </a:solidFill>
                  <a:latin typeface="Nunito" panose="020B0604020202020204" charset="0"/>
                </a:rPr>
                <a:t>, </a:t>
              </a:r>
              <a:r>
                <a:rPr lang="en-US" sz="2800" dirty="0" err="1" smtClean="0">
                  <a:solidFill>
                    <a:schemeClr val="accent2"/>
                  </a:solidFill>
                  <a:latin typeface="Nunito" panose="020B0604020202020204" charset="0"/>
                </a:rPr>
                <a:t>nước</a:t>
              </a:r>
              <a:r>
                <a:rPr lang="en-US" sz="2800" dirty="0" smtClean="0">
                  <a:solidFill>
                    <a:schemeClr val="accent2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unito" panose="020B0604020202020204" charset="0"/>
                </a:rPr>
                <a:t>rửa</a:t>
              </a:r>
              <a:r>
                <a:rPr lang="en-US" sz="2800" dirty="0" smtClean="0">
                  <a:solidFill>
                    <a:schemeClr val="accent2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unito" panose="020B0604020202020204" charset="0"/>
                </a:rPr>
                <a:t>bát</a:t>
              </a:r>
              <a:endParaRPr lang="en-US" sz="2800" dirty="0" smtClean="0">
                <a:solidFill>
                  <a:schemeClr val="accent2"/>
                </a:solidFill>
                <a:latin typeface="Nunito" panose="020B0604020202020204" charset="0"/>
              </a:endParaRPr>
            </a:p>
            <a:p>
              <a:pPr marL="342900" indent="-342900">
                <a:buFontTx/>
                <a:buChar char="-"/>
              </a:pPr>
              <a:r>
                <a:rPr lang="en-US" sz="2800" dirty="0" err="1">
                  <a:solidFill>
                    <a:schemeClr val="accent2"/>
                  </a:solidFill>
                  <a:latin typeface="Nunito" panose="020B0604020202020204" charset="0"/>
                </a:rPr>
                <a:t>P</a:t>
              </a:r>
              <a:r>
                <a:rPr lang="en-US" sz="2800" dirty="0" err="1" smtClean="0">
                  <a:solidFill>
                    <a:schemeClr val="accent2"/>
                  </a:solidFill>
                  <a:latin typeface="Nunito" panose="020B0604020202020204" charset="0"/>
                </a:rPr>
                <a:t>hơi</a:t>
              </a:r>
              <a:r>
                <a:rPr lang="en-US" sz="2800" dirty="0" smtClean="0">
                  <a:solidFill>
                    <a:schemeClr val="accent2"/>
                  </a:solidFill>
                  <a:latin typeface="Nunito" panose="020B0604020202020204" charset="0"/>
                </a:rPr>
                <a:t>, </a:t>
              </a:r>
              <a:r>
                <a:rPr lang="en-US" sz="2800" dirty="0" err="1" smtClean="0">
                  <a:solidFill>
                    <a:schemeClr val="accent2"/>
                  </a:solidFill>
                  <a:latin typeface="Nunito" panose="020B0604020202020204" charset="0"/>
                </a:rPr>
                <a:t>úp</a:t>
              </a:r>
              <a:r>
                <a:rPr lang="en-US" sz="2800" dirty="0" smtClean="0">
                  <a:solidFill>
                    <a:schemeClr val="accent2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unito" panose="020B0604020202020204" charset="0"/>
                </a:rPr>
                <a:t>ngăn</a:t>
              </a:r>
              <a:r>
                <a:rPr lang="en-US" sz="2800" dirty="0" smtClean="0">
                  <a:solidFill>
                    <a:schemeClr val="accent2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unito" panose="020B0604020202020204" charset="0"/>
                </a:rPr>
                <a:t>nắp</a:t>
              </a:r>
              <a:r>
                <a:rPr lang="en-US" sz="2800" dirty="0" smtClean="0">
                  <a:solidFill>
                    <a:schemeClr val="accent2"/>
                  </a:solidFill>
                  <a:latin typeface="Nunito" panose="020B0604020202020204" charset="0"/>
                </a:rPr>
                <a:t> ở </a:t>
              </a:r>
              <a:r>
                <a:rPr lang="en-US" sz="2800" dirty="0" err="1" smtClean="0">
                  <a:solidFill>
                    <a:schemeClr val="accent2"/>
                  </a:solidFill>
                  <a:latin typeface="Nunito" panose="020B0604020202020204" charset="0"/>
                </a:rPr>
                <a:t>nơi</a:t>
              </a:r>
              <a:r>
                <a:rPr lang="en-US" sz="2800" dirty="0" smtClean="0">
                  <a:solidFill>
                    <a:schemeClr val="accent2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unito" panose="020B0604020202020204" charset="0"/>
                </a:rPr>
                <a:t>khô</a:t>
              </a:r>
              <a:r>
                <a:rPr lang="en-US" sz="2800" dirty="0" smtClean="0">
                  <a:solidFill>
                    <a:schemeClr val="accent2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unito" panose="020B0604020202020204" charset="0"/>
                </a:rPr>
                <a:t>ráo</a:t>
              </a:r>
              <a:r>
                <a:rPr lang="en-US" sz="2800" dirty="0" smtClean="0">
                  <a:solidFill>
                    <a:schemeClr val="accent2"/>
                  </a:solidFill>
                  <a:latin typeface="Nunito" panose="020B0604020202020204" charset="0"/>
                </a:rPr>
                <a:t>, </a:t>
              </a:r>
              <a:r>
                <a:rPr lang="en-US" sz="2800" dirty="0" err="1" smtClean="0">
                  <a:solidFill>
                    <a:schemeClr val="accent2"/>
                  </a:solidFill>
                  <a:latin typeface="Nunito" panose="020B0604020202020204" charset="0"/>
                </a:rPr>
                <a:t>sạch</a:t>
              </a:r>
              <a:r>
                <a:rPr lang="en-US" sz="2800" dirty="0" smtClean="0">
                  <a:solidFill>
                    <a:schemeClr val="accent2"/>
                  </a:solidFill>
                  <a:latin typeface="Nunito" panose="020B0604020202020204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unito" panose="020B0604020202020204" charset="0"/>
                </a:rPr>
                <a:t>sẽ</a:t>
              </a:r>
              <a:endParaRPr lang="en-US" sz="2800" dirty="0" smtClean="0">
                <a:solidFill>
                  <a:schemeClr val="accent2"/>
                </a:solidFill>
                <a:latin typeface="Nunito" panose="020B060402020202020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789920" y="0"/>
            <a:ext cx="1402080" cy="1164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04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1734" y="183583"/>
            <a:ext cx="10708818" cy="2085483"/>
            <a:chOff x="6204906" y="183583"/>
            <a:chExt cx="5515635" cy="20854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7" t="37902" r="61212" b="-2735"/>
            <a:stretch/>
          </p:blipFill>
          <p:spPr>
            <a:xfrm>
              <a:off x="6204906" y="183583"/>
              <a:ext cx="1125823" cy="2085483"/>
            </a:xfrm>
            <a:prstGeom prst="ellipse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330729" y="482226"/>
              <a:ext cx="43898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-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Bảo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quản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ở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nhiệt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độ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thường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chỉ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trong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2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giờ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sau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khi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chế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biến</a:t>
              </a:r>
              <a:endParaRPr lang="en-US" sz="2400" dirty="0" smtClean="0">
                <a:solidFill>
                  <a:srgbClr val="FF0066"/>
                </a:solidFill>
                <a:latin typeface="Nunito" panose="020B0604020202020204" charset="0"/>
              </a:endParaRPr>
            </a:p>
            <a:p>
              <a:pPr algn="just"/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-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Đậy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nắp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kín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,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để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riêng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từng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loại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đồ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ăn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khi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bảo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quản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trong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tủ</a:t>
              </a:r>
              <a:r>
                <a:rPr lang="en-US" sz="2400" dirty="0" smtClean="0">
                  <a:solidFill>
                    <a:srgbClr val="FF0066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FF0066"/>
                  </a:solidFill>
                  <a:latin typeface="Nunito" panose="020B0604020202020204" charset="0"/>
                </a:rPr>
                <a:t>lạnh</a:t>
              </a:r>
              <a:endParaRPr lang="en-US" sz="2400" dirty="0">
                <a:solidFill>
                  <a:srgbClr val="FF0066"/>
                </a:solidFill>
                <a:latin typeface="Nunito" panose="020B060402020202020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0396" y="2358804"/>
            <a:ext cx="11723737" cy="2147897"/>
            <a:chOff x="6355436" y="2345530"/>
            <a:chExt cx="6234795" cy="214789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95" t="45107" r="27536" b="-923"/>
            <a:stretch/>
          </p:blipFill>
          <p:spPr>
            <a:xfrm>
              <a:off x="6355436" y="2345530"/>
              <a:ext cx="1312775" cy="1908907"/>
            </a:xfrm>
            <a:prstGeom prst="ellipse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593046" y="2554435"/>
              <a:ext cx="49971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en-US" sz="2400" dirty="0" err="1" smtClean="0">
                  <a:solidFill>
                    <a:srgbClr val="7030A0"/>
                  </a:solidFill>
                  <a:latin typeface="Nunito" panose="020B0604020202020204" charset="0"/>
                </a:rPr>
                <a:t>Nên</a:t>
              </a:r>
              <a:r>
                <a:rPr lang="en-US" sz="2400" dirty="0" smtClean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unito" panose="020B0604020202020204" charset="0"/>
                </a:rPr>
                <a:t>chế</a:t>
              </a:r>
              <a:r>
                <a:rPr lang="en-US" sz="2400" dirty="0" smtClean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unito" panose="020B0604020202020204" charset="0"/>
                </a:rPr>
                <a:t>biến</a:t>
              </a:r>
              <a:r>
                <a:rPr lang="en-US" sz="2400" dirty="0" smtClean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unito" panose="020B0604020202020204" charset="0"/>
                </a:rPr>
                <a:t>khi</a:t>
              </a:r>
              <a:r>
                <a:rPr lang="en-US" sz="2400" dirty="0" smtClean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unito" panose="020B0604020202020204" charset="0"/>
                </a:rPr>
                <a:t>còn</a:t>
              </a:r>
              <a:r>
                <a:rPr lang="en-US" sz="2400" dirty="0" smtClean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unito" panose="020B0604020202020204" charset="0"/>
                </a:rPr>
                <a:t>tươi</a:t>
              </a:r>
              <a:r>
                <a:rPr lang="en-US" sz="2400" dirty="0" smtClean="0">
                  <a:solidFill>
                    <a:srgbClr val="7030A0"/>
                  </a:solidFill>
                  <a:latin typeface="Nunito" panose="020B0604020202020204" charset="0"/>
                </a:rPr>
                <a:t>, </a:t>
              </a:r>
              <a:r>
                <a:rPr lang="en-US" sz="2400" dirty="0" err="1" smtClean="0">
                  <a:solidFill>
                    <a:srgbClr val="7030A0"/>
                  </a:solidFill>
                  <a:latin typeface="Nunito" panose="020B0604020202020204" charset="0"/>
                </a:rPr>
                <a:t>không</a:t>
              </a:r>
              <a:r>
                <a:rPr lang="en-US" sz="2400" dirty="0" smtClean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unito" panose="020B0604020202020204" charset="0"/>
                </a:rPr>
                <a:t>để</a:t>
              </a:r>
              <a:r>
                <a:rPr lang="en-US" sz="2400" dirty="0" smtClean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unito" panose="020B0604020202020204" charset="0"/>
                </a:rPr>
                <a:t>lâu</a:t>
              </a:r>
              <a:r>
                <a:rPr lang="en-US" sz="2400" dirty="0" smtClean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unito" panose="020B0604020202020204" charset="0"/>
                </a:rPr>
                <a:t>làm</a:t>
              </a:r>
              <a:r>
                <a:rPr lang="en-US" sz="2400" dirty="0" smtClean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unito" panose="020B0604020202020204" charset="0"/>
                </a:rPr>
                <a:t>giảm</a:t>
              </a:r>
              <a:r>
                <a:rPr lang="en-US" sz="2400" dirty="0" smtClean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unito" panose="020B0604020202020204" charset="0"/>
                </a:rPr>
                <a:t>giá</a:t>
              </a:r>
              <a:r>
                <a:rPr lang="en-US" sz="2400" dirty="0" smtClean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unito" panose="020B0604020202020204" charset="0"/>
                </a:rPr>
                <a:t>trị</a:t>
              </a:r>
              <a:r>
                <a:rPr lang="en-US" sz="2400" dirty="0" smtClean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unito" panose="020B0604020202020204" charset="0"/>
                </a:rPr>
                <a:t>dinh</a:t>
              </a:r>
              <a:r>
                <a:rPr lang="en-US" sz="2400" dirty="0" smtClean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unito" panose="020B0604020202020204" charset="0"/>
                </a:rPr>
                <a:t>dưỡng</a:t>
              </a:r>
              <a:endParaRPr lang="en-US" sz="2400" dirty="0" smtClean="0">
                <a:solidFill>
                  <a:srgbClr val="7030A0"/>
                </a:solidFill>
                <a:latin typeface="Nunito" panose="020B0604020202020204" charset="0"/>
              </a:endParaRPr>
            </a:p>
            <a:p>
              <a:pPr algn="just"/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-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Đậy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nắp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kín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,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để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riêng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từng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loại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đồ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ăn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khi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bảo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quản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trong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tủ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lạnh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,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không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để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gần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thực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phẩm</a:t>
              </a:r>
              <a:r>
                <a:rPr lang="en-US" sz="2400" dirty="0">
                  <a:solidFill>
                    <a:srgbClr val="7030A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unito" panose="020B0604020202020204" charset="0"/>
                </a:rPr>
                <a:t>chín</a:t>
              </a:r>
              <a:endParaRPr lang="en-US" sz="2400" dirty="0">
                <a:solidFill>
                  <a:srgbClr val="7030A0"/>
                </a:solidFill>
                <a:latin typeface="Nunito" panose="020B0604020202020204" charset="0"/>
              </a:endParaRPr>
            </a:p>
            <a:p>
              <a:pPr marL="342900" indent="-342900" algn="just">
                <a:buFontTx/>
                <a:buChar char="-"/>
              </a:pPr>
              <a:endParaRPr lang="en-US" sz="2400" dirty="0">
                <a:solidFill>
                  <a:srgbClr val="7030A0"/>
                </a:solidFill>
                <a:latin typeface="Nunito" panose="020B060402020202020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37048" y="4137369"/>
            <a:ext cx="8846952" cy="2195698"/>
            <a:chOff x="3423355" y="4377896"/>
            <a:chExt cx="6760002" cy="219569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30" t="48543" r="1543" b="3083"/>
            <a:stretch/>
          </p:blipFill>
          <p:spPr>
            <a:xfrm>
              <a:off x="3423355" y="4377896"/>
              <a:ext cx="1896501" cy="2195698"/>
            </a:xfrm>
            <a:prstGeom prst="ellipse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319856" y="4956133"/>
              <a:ext cx="48635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Đậy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nắp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kín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,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dán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nhãn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để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tránh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bị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nhầm</a:t>
              </a:r>
              <a:endParaRPr lang="en-US" sz="2400" dirty="0" smtClean="0">
                <a:solidFill>
                  <a:srgbClr val="0070C0"/>
                </a:solidFill>
                <a:latin typeface="Nunito" panose="020B0604020202020204" charset="0"/>
              </a:endParaRPr>
            </a:p>
            <a:p>
              <a:pPr marL="342900" indent="-342900">
                <a:buFontTx/>
                <a:buChar char="-"/>
              </a:pP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Để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xa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bếp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và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xa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ngọn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lửa</a:t>
              </a:r>
              <a:endParaRPr lang="en-US" sz="2400" dirty="0" smtClean="0">
                <a:solidFill>
                  <a:srgbClr val="0070C0"/>
                </a:solidFill>
                <a:latin typeface="Nunito" panose="020B0604020202020204" charset="0"/>
              </a:endParaRPr>
            </a:p>
            <a:p>
              <a:pPr marL="342900" indent="-342900">
                <a:buFontTx/>
                <a:buChar char="-"/>
              </a:pP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Thường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xuyên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giặt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,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thay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giẻ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rửa</a:t>
              </a:r>
              <a:r>
                <a:rPr lang="en-US" sz="2400" dirty="0" smtClean="0">
                  <a:solidFill>
                    <a:srgbClr val="0070C0"/>
                  </a:solidFill>
                  <a:latin typeface="Nunito" panose="020B0604020202020204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Nunito" panose="020B0604020202020204" charset="0"/>
                </a:rPr>
                <a:t>bát</a:t>
              </a:r>
              <a:endParaRPr lang="en-US" sz="2400" dirty="0">
                <a:solidFill>
                  <a:srgbClr val="0070C0"/>
                </a:solidFill>
                <a:latin typeface="Nunito" panose="020B060402020202020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1030552" y="0"/>
            <a:ext cx="1161448" cy="1049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025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905" y="2237720"/>
            <a:ext cx="863301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Chúng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ta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cần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nhắc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nhở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lẫn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luôn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giữ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bếp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sạch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sẽ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tạo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cơ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hội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vi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khuẩn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, vi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trùng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phát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bảo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vệ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sự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an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toàn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cả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20B0604020202020204" charset="0"/>
              </a:rPr>
              <a:t>nhà</a:t>
            </a:r>
            <a:r>
              <a:rPr lang="en-US" sz="3600" dirty="0" smtClean="0">
                <a:solidFill>
                  <a:srgbClr val="FF0000"/>
                </a:solidFill>
                <a:latin typeface="Nunito Black" panose="020B0604020202020204" charset="0"/>
              </a:rPr>
              <a:t>.</a:t>
            </a:r>
            <a:endParaRPr lang="en-US" sz="3600" dirty="0">
              <a:solidFill>
                <a:srgbClr val="FF0000"/>
              </a:solidFill>
              <a:latin typeface="Nunito Black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613">
            <a:off x="908416" y="996128"/>
            <a:ext cx="1389119" cy="13891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97415" y="365125"/>
            <a:ext cx="1251284" cy="1165292"/>
          </a:xfrm>
          <a:prstGeom prst="rect">
            <a:avLst/>
          </a:prstGeom>
          <a:solidFill>
            <a:srgbClr val="F5F5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32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364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iCiel Cadena</vt:lpstr>
      <vt:lpstr>Times New Roman</vt:lpstr>
      <vt:lpstr>Arial</vt:lpstr>
      <vt:lpstr>Nunito Black</vt:lpstr>
      <vt:lpstr>OpenSans</vt:lpstr>
      <vt:lpstr>Calibri Light</vt:lpstr>
      <vt:lpstr>LNTH-Kids  Chinese Font 1</vt:lpstr>
      <vt:lpstr>Calibri</vt:lpstr>
      <vt:lpstr>Zilla Slab</vt:lpstr>
      <vt:lpstr>Sigmar One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Thiết kế một tấm poster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Thứ…ngày…tháng…năm 2022 Toán</dc:title>
  <dc:creator>Admin</dc:creator>
  <cp:lastModifiedBy>ADMIN</cp:lastModifiedBy>
  <cp:revision>78</cp:revision>
  <dcterms:created xsi:type="dcterms:W3CDTF">2022-03-29T00:44:11Z</dcterms:created>
  <dcterms:modified xsi:type="dcterms:W3CDTF">2023-02-01T06:38:21Z</dcterms:modified>
</cp:coreProperties>
</file>