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5"/>
  </p:notesMasterIdLst>
  <p:sldIdLst>
    <p:sldId id="8632" r:id="rId4"/>
    <p:sldId id="8633" r:id="rId5"/>
    <p:sldId id="367" r:id="rId6"/>
    <p:sldId id="370" r:id="rId7"/>
    <p:sldId id="8629" r:id="rId8"/>
    <p:sldId id="8630" r:id="rId9"/>
    <p:sldId id="8625" r:id="rId10"/>
    <p:sldId id="493" r:id="rId11"/>
    <p:sldId id="8631" r:id="rId12"/>
    <p:sldId id="337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A5C4D-238D-49B3-9DFD-55015589843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DCBF8-B19C-4F1B-B6DC-E68663A8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76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80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5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7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10" y="-342358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9043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7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42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1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93" y="325285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20" y="5633825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3202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7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9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52" y="5593042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6" y="-295958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0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11084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7" y="4855416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94" y="1443977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81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62" y="1412125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2" name="Google Shape;1552;p33"/>
          <p:cNvSpPr/>
          <p:nvPr/>
        </p:nvSpPr>
        <p:spPr>
          <a:xfrm>
            <a:off x="10043141" y="6431404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7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220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4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70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078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5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0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5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6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36C73BB-99C8-4C31-8316-6E3B75D8F6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0" y="105075"/>
            <a:ext cx="1219802" cy="12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13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89" r:id="rId7"/>
    <p:sldLayoutId id="21474836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31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6762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6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016340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vi-VN" sz="3600" b="1" spc="-151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29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72" y="1509112"/>
            <a:ext cx="12100720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lnSpc>
                <a:spcPts val="5506"/>
              </a:lnSpc>
            </a:pPr>
            <a:r>
              <a:rPr lang="en-US" sz="4400" dirty="0" smtClean="0">
                <a:solidFill>
                  <a:srgbClr val="002060"/>
                </a:solidFill>
                <a:latin typeface="Nunito Bold Bold"/>
              </a:rPr>
              <a:t> </a:t>
            </a:r>
            <a:endParaRPr lang="en-US" sz="4400" dirty="0">
              <a:solidFill>
                <a:srgbClr val="002060"/>
              </a:solidFill>
              <a:latin typeface="Nunito Bold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C1B02-64A2-452B-98B9-7C589941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40" y="2237488"/>
            <a:ext cx="9102117" cy="246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4924" y="3900916"/>
            <a:ext cx="230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6">
                    <a:lumMod val="50000"/>
                  </a:schemeClr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Tiết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67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27" y="1121248"/>
            <a:ext cx="8281341" cy="376172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40221" y="1670897"/>
            <a:ext cx="8360420" cy="29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altLang="en-US" sz="4800" b="1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theo.</a:t>
            </a:r>
            <a:endParaRPr lang="en-US" alt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30" y="2012890"/>
            <a:ext cx="5028967" cy="5028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96805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488F388-A8D8-46B7-8CBA-10CCF3EF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D7C664DE-BAE9-4FC2-AA85-D37E4ABA31E8}"/>
              </a:ext>
            </a:extLst>
          </p:cNvPr>
          <p:cNvSpPr/>
          <p:nvPr/>
        </p:nvSpPr>
        <p:spPr>
          <a:xfrm>
            <a:off x="156518" y="1701437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867E-ECD3-4CA3-BE91-8008CB65B531}"/>
              </a:ext>
            </a:extLst>
          </p:cNvPr>
          <p:cNvSpPr txBox="1"/>
          <p:nvPr/>
        </p:nvSpPr>
        <p:spPr>
          <a:xfrm>
            <a:off x="1359133" y="1852843"/>
            <a:ext cx="9769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Hệ thống được kiến thức đã học của chủ đề Con người và sức khoẻ.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D6C0-85F1-4470-AD37-79E33EEC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1909082"/>
            <a:ext cx="764626" cy="7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056D-A698-4BDE-A01C-6695C18C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40" y="337601"/>
            <a:ext cx="7655246" cy="120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A856DB-92D9-4B47-99C7-27B6BD2F07DD}"/>
              </a:ext>
            </a:extLst>
          </p:cNvPr>
          <p:cNvSpPr txBox="1"/>
          <p:nvPr/>
        </p:nvSpPr>
        <p:spPr>
          <a:xfrm>
            <a:off x="1433355" y="3127633"/>
            <a:ext cx="9851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Xây dựng và  thực hiện được thời gian biểu phù hợp để có được thói quen học tập, vui chơi, ăn uống, nghỉ ngơi điều độ và ngủ đủ giấc.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3F000-C1AB-4B58-994C-2515C2D0C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35" y="3361397"/>
            <a:ext cx="764626" cy="727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4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822340" y="2229803"/>
            <a:ext cx="501836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Thực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hành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0" name="Rectangle 31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3105270" y="2229803"/>
            <a:ext cx="445250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Vận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dụng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0" name="Rectangle 31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18597" y="274316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thói quen không tốt ảnh hưởng đến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2A0D8-AFEE-48F9-80A2-4D89A37DB847}"/>
              </a:ext>
            </a:extLst>
          </p:cNvPr>
          <p:cNvSpPr txBox="1"/>
          <p:nvPr/>
        </p:nvSpPr>
        <p:spPr>
          <a:xfrm>
            <a:off x="6076348" y="1727730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việc cần làm để chăm  sóc và bảo vệ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69C80-FC91-491D-8D0F-D70580B5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48" y="636069"/>
            <a:ext cx="9302416" cy="531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435191" y="702569"/>
            <a:ext cx="71179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thói quen làm ảnh hưởng đến các cơ quan tiêu hóa, tuần hoàn, thần kinh: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Thức khuya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đồ chiên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rửa tay trước khi ăn…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Sử dụng các chất kích thích như rượu, bia,…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chơi thể thao quá sức.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không điều độ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/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435191" y="702569"/>
            <a:ext cx="7372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việc cần làm để chăm sóc và bảo vệ cơ quan tiêu hoá, tuần hoàn, thần kinh:</a:t>
            </a:r>
            <a:endParaRPr lang="en-US" sz="3200" b="1" i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Ngủ đúng giờ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rau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Rửa tay trước khi ăn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vui chơi vừa sức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điều độ, đủ chất, đúng giờ.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sử dụng các chất kích thích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Tâm trạng, cảm xúc vui vẻ, tích cực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/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0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262</Words>
  <Application>Microsoft Office PowerPoint</Application>
  <PresentationFormat>Widescreen</PresentationFormat>
  <Paragraphs>37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#9Slide04 Chonburi</vt:lpstr>
      <vt:lpstr>Arial</vt:lpstr>
      <vt:lpstr>Calibri</vt:lpstr>
      <vt:lpstr>Calibri Light</vt:lpstr>
      <vt:lpstr>等线</vt:lpstr>
      <vt:lpstr>inpin heiti</vt:lpstr>
      <vt:lpstr>LNTH-Kids  Chinese Font 1</vt:lpstr>
      <vt:lpstr>Nunito Bold Bold</vt:lpstr>
      <vt:lpstr>Times New Roman</vt:lpstr>
      <vt:lpstr>Zilla Slab</vt:lpstr>
      <vt:lpstr>思源黑体 CN Bold</vt:lpstr>
      <vt:lpstr>Learning the Days of the Week by Slidesgo 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22</cp:revision>
  <dcterms:created xsi:type="dcterms:W3CDTF">2023-01-21T03:19:13Z</dcterms:created>
  <dcterms:modified xsi:type="dcterms:W3CDTF">2023-03-31T05:34:31Z</dcterms:modified>
</cp:coreProperties>
</file>