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1552" r:id="rId2"/>
    <p:sldId id="349" r:id="rId3"/>
    <p:sldId id="300" r:id="rId4"/>
    <p:sldId id="304" r:id="rId5"/>
    <p:sldId id="362" r:id="rId6"/>
    <p:sldId id="363" r:id="rId7"/>
    <p:sldId id="361" r:id="rId8"/>
    <p:sldId id="348" r:id="rId9"/>
    <p:sldId id="365" r:id="rId10"/>
    <p:sldId id="364" r:id="rId11"/>
    <p:sldId id="366" r:id="rId12"/>
    <p:sldId id="367" r:id="rId13"/>
    <p:sldId id="351" r:id="rId14"/>
    <p:sldId id="1553" r:id="rId15"/>
    <p:sldId id="368" r:id="rId16"/>
    <p:sldId id="369" r:id="rId17"/>
    <p:sldId id="370" r:id="rId18"/>
    <p:sldId id="371" r:id="rId19"/>
    <p:sldId id="372" r:id="rId20"/>
    <p:sldId id="373" r:id="rId21"/>
    <p:sldId id="374" r:id="rId22"/>
    <p:sldId id="376" r:id="rId23"/>
    <p:sldId id="375" r:id="rId24"/>
    <p:sldId id="34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varScale="1">
        <p:scale>
          <a:sx n="79" d="100"/>
          <a:sy n="79" d="100"/>
        </p:scale>
        <p:origin x="186" y="21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2/27/2023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2/27/2023</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2/27/2023</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31.png"/><Relationship Id="rId4" Type="http://schemas.openxmlformats.org/officeDocument/2006/relationships/image" Target="../media/image6.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34.jpe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35.png"/><Relationship Id="rId4" Type="http://schemas.openxmlformats.org/officeDocument/2006/relationships/image" Target="../media/image6.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microsoft.com/office/2007/relationships/hdphoto" Target="../media/hdphoto2.wdp"/><Relationship Id="rId5" Type="http://schemas.openxmlformats.org/officeDocument/2006/relationships/image" Target="../media/image7.png"/><Relationship Id="rId10"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7.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20.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audio1.wav"/><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8.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audio" Target="../media/audio1.wav"/><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8.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24.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073"/>
            <a:ext cx="12192000" cy="722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073"/>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B420826-F15B-987F-30D0-49A867416834}"/>
              </a:ext>
            </a:extLst>
          </p:cNvPr>
          <p:cNvSpPr txBox="1"/>
          <p:nvPr/>
        </p:nvSpPr>
        <p:spPr>
          <a:xfrm>
            <a:off x="3764446" y="476637"/>
            <a:ext cx="6461522" cy="523220"/>
          </a:xfrm>
          <a:prstGeom prst="rect">
            <a:avLst/>
          </a:prstGeom>
          <a:noFill/>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AD47">
                    <a:lumMod val="75000"/>
                  </a:srgbClr>
                </a:solidFill>
                <a:effectLst/>
                <a:uLnTx/>
                <a:uFillTx/>
                <a:latin typeface="UVN Van Chuong Nang" panose="00000400000000000000" pitchFamily="2" charset="0"/>
                <a:ea typeface="等线" panose="02010600030101010101" pitchFamily="2" charset="-122"/>
                <a:cs typeface="+mn-cs"/>
              </a:rPr>
              <a:t>TRƯỜNG TIỂU HỌC PHÚC LỢI</a:t>
            </a:r>
            <a:endParaRPr kumimoji="0" lang="vi-VN" sz="2800" b="1" i="0" u="none" strike="noStrike" kern="1200" cap="none" spc="0" normalizeH="0" baseline="0" noProof="0" dirty="0">
              <a:ln>
                <a:noFill/>
              </a:ln>
              <a:solidFill>
                <a:srgbClr val="70AD47">
                  <a:lumMod val="75000"/>
                </a:srgbClr>
              </a:solidFill>
              <a:effectLst/>
              <a:uLnTx/>
              <a:uFillTx/>
              <a:latin typeface="Arial" panose="020B0604020202020204" pitchFamily="34" charset="0"/>
              <a:ea typeface="等线" panose="02010600030101010101" pitchFamily="2" charset="-122"/>
              <a:cs typeface="+mn-cs"/>
            </a:endParaRPr>
          </a:p>
        </p:txBody>
      </p:sp>
      <p:sp>
        <p:nvSpPr>
          <p:cNvPr id="7" name="TextBox 6">
            <a:extLst>
              <a:ext uri="{FF2B5EF4-FFF2-40B4-BE49-F238E27FC236}">
                <a16:creationId xmlns:a16="http://schemas.microsoft.com/office/drawing/2014/main" id="{B618510B-F213-4B03-AB01-7D7FBDF140DA}"/>
              </a:ext>
            </a:extLst>
          </p:cNvPr>
          <p:cNvSpPr txBox="1"/>
          <p:nvPr/>
        </p:nvSpPr>
        <p:spPr>
          <a:xfrm>
            <a:off x="4346972" y="1453850"/>
            <a:ext cx="3498056" cy="715581"/>
          </a:xfrm>
          <a:prstGeom prst="rect">
            <a:avLst/>
          </a:prstGeom>
          <a:noFill/>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TUẦN </a:t>
            </a:r>
            <a:r>
              <a:rPr lang="en-US" sz="4050" spc="-113" dirty="0">
                <a:solidFill>
                  <a:srgbClr val="135E98"/>
                </a:solidFill>
                <a:effectLst>
                  <a:outerShdw blurRad="50800" dist="38100" dir="5400000" algn="t" rotWithShape="0">
                    <a:prstClr val="black">
                      <a:alpha val="40000"/>
                    </a:prstClr>
                  </a:outerShdw>
                </a:effectLst>
                <a:latin typeface="Times New Roman" panose="02020603050405020304" pitchFamily="18" charset="0"/>
                <a:ea typeface="LNTH-Kids  Chinese Font 1" panose="02010600030101010101" pitchFamily="2" charset="-128"/>
                <a:cs typeface="Times New Roman" panose="02020603050405020304" pitchFamily="18" charset="0"/>
              </a:rPr>
              <a:t>25</a:t>
            </a:r>
            <a:r>
              <a:rPr kumimoji="0" lang="vi-VN"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rPr>
              <a:t> </a:t>
            </a:r>
            <a:endParaRPr kumimoji="0" lang="en-US" sz="4050" b="0" i="0" u="none" strike="noStrike" kern="1200" cap="none" spc="-113" normalizeH="0" baseline="0" noProof="0" dirty="0">
              <a:ln>
                <a:noFill/>
              </a:ln>
              <a:solidFill>
                <a:srgbClr val="135E98"/>
              </a:solidFill>
              <a:effectLst>
                <a:outerShdw blurRad="50800" dist="38100" dir="5400000" algn="t" rotWithShape="0">
                  <a:prstClr val="black">
                    <a:alpha val="40000"/>
                  </a:prstClr>
                </a:outerShdw>
              </a:effectLst>
              <a:uLnTx/>
              <a:uFillTx/>
              <a:latin typeface="Times New Roman" panose="02020603050405020304" pitchFamily="18" charset="0"/>
              <a:ea typeface="LNTH-Kids  Chinese Font 1" panose="02010600030101010101" pitchFamily="2" charset="-128"/>
              <a:cs typeface="Times New Roman" panose="02020603050405020304" pitchFamily="18" charset="0"/>
            </a:endParaRPr>
          </a:p>
        </p:txBody>
      </p:sp>
      <p:sp>
        <p:nvSpPr>
          <p:cNvPr id="41990" name="TextBox 7">
            <a:extLst>
              <a:ext uri="{FF2B5EF4-FFF2-40B4-BE49-F238E27FC236}">
                <a16:creationId xmlns:a16="http://schemas.microsoft.com/office/drawing/2014/main" id="{2478F3B8-589F-0718-9DB0-032D57A29532}"/>
              </a:ext>
            </a:extLst>
          </p:cNvPr>
          <p:cNvSpPr txBox="1">
            <a:spLocks noChangeArrowheads="1"/>
          </p:cNvSpPr>
          <p:nvPr/>
        </p:nvSpPr>
        <p:spPr bwMode="auto">
          <a:xfrm>
            <a:off x="1128178" y="2320942"/>
            <a:ext cx="9935643"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Toán</a:t>
            </a:r>
            <a:endParaRPr lang="en-US" altLang="en-AI" sz="4050" b="1" dirty="0">
              <a:solidFill>
                <a:srgbClr val="FF0000"/>
              </a:solidFill>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r>
              <a:rPr lang="en-US" altLang="en-AI" sz="4050" b="1" dirty="0">
                <a:solidFill>
                  <a:srgbClr val="FF0000"/>
                </a:solidFill>
                <a:latin typeface="Times New Roman" panose="02020603050405020304" pitchFamily="18" charset="0"/>
                <a:ea typeface="Zilla Slab"/>
                <a:cs typeface="Times New Roman" panose="02020603050405020304" pitchFamily="18" charset="0"/>
              </a:rPr>
              <a:t>Chia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số</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có</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bốn</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chữ</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số</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cho</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số</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có</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một</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chữ</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a:t>
            </a:r>
            <a:r>
              <a:rPr lang="en-US" altLang="en-AI" sz="4050" b="1" dirty="0" err="1">
                <a:solidFill>
                  <a:srgbClr val="FF0000"/>
                </a:solidFill>
                <a:latin typeface="Times New Roman" panose="02020603050405020304" pitchFamily="18" charset="0"/>
                <a:ea typeface="Zilla Slab"/>
                <a:cs typeface="Times New Roman" panose="02020603050405020304" pitchFamily="18" charset="0"/>
              </a:rPr>
              <a:t>số</a:t>
            </a:r>
            <a:r>
              <a:rPr lang="en-US" altLang="en-AI" sz="4050" b="1" dirty="0">
                <a:solidFill>
                  <a:srgbClr val="FF0000"/>
                </a:solidFill>
                <a:latin typeface="Times New Roman" panose="02020603050405020304" pitchFamily="18" charset="0"/>
                <a:ea typeface="Zilla Slab"/>
                <a:cs typeface="Times New Roman" panose="02020603050405020304" pitchFamily="18" charset="0"/>
              </a:rPr>
              <a:t> (T2)</a:t>
            </a:r>
            <a:endParaRPr kumimoji="0" lang="vi-VN"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a:p>
            <a:pPr marL="0" marR="0" lvl="0" indent="0" algn="ctr" defTabSz="685800" rtl="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en-US" altLang="en-AI" sz="4050" b="1" i="0" u="none" strike="noStrike" kern="1200" cap="none" spc="0" normalizeH="0" baseline="0" noProof="0" dirty="0">
              <a:ln>
                <a:noFill/>
              </a:ln>
              <a:solidFill>
                <a:srgbClr val="FF0000"/>
              </a:solidFill>
              <a:effectLst/>
              <a:uLnTx/>
              <a:uFillTx/>
              <a:latin typeface="Times New Roman" panose="02020603050405020304" pitchFamily="18" charset="0"/>
              <a:ea typeface="Zilla Slab"/>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có</a:t>
            </a:r>
            <a:r>
              <a:rPr lang="en-US" sz="2800" b="1" kern="0" dirty="0">
                <a:solidFill>
                  <a:srgbClr val="C00000"/>
                </a:solidFill>
                <a:highlight>
                  <a:srgbClr val="FFFF00"/>
                </a:highlight>
                <a:latin typeface="Cambria" panose="02040503050406030204" pitchFamily="18" charset="0"/>
                <a:ea typeface="Cambria" panose="02040503050406030204" pitchFamily="18" charset="0"/>
              </a:rPr>
              <a:t> 9365 con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gà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vi-VN"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a:solidFill>
                  <a:srgbClr val="C00000"/>
                </a:solidFill>
                <a:highlight>
                  <a:srgbClr val="FFFF00"/>
                </a:highlight>
                <a:latin typeface="Cambria" panose="02040503050406030204" pitchFamily="18" charset="0"/>
                <a:ea typeface="Cambria" panose="02040503050406030204" pitchFamily="18" charset="0"/>
              </a:rPr>
              <a:t>V</a:t>
            </a:r>
            <a:r>
              <a:rPr lang="vi-VN" sz="2800" b="1" kern="0" dirty="0">
                <a:solidFill>
                  <a:srgbClr val="C00000"/>
                </a:solidFill>
                <a:highlight>
                  <a:srgbClr val="FFFF00"/>
                </a:highlight>
                <a:latin typeface="Cambria" panose="02040503050406030204" pitchFamily="18" charset="0"/>
                <a:ea typeface="Cambria" panose="02040503050406030204" pitchFamily="18" charset="0"/>
              </a:rPr>
              <a:t>ề già</a:t>
            </a:r>
            <a:r>
              <a:rPr lang="en-US" sz="2800" b="1" kern="0" dirty="0">
                <a:solidFill>
                  <a:srgbClr val="C00000"/>
                </a:solidFill>
                <a:highlight>
                  <a:srgbClr val="FFFF00"/>
                </a:highlight>
                <a:latin typeface="Cambria" panose="02040503050406030204" pitchFamily="18" charset="0"/>
                <a:ea typeface="Cambria" panose="02040503050406030204" pitchFamily="18" charset="0"/>
              </a:rPr>
              <a:t> </a:t>
            </a:r>
            <a:r>
              <a:rPr lang="en-US" sz="2800" b="1" kern="0" dirty="0" err="1">
                <a:solidFill>
                  <a:srgbClr val="C00000"/>
                </a:solidFill>
                <a:highlight>
                  <a:srgbClr val="FFFF00"/>
                </a:highlight>
                <a:latin typeface="Cambria" panose="02040503050406030204" pitchFamily="18" charset="0"/>
                <a:ea typeface="Cambria" panose="02040503050406030204" pitchFamily="18" charset="0"/>
              </a:rPr>
              <a:t>ông</a:t>
            </a:r>
            <a:r>
              <a:rPr lang="vi-VN" sz="2800" b="1" kern="0" dirty="0">
                <a:solidFill>
                  <a:srgbClr val="C00000"/>
                </a:solidFill>
                <a:highlight>
                  <a:srgbClr val="FFFF00"/>
                </a:highlight>
                <a:latin typeface="Cambria" panose="02040503050406030204" pitchFamily="18" charset="0"/>
                <a:ea typeface="Cambria" panose="02040503050406030204" pitchFamily="18" charset="0"/>
              </a:rPr>
              <a:t>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
        <p:nvSpPr>
          <p:cNvPr id="2" name="Rectangle 1">
            <a:extLst>
              <a:ext uri="{FF2B5EF4-FFF2-40B4-BE49-F238E27FC236}">
                <a16:creationId xmlns:a16="http://schemas.microsoft.com/office/drawing/2014/main" id="{D48DF4A4-ACA8-A4B0-11D2-5A0E902949B7}"/>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4" y="5753128"/>
            <a:ext cx="5317441"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2" name="Rectangle 1">
            <a:extLst>
              <a:ext uri="{FF2B5EF4-FFF2-40B4-BE49-F238E27FC236}">
                <a16:creationId xmlns:a16="http://schemas.microsoft.com/office/drawing/2014/main" id="{7FBE809B-B403-3D11-31B1-374A0B9106E8}"/>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849104"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
        <p:nvSpPr>
          <p:cNvPr id="2" name="Rectangle 1">
            <a:extLst>
              <a:ext uri="{FF2B5EF4-FFF2-40B4-BE49-F238E27FC236}">
                <a16:creationId xmlns:a16="http://schemas.microsoft.com/office/drawing/2014/main" id="{0E219071-2000-ACF8-F991-9E123ACEE61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
        <p:nvSpPr>
          <p:cNvPr id="2" name="Rectangle 1">
            <a:extLst>
              <a:ext uri="{FF2B5EF4-FFF2-40B4-BE49-F238E27FC236}">
                <a16:creationId xmlns:a16="http://schemas.microsoft.com/office/drawing/2014/main" id="{648FDA00-AAE8-684F-AF1C-E7D03A67F2A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04457C-390F-4FA4-BDA6-67E0863206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grpSp>
        <p:nvGrpSpPr>
          <p:cNvPr id="3" name="Group 2">
            <a:extLst>
              <a:ext uri="{FF2B5EF4-FFF2-40B4-BE49-F238E27FC236}">
                <a16:creationId xmlns:a16="http://schemas.microsoft.com/office/drawing/2014/main" id="{7B5F1140-7C06-4B9F-8EB8-AC9C435F7900}"/>
              </a:ext>
            </a:extLst>
          </p:cNvPr>
          <p:cNvGrpSpPr/>
          <p:nvPr/>
        </p:nvGrpSpPr>
        <p:grpSpPr>
          <a:xfrm>
            <a:off x="411455" y="224658"/>
            <a:ext cx="619044" cy="584775"/>
            <a:chOff x="621568" y="794220"/>
            <a:chExt cx="619044" cy="584775"/>
          </a:xfrm>
        </p:grpSpPr>
        <p:pic>
          <p:nvPicPr>
            <p:cNvPr id="4" name="Picture 3">
              <a:extLst>
                <a:ext uri="{FF2B5EF4-FFF2-40B4-BE49-F238E27FC236}">
                  <a16:creationId xmlns:a16="http://schemas.microsoft.com/office/drawing/2014/main" id="{1ED9EFB9-01A0-40A5-9B0A-539B6235D1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5" name="TextBox 4">
              <a:extLst>
                <a:ext uri="{FF2B5EF4-FFF2-40B4-BE49-F238E27FC236}">
                  <a16:creationId xmlns:a16="http://schemas.microsoft.com/office/drawing/2014/main" id="{B1A1C862-157C-4485-A634-B860A0AB9A1D}"/>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6" name="TextBox 5">
            <a:extLst>
              <a:ext uri="{FF2B5EF4-FFF2-40B4-BE49-F238E27FC236}">
                <a16:creationId xmlns:a16="http://schemas.microsoft.com/office/drawing/2014/main" id="{E5A25D4D-9866-432D-A314-167D013D8BE9}"/>
              </a:ext>
            </a:extLst>
          </p:cNvPr>
          <p:cNvSpPr txBox="1"/>
          <p:nvPr/>
        </p:nvSpPr>
        <p:spPr>
          <a:xfrm>
            <a:off x="1005196" y="222098"/>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253F9F74-A908-472F-BA03-992E4DA64DE9}"/>
              </a:ext>
            </a:extLst>
          </p:cNvPr>
          <p:cNvPicPr>
            <a:picLocks noChangeAspect="1"/>
          </p:cNvPicPr>
          <p:nvPr/>
        </p:nvPicPr>
        <p:blipFill>
          <a:blip r:embed="rId4"/>
          <a:stretch>
            <a:fillRect/>
          </a:stretch>
        </p:blipFill>
        <p:spPr>
          <a:xfrm>
            <a:off x="2038842" y="1019176"/>
            <a:ext cx="7738441" cy="1358277"/>
          </a:xfrm>
          <a:prstGeom prst="rect">
            <a:avLst/>
          </a:prstGeom>
        </p:spPr>
      </p:pic>
      <p:sp>
        <p:nvSpPr>
          <p:cNvPr id="8" name="TextBox 7">
            <a:extLst>
              <a:ext uri="{FF2B5EF4-FFF2-40B4-BE49-F238E27FC236}">
                <a16:creationId xmlns:a16="http://schemas.microsoft.com/office/drawing/2014/main" id="{86C73F55-81E8-4994-B81A-BC91FE1C9D70}"/>
              </a:ext>
            </a:extLst>
          </p:cNvPr>
          <p:cNvSpPr txBox="1"/>
          <p:nvPr/>
        </p:nvSpPr>
        <p:spPr>
          <a:xfrm>
            <a:off x="1030499" y="2720771"/>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68004B0B-DAD7-4290-BE4E-708F1E6E3D9B}"/>
              </a:ext>
            </a:extLst>
          </p:cNvPr>
          <p:cNvPicPr>
            <a:picLocks noChangeAspect="1"/>
          </p:cNvPicPr>
          <p:nvPr/>
        </p:nvPicPr>
        <p:blipFill>
          <a:blip r:embed="rId5"/>
          <a:stretch>
            <a:fillRect/>
          </a:stretch>
        </p:blipFill>
        <p:spPr>
          <a:xfrm>
            <a:off x="619165" y="3809999"/>
            <a:ext cx="11013621" cy="2028825"/>
          </a:xfrm>
          <a:prstGeom prst="rect">
            <a:avLst/>
          </a:prstGeom>
        </p:spPr>
      </p:pic>
      <p:cxnSp>
        <p:nvCxnSpPr>
          <p:cNvPr id="10" name="Straight Connector 9">
            <a:extLst>
              <a:ext uri="{FF2B5EF4-FFF2-40B4-BE49-F238E27FC236}">
                <a16:creationId xmlns:a16="http://schemas.microsoft.com/office/drawing/2014/main" id="{D8D8BAC4-CABA-4A64-83FD-E5C41D3A0AAC}"/>
              </a:ext>
            </a:extLst>
          </p:cNvPr>
          <p:cNvCxnSpPr/>
          <p:nvPr/>
        </p:nvCxnSpPr>
        <p:spPr>
          <a:xfrm>
            <a:off x="1649895" y="868429"/>
            <a:ext cx="101656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545EA5-06F9-47D5-BC2F-BA54EC6B7105}"/>
              </a:ext>
            </a:extLst>
          </p:cNvPr>
          <p:cNvCxnSpPr/>
          <p:nvPr/>
        </p:nvCxnSpPr>
        <p:spPr>
          <a:xfrm>
            <a:off x="1424343" y="3351611"/>
            <a:ext cx="1016569"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28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1455" y="224658"/>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1005196" y="222098"/>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4"/>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4"/>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2" name="Rectangle 1">
            <a:extLst>
              <a:ext uri="{FF2B5EF4-FFF2-40B4-BE49-F238E27FC236}">
                <a16:creationId xmlns:a16="http://schemas.microsoft.com/office/drawing/2014/main" id="{7EF012AE-5384-EC27-B982-4A1224059E9C}"/>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randombar(horizontal)">
                                      <p:cBhvr>
                                        <p:cTn id="72" dur="500"/>
                                        <p:tgtEl>
                                          <p:spTgt spid="49"/>
                                        </p:tgtEl>
                                      </p:cBhvr>
                                    </p:animEffect>
                                  </p:childTnLst>
                                  <p:subTnLst>
                                    <p:audio>
                                      <p:cMediaNode>
                                        <p:cTn display="0" masterRel="sameClick">
                                          <p:stCondLst>
                                            <p:cond evt="begin" delay="0">
                                              <p:tn val="70"/>
                                            </p:cond>
                                          </p:stCondLst>
                                          <p:endCondLst>
                                            <p:cond evt="onStopAudio" delay="0">
                                              <p:tgtEl>
                                                <p:sldTgt/>
                                              </p:tgtEl>
                                            </p:cond>
                                          </p:endCondLst>
                                        </p:cTn>
                                        <p:tgtEl>
                                          <p:sndTgt r:embed="rId2" name="whoosh.wav"/>
                                        </p:tgtEl>
                                      </p:cMediaNode>
                                    </p:audio>
                                  </p:sub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wipe(down)">
                                      <p:cBhvr>
                                        <p:cTn id="77" dur="500"/>
                                        <p:tgtEl>
                                          <p:spTgt spid="5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8"/>
                                        </p:tgtEl>
                                        <p:attrNameLst>
                                          <p:attrName>style.visibility</p:attrName>
                                        </p:attrNameLst>
                                      </p:cBhvr>
                                      <p:to>
                                        <p:strVal val="visible"/>
                                      </p:to>
                                    </p:set>
                                    <p:animEffect transition="in" filter="fade">
                                      <p:cBhvr>
                                        <p:cTn id="92" dur="500"/>
                                        <p:tgtEl>
                                          <p:spTgt spid="5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500"/>
                                        <p:tgtEl>
                                          <p:spTgt spid="5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0"/>
                                        </p:tgtEl>
                                        <p:attrNameLst>
                                          <p:attrName>style.visibility</p:attrName>
                                        </p:attrNameLst>
                                      </p:cBhvr>
                                      <p:to>
                                        <p:strVal val="visible"/>
                                      </p:to>
                                    </p:set>
                                    <p:animEffect transition="in" filter="fade">
                                      <p:cBhvr>
                                        <p:cTn id="102" dur="500"/>
                                        <p:tgtEl>
                                          <p:spTgt spid="6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fade">
                                      <p:cBhvr>
                                        <p:cTn id="107" dur="500"/>
                                        <p:tgtEl>
                                          <p:spTgt spid="6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fade">
                                      <p:cBhvr>
                                        <p:cTn id="112" dur="500"/>
                                        <p:tgtEl>
                                          <p:spTgt spid="61"/>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7"/>
                                        </p:tgtEl>
                                        <p:attrNameLst>
                                          <p:attrName>style.visibility</p:attrName>
                                        </p:attrNameLst>
                                      </p:cBhvr>
                                      <p:to>
                                        <p:strVal val="visible"/>
                                      </p:to>
                                    </p:set>
                                    <p:animEffect transition="in" filter="fade">
                                      <p:cBhvr>
                                        <p:cTn id="11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2" name="Rectangle 1">
            <a:extLst>
              <a:ext uri="{FF2B5EF4-FFF2-40B4-BE49-F238E27FC236}">
                <a16:creationId xmlns:a16="http://schemas.microsoft.com/office/drawing/2014/main" id="{5D3D7171-E453-F31D-4821-38CDE75E913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2</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
        <p:nvSpPr>
          <p:cNvPr id="2" name="Rectangle 1">
            <a:extLst>
              <a:ext uri="{FF2B5EF4-FFF2-40B4-BE49-F238E27FC236}">
                <a16:creationId xmlns:a16="http://schemas.microsoft.com/office/drawing/2014/main" id="{8F23D354-D6A4-3917-F745-B1269D45A64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797E700-5768-4925-8215-E6A4E6222D2F}"/>
              </a:ext>
            </a:extLst>
          </p:cNvPr>
          <p:cNvCxnSpPr>
            <a:cxnSpLocks/>
          </p:cNvCxnSpPr>
          <p:nvPr/>
        </p:nvCxnSpPr>
        <p:spPr>
          <a:xfrm>
            <a:off x="1430439" y="917197"/>
            <a:ext cx="166632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5B26E0E-AED5-4D91-8DFF-2E5D7C9633DD}"/>
              </a:ext>
            </a:extLst>
          </p:cNvPr>
          <p:cNvCxnSpPr>
            <a:cxnSpLocks/>
          </p:cNvCxnSpPr>
          <p:nvPr/>
        </p:nvCxnSpPr>
        <p:spPr>
          <a:xfrm>
            <a:off x="7843431" y="1380493"/>
            <a:ext cx="1995513"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4DC74EA-B5FD-49FE-B819-4F6CD6B63B74}"/>
              </a:ext>
            </a:extLst>
          </p:cNvPr>
          <p:cNvCxnSpPr>
            <a:cxnSpLocks/>
          </p:cNvCxnSpPr>
          <p:nvPr/>
        </p:nvCxnSpPr>
        <p:spPr>
          <a:xfrm>
            <a:off x="1708135" y="1334522"/>
            <a:ext cx="444610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165C2ED-7948-41AD-9473-4E05C425ABC5}"/>
              </a:ext>
            </a:extLst>
          </p:cNvPr>
          <p:cNvCxnSpPr>
            <a:cxnSpLocks/>
          </p:cNvCxnSpPr>
          <p:nvPr/>
        </p:nvCxnSpPr>
        <p:spPr>
          <a:xfrm>
            <a:off x="2099011" y="1763575"/>
            <a:ext cx="613058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wipe(left)">
                                      <p:cBhvr>
                                        <p:cTn id="2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
        <p:nvSpPr>
          <p:cNvPr id="2" name="Rectangle 1">
            <a:extLst>
              <a:ext uri="{FF2B5EF4-FFF2-40B4-BE49-F238E27FC236}">
                <a16:creationId xmlns:a16="http://schemas.microsoft.com/office/drawing/2014/main" id="{FD84541E-5903-9CBF-954F-16485155998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AA27394-E487-A796-E55A-13E44E83EAD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
        <p:nvSpPr>
          <p:cNvPr id="4" name="Rectangle 3">
            <a:extLst>
              <a:ext uri="{FF2B5EF4-FFF2-40B4-BE49-F238E27FC236}">
                <a16:creationId xmlns:a16="http://schemas.microsoft.com/office/drawing/2014/main" id="{69DD645F-8D64-6710-2E67-46642D75F79B}"/>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rPr>
                <a:t>3</a:t>
              </a:r>
              <a:endPar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355379" y="2233442"/>
            <a:ext cx="5323869" cy="4205541"/>
            <a:chOff x="28236" y="2530246"/>
            <a:chExt cx="5399337"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28236" y="2530246"/>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CA9666E0-9241-0E2A-1790-EF913E73A0E0}"/>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94FAEAB3-239B-49E5-83AD-D477FE57A06C}"/>
              </a:ext>
            </a:extLst>
          </p:cNvPr>
          <p:cNvCxnSpPr>
            <a:cxnSpLocks/>
          </p:cNvCxnSpPr>
          <p:nvPr/>
        </p:nvCxnSpPr>
        <p:spPr>
          <a:xfrm>
            <a:off x="2360618" y="929389"/>
            <a:ext cx="1991926"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AFD1A11-61CA-439E-8A2A-F7CFE318FBCF}"/>
              </a:ext>
            </a:extLst>
          </p:cNvPr>
          <p:cNvCxnSpPr>
            <a:cxnSpLocks/>
          </p:cNvCxnSpPr>
          <p:nvPr/>
        </p:nvCxnSpPr>
        <p:spPr>
          <a:xfrm>
            <a:off x="6038000" y="929389"/>
            <a:ext cx="274024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DB7E8E01-586B-4F06-B6BA-666C85CD6AAC}"/>
              </a:ext>
            </a:extLst>
          </p:cNvPr>
          <p:cNvCxnSpPr/>
          <p:nvPr/>
        </p:nvCxnSpPr>
        <p:spPr>
          <a:xfrm>
            <a:off x="9916071" y="929389"/>
            <a:ext cx="101656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AB73A71-95FF-43F7-9B82-FBDEA81E58B6}"/>
              </a:ext>
            </a:extLst>
          </p:cNvPr>
          <p:cNvCxnSpPr>
            <a:cxnSpLocks/>
          </p:cNvCxnSpPr>
          <p:nvPr/>
        </p:nvCxnSpPr>
        <p:spPr>
          <a:xfrm>
            <a:off x="1278419" y="1368301"/>
            <a:ext cx="2001229"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A674693-B411-4A42-8D28-55A0923FF1C0}"/>
              </a:ext>
            </a:extLst>
          </p:cNvPr>
          <p:cNvCxnSpPr>
            <a:cxnSpLocks/>
          </p:cNvCxnSpPr>
          <p:nvPr/>
        </p:nvCxnSpPr>
        <p:spPr>
          <a:xfrm>
            <a:off x="4292803" y="1343917"/>
            <a:ext cx="463174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1ADB5C5-D318-44FD-B29D-76683F9965F6}"/>
              </a:ext>
            </a:extLst>
          </p:cNvPr>
          <p:cNvCxnSpPr>
            <a:cxnSpLocks/>
          </p:cNvCxnSpPr>
          <p:nvPr/>
        </p:nvCxnSpPr>
        <p:spPr>
          <a:xfrm>
            <a:off x="2579095" y="1770637"/>
            <a:ext cx="59431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left)">
                                      <p:cBhvr>
                                        <p:cTn id="26" dur="500"/>
                                        <p:tgtEl>
                                          <p:spTgt spid="1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left)">
                                      <p:cBhvr>
                                        <p:cTn id="31" dur="500"/>
                                        <p:tgtEl>
                                          <p:spTgt spid="10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wipe(left)">
                                      <p:cBhvr>
                                        <p:cTn id="36" dur="500"/>
                                        <p:tgtEl>
                                          <p:spTgt spid="10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05"/>
                                        </p:tgtEl>
                                        <p:attrNameLst>
                                          <p:attrName>style.visibility</p:attrName>
                                        </p:attrNameLst>
                                      </p:cBhvr>
                                      <p:to>
                                        <p:strVal val="visible"/>
                                      </p:to>
                                    </p:set>
                                    <p:animEffect transition="in" filter="wipe(left)">
                                      <p:cBhvr>
                                        <p:cTn id="41" dur="500"/>
                                        <p:tgtEl>
                                          <p:spTgt spid="10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08"/>
                                        </p:tgtEl>
                                        <p:attrNameLst>
                                          <p:attrName>style.visibility</p:attrName>
                                        </p:attrNameLst>
                                      </p:cBhvr>
                                      <p:to>
                                        <p:strVal val="visible"/>
                                      </p:to>
                                    </p:set>
                                    <p:animEffect transition="in" filter="wipe(left)">
                                      <p:cBhvr>
                                        <p:cTn id="46"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
        <p:nvSpPr>
          <p:cNvPr id="2" name="Rectangle 1">
            <a:extLst>
              <a:ext uri="{FF2B5EF4-FFF2-40B4-BE49-F238E27FC236}">
                <a16:creationId xmlns:a16="http://schemas.microsoft.com/office/drawing/2014/main" id="{5DC36DEE-3A6F-AE2D-975E-63A9890F9D4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
        <p:nvSpPr>
          <p:cNvPr id="2" name="Rectangle 1">
            <a:extLst>
              <a:ext uri="{FF2B5EF4-FFF2-40B4-BE49-F238E27FC236}">
                <a16:creationId xmlns:a16="http://schemas.microsoft.com/office/drawing/2014/main" id="{4CC74D20-DF09-B910-74BC-35FCE314DC3F}"/>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Rectangle 1">
            <a:extLst>
              <a:ext uri="{FF2B5EF4-FFF2-40B4-BE49-F238E27FC236}">
                <a16:creationId xmlns:a16="http://schemas.microsoft.com/office/drawing/2014/main" id="{95EC0650-3361-8E8E-E336-2712BE40FB19}"/>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
        <p:nvSpPr>
          <p:cNvPr id="2" name="Rectangle 1">
            <a:extLst>
              <a:ext uri="{FF2B5EF4-FFF2-40B4-BE49-F238E27FC236}">
                <a16:creationId xmlns:a16="http://schemas.microsoft.com/office/drawing/2014/main" id="{FC779B9A-E71C-14E4-6B54-CAA3813E78A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
        <p:nvSpPr>
          <p:cNvPr id="2" name="Rectangle 1">
            <a:extLst>
              <a:ext uri="{FF2B5EF4-FFF2-40B4-BE49-F238E27FC236}">
                <a16:creationId xmlns:a16="http://schemas.microsoft.com/office/drawing/2014/main" id="{45E977AC-E492-88FF-3790-BA6ABA66857A}"/>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
        <p:nvSpPr>
          <p:cNvPr id="4" name="Rectangle 3">
            <a:extLst>
              <a:ext uri="{FF2B5EF4-FFF2-40B4-BE49-F238E27FC236}">
                <a16:creationId xmlns:a16="http://schemas.microsoft.com/office/drawing/2014/main" id="{097F0104-D60C-56CF-6938-A98D2AFC1A42}"/>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2" name="Rectangle 1">
            <a:extLst>
              <a:ext uri="{FF2B5EF4-FFF2-40B4-BE49-F238E27FC236}">
                <a16:creationId xmlns:a16="http://schemas.microsoft.com/office/drawing/2014/main" id="{8986C29F-E9BB-1F79-02B1-A08E6B276195}"/>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Rectangle 1">
            <a:extLst>
              <a:ext uri="{FF2B5EF4-FFF2-40B4-BE49-F238E27FC236}">
                <a16:creationId xmlns:a16="http://schemas.microsoft.com/office/drawing/2014/main" id="{89F9FEEA-D39F-39BE-7B70-4E107806D7C6}"/>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
        <p:nvSpPr>
          <p:cNvPr id="8" name="Rectangle 7">
            <a:extLst>
              <a:ext uri="{FF2B5EF4-FFF2-40B4-BE49-F238E27FC236}">
                <a16:creationId xmlns:a16="http://schemas.microsoft.com/office/drawing/2014/main" id="{9083BFD8-1233-CE80-0214-0AF24F289183}"/>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42"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2000"/>
                                        <p:tgtEl>
                                          <p:spTgt spid="11"/>
                                        </p:tgtEl>
                                      </p:cBhvr>
                                    </p:animEffect>
                                    <p:anim calcmode="lin" valueType="num">
                                      <p:cBhvr>
                                        <p:cTn id="10" dur="2000" fill="hold"/>
                                        <p:tgtEl>
                                          <p:spTgt spid="11"/>
                                        </p:tgtEl>
                                        <p:attrNameLst>
                                          <p:attrName>ppt_x</p:attrName>
                                        </p:attrNameLst>
                                      </p:cBhvr>
                                      <p:tavLst>
                                        <p:tav tm="0">
                                          <p:val>
                                            <p:strVal val="#ppt_x"/>
                                          </p:val>
                                        </p:tav>
                                        <p:tav tm="100000">
                                          <p:val>
                                            <p:strVal val="#ppt_x"/>
                                          </p:val>
                                        </p:tav>
                                      </p:tavLst>
                                    </p:anim>
                                    <p:anim calcmode="lin" valueType="num">
                                      <p:cBhvr>
                                        <p:cTn id="11" dur="2000" fill="hold"/>
                                        <p:tgtEl>
                                          <p:spTgt spid="1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2000"/>
                                        <p:tgtEl>
                                          <p:spTgt spid="13"/>
                                        </p:tgtEl>
                                      </p:cBhvr>
                                    </p:animEffect>
                                    <p:anim calcmode="lin" valueType="num">
                                      <p:cBhvr>
                                        <p:cTn id="15" dur="2000" fill="hold"/>
                                        <p:tgtEl>
                                          <p:spTgt spid="13"/>
                                        </p:tgtEl>
                                        <p:attrNameLst>
                                          <p:attrName>ppt_x</p:attrName>
                                        </p:attrNameLst>
                                      </p:cBhvr>
                                      <p:tavLst>
                                        <p:tav tm="0">
                                          <p:val>
                                            <p:strVal val="#ppt_x"/>
                                          </p:val>
                                        </p:tav>
                                        <p:tav tm="100000">
                                          <p:val>
                                            <p:strVal val="#ppt_x"/>
                                          </p:val>
                                        </p:tav>
                                      </p:tavLst>
                                    </p:anim>
                                    <p:anim calcmode="lin" valueType="num">
                                      <p:cBhvr>
                                        <p:cTn id="16" dur="2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ppt_x</p:attrName>
                                        </p:attrNameLst>
                                      </p:cBhvr>
                                      <p:tavLst>
                                        <p:tav tm="0">
                                          <p:val>
                                            <p:strVal val="#ppt_x"/>
                                          </p:val>
                                        </p:tav>
                                        <p:tav tm="100000">
                                          <p:val>
                                            <p:strVal val="#ppt_x"/>
                                          </p:val>
                                        </p:tav>
                                      </p:tavLst>
                                    </p:anim>
                                    <p:anim calcmode="lin" valueType="num">
                                      <p:cBhvr>
                                        <p:cTn id="21" dur="2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anim calcmode="lin" valueType="num">
                                      <p:cBhvr>
                                        <p:cTn id="25" dur="2000" fill="hold"/>
                                        <p:tgtEl>
                                          <p:spTgt spid="17"/>
                                        </p:tgtEl>
                                        <p:attrNameLst>
                                          <p:attrName>ppt_x</p:attrName>
                                        </p:attrNameLst>
                                      </p:cBhvr>
                                      <p:tavLst>
                                        <p:tav tm="0">
                                          <p:val>
                                            <p:strVal val="#ppt_x"/>
                                          </p:val>
                                        </p:tav>
                                        <p:tav tm="100000">
                                          <p:val>
                                            <p:strVal val="#ppt_x"/>
                                          </p:val>
                                        </p:tav>
                                      </p:tavLst>
                                    </p:anim>
                                    <p:anim calcmode="lin" valueType="num">
                                      <p:cBhvr>
                                        <p:cTn id="26" dur="2000" fill="hold"/>
                                        <p:tgtEl>
                                          <p:spTgt spid="1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2000"/>
                                        <p:tgtEl>
                                          <p:spTgt spid="21"/>
                                        </p:tgtEl>
                                      </p:cBhvr>
                                    </p:animEffect>
                                    <p:anim calcmode="lin" valueType="num">
                                      <p:cBhvr>
                                        <p:cTn id="30" dur="2000" fill="hold"/>
                                        <p:tgtEl>
                                          <p:spTgt spid="21"/>
                                        </p:tgtEl>
                                        <p:attrNameLst>
                                          <p:attrName>ppt_x</p:attrName>
                                        </p:attrNameLst>
                                      </p:cBhvr>
                                      <p:tavLst>
                                        <p:tav tm="0">
                                          <p:val>
                                            <p:strVal val="#ppt_x"/>
                                          </p:val>
                                        </p:tav>
                                        <p:tav tm="100000">
                                          <p:val>
                                            <p:strVal val="#ppt_x"/>
                                          </p:val>
                                        </p:tav>
                                      </p:tavLst>
                                    </p:anim>
                                    <p:anim calcmode="lin" valueType="num">
                                      <p:cBhvr>
                                        <p:cTn id="31" dur="2000" fill="hold"/>
                                        <p:tgtEl>
                                          <p:spTgt spid="21"/>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2000"/>
                                        <p:tgtEl>
                                          <p:spTgt spid="25"/>
                                        </p:tgtEl>
                                      </p:cBhvr>
                                    </p:animEffect>
                                    <p:anim calcmode="lin" valueType="num">
                                      <p:cBhvr>
                                        <p:cTn id="35" dur="2000" fill="hold"/>
                                        <p:tgtEl>
                                          <p:spTgt spid="25"/>
                                        </p:tgtEl>
                                        <p:attrNameLst>
                                          <p:attrName>ppt_x</p:attrName>
                                        </p:attrNameLst>
                                      </p:cBhvr>
                                      <p:tavLst>
                                        <p:tav tm="0">
                                          <p:val>
                                            <p:strVal val="#ppt_x"/>
                                          </p:val>
                                        </p:tav>
                                        <p:tav tm="100000">
                                          <p:val>
                                            <p:strVal val="#ppt_x"/>
                                          </p:val>
                                        </p:tav>
                                      </p:tavLst>
                                    </p:anim>
                                    <p:anim calcmode="lin" valueType="num">
                                      <p:cBhvr>
                                        <p:cTn id="36" dur="2000" fill="hold"/>
                                        <p:tgtEl>
                                          <p:spTgt spid="2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ppt_x</p:attrName>
                                        </p:attrNameLst>
                                      </p:cBhvr>
                                      <p:tavLst>
                                        <p:tav tm="0">
                                          <p:val>
                                            <p:strVal val="#ppt_x"/>
                                          </p:val>
                                        </p:tav>
                                        <p:tav tm="100000">
                                          <p:val>
                                            <p:strVal val="#ppt_x"/>
                                          </p:val>
                                        </p:tav>
                                      </p:tavLst>
                                    </p:anim>
                                    <p:anim calcmode="lin" valueType="num">
                                      <p:cBhvr>
                                        <p:cTn id="41" dur="2000" fill="hold"/>
                                        <p:tgtEl>
                                          <p:spTgt spid="23"/>
                                        </p:tgtEl>
                                        <p:attrNameLst>
                                          <p:attrName>ppt_y</p:attrName>
                                        </p:attrNameLst>
                                      </p:cBhvr>
                                      <p:tavLst>
                                        <p:tav tm="0">
                                          <p:val>
                                            <p:strVal val="#ppt_y+.1"/>
                                          </p:val>
                                        </p:tav>
                                        <p:tav tm="100000">
                                          <p:val>
                                            <p:strVal val="#ppt_y"/>
                                          </p:val>
                                        </p:tav>
                                      </p:tavLst>
                                    </p:anim>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2"/>
                                        </p:tgtEl>
                                        <p:attrNameLst>
                                          <p:attrName>r</p:attrName>
                                        </p:attrNameLst>
                                      </p:cBhvr>
                                    </p:animRot>
                                    <p:animRot by="-240000">
                                      <p:cBhvr>
                                        <p:cTn id="44" dur="200" fill="hold">
                                          <p:stCondLst>
                                            <p:cond delay="200"/>
                                          </p:stCondLst>
                                        </p:cTn>
                                        <p:tgtEl>
                                          <p:spTgt spid="22"/>
                                        </p:tgtEl>
                                        <p:attrNameLst>
                                          <p:attrName>r</p:attrName>
                                        </p:attrNameLst>
                                      </p:cBhvr>
                                    </p:animRot>
                                    <p:animRot by="240000">
                                      <p:cBhvr>
                                        <p:cTn id="45" dur="200" fill="hold">
                                          <p:stCondLst>
                                            <p:cond delay="400"/>
                                          </p:stCondLst>
                                        </p:cTn>
                                        <p:tgtEl>
                                          <p:spTgt spid="22"/>
                                        </p:tgtEl>
                                        <p:attrNameLst>
                                          <p:attrName>r</p:attrName>
                                        </p:attrNameLst>
                                      </p:cBhvr>
                                    </p:animRot>
                                    <p:animRot by="-240000">
                                      <p:cBhvr>
                                        <p:cTn id="46" dur="200" fill="hold">
                                          <p:stCondLst>
                                            <p:cond delay="600"/>
                                          </p:stCondLst>
                                        </p:cTn>
                                        <p:tgtEl>
                                          <p:spTgt spid="22"/>
                                        </p:tgtEl>
                                        <p:attrNameLst>
                                          <p:attrName>r</p:attrName>
                                        </p:attrNameLst>
                                      </p:cBhvr>
                                    </p:animRot>
                                    <p:animRot by="120000">
                                      <p:cBhvr>
                                        <p:cTn id="47" dur="200" fill="hold">
                                          <p:stCondLst>
                                            <p:cond delay="800"/>
                                          </p:stCondLst>
                                        </p:cTn>
                                        <p:tgtEl>
                                          <p:spTgt spid="22"/>
                                        </p:tgtEl>
                                        <p:attrNameLst>
                                          <p:attrName>r</p:attrName>
                                        </p:attrNameLst>
                                      </p:cBhvr>
                                    </p:animRot>
                                  </p:childTnLst>
                                </p:cTn>
                              </p:par>
                              <p:par>
                                <p:cTn id="48" presetID="17" presetClass="entr" presetSubtype="10" fill="hold" nodeType="withEffect">
                                  <p:stCondLst>
                                    <p:cond delay="1000"/>
                                  </p:stCondLst>
                                  <p:childTnLst>
                                    <p:set>
                                      <p:cBhvr>
                                        <p:cTn id="49" dur="1" fill="hold">
                                          <p:stCondLst>
                                            <p:cond delay="0"/>
                                          </p:stCondLst>
                                        </p:cTn>
                                        <p:tgtEl>
                                          <p:spTgt spid="4">
                                            <p:txEl>
                                              <p:pRg st="0" end="0"/>
                                            </p:txEl>
                                          </p:spTgt>
                                        </p:tgtEl>
                                        <p:attrNameLst>
                                          <p:attrName>style.visibility</p:attrName>
                                        </p:attrNameLst>
                                      </p:cBhvr>
                                      <p:to>
                                        <p:strVal val="visible"/>
                                      </p:to>
                                    </p:set>
                                    <p:anim calcmode="lin" valueType="num">
                                      <p:cBhvr>
                                        <p:cTn id="50"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ppt_w</p:attrName>
                                        </p:attrNameLst>
                                      </p:cBhvr>
                                      <p:tavLst>
                                        <p:tav tm="0">
                                          <p:val>
                                            <p:fltVal val="0"/>
                                          </p:val>
                                        </p:tav>
                                        <p:tav tm="100000">
                                          <p:val>
                                            <p:strVal val="#ppt_w"/>
                                          </p:val>
                                        </p:tav>
                                      </p:tavLst>
                                    </p:anim>
                                    <p:anim calcmode="lin" valueType="num">
                                      <p:cBhvr>
                                        <p:cTn id="62" dur="500" fill="hold"/>
                                        <p:tgtEl>
                                          <p:spTgt spid="18"/>
                                        </p:tgtEl>
                                        <p:attrNameLst>
                                          <p:attrName>ppt_h</p:attrName>
                                        </p:attrNameLst>
                                      </p:cBhvr>
                                      <p:tavLst>
                                        <p:tav tm="0">
                                          <p:val>
                                            <p:fltVal val="0"/>
                                          </p:val>
                                        </p:tav>
                                        <p:tav tm="100000">
                                          <p:val>
                                            <p:strVal val="#ppt_h"/>
                                          </p:val>
                                        </p:tav>
                                      </p:tavLst>
                                    </p:anim>
                                    <p:animEffect transition="in" filter="fade">
                                      <p:cBhvr>
                                        <p:cTn id="6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
        <p:nvSpPr>
          <p:cNvPr id="8" name="Rectangle 7">
            <a:extLst>
              <a:ext uri="{FF2B5EF4-FFF2-40B4-BE49-F238E27FC236}">
                <a16:creationId xmlns:a16="http://schemas.microsoft.com/office/drawing/2014/main" id="{30ABCC7D-488E-4AB6-398A-E26D847096DE}"/>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
        <p:nvSpPr>
          <p:cNvPr id="4" name="Rectangle 3">
            <a:extLst>
              <a:ext uri="{FF2B5EF4-FFF2-40B4-BE49-F238E27FC236}">
                <a16:creationId xmlns:a16="http://schemas.microsoft.com/office/drawing/2014/main" id="{0E960CAA-2D6F-2D5C-5533-24A9322F62A4}"/>
              </a:ext>
            </a:extLst>
          </p:cNvPr>
          <p:cNvSpPr/>
          <p:nvPr/>
        </p:nvSpPr>
        <p:spPr>
          <a:xfrm>
            <a:off x="-1572126" y="201655"/>
            <a:ext cx="1454533" cy="1459831"/>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TotalTime>
  <Words>796</Words>
  <Application>Microsoft Office PowerPoint</Application>
  <PresentationFormat>Widescreen</PresentationFormat>
  <Paragraphs>130</Paragraphs>
  <Slides>24</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#9Slide02 Noi dung dai</vt:lpstr>
      <vt:lpstr>Arial</vt:lpstr>
      <vt:lpstr>Calibri</vt:lpstr>
      <vt:lpstr>Calibri Light</vt:lpstr>
      <vt:lpstr>Cambria</vt:lpstr>
      <vt:lpstr>SVN-Berkshire Swash</vt:lpstr>
      <vt:lpstr>Tahoma</vt:lpstr>
      <vt:lpstr>Times New Roman</vt:lpstr>
      <vt:lpstr>UVN Van Chuong Nang</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Lê Thị Khánh Ly (420000327)</cp:lastModifiedBy>
  <cp:revision>70</cp:revision>
  <dcterms:created xsi:type="dcterms:W3CDTF">2022-11-23T02:28:06Z</dcterms:created>
  <dcterms:modified xsi:type="dcterms:W3CDTF">2023-02-27T08:56:51Z</dcterms:modified>
</cp:coreProperties>
</file>