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1"/>
  </p:notesMasterIdLst>
  <p:sldIdLst>
    <p:sldId id="762" r:id="rId3"/>
    <p:sldId id="294" r:id="rId4"/>
    <p:sldId id="539" r:id="rId5"/>
    <p:sldId id="540" r:id="rId6"/>
    <p:sldId id="259" r:id="rId7"/>
    <p:sldId id="541" r:id="rId8"/>
    <p:sldId id="257" r:id="rId9"/>
    <p:sldId id="544" r:id="rId10"/>
    <p:sldId id="543" r:id="rId11"/>
    <p:sldId id="545" r:id="rId12"/>
    <p:sldId id="272" r:id="rId13"/>
    <p:sldId id="258" r:id="rId14"/>
    <p:sldId id="546" r:id="rId15"/>
    <p:sldId id="547" r:id="rId16"/>
    <p:sldId id="548" r:id="rId17"/>
    <p:sldId id="549" r:id="rId18"/>
    <p:sldId id="550" r:id="rId19"/>
    <p:sldId id="54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B3C19A3A-F5C5-4841-BDD1-8D62D9DE69B5}"/>
    <pc:docChg chg="addSld modSld sldOrd">
      <pc:chgData name="Thao Phuong" userId="dd1b873d0ed009f0" providerId="LiveId" clId="{B3C19A3A-F5C5-4841-BDD1-8D62D9DE69B5}" dt="2023-04-12T08:56:11.333" v="113" actId="478"/>
      <pc:docMkLst>
        <pc:docMk/>
      </pc:docMkLst>
      <pc:sldChg chg="delSp modAnim">
        <pc:chgData name="Thao Phuong" userId="dd1b873d0ed009f0" providerId="LiveId" clId="{B3C19A3A-F5C5-4841-BDD1-8D62D9DE69B5}" dt="2023-04-12T08:56:11.333" v="113" actId="478"/>
        <pc:sldMkLst>
          <pc:docMk/>
          <pc:sldMk cId="200203463" sldId="257"/>
        </pc:sldMkLst>
        <pc:grpChg chg="del">
          <ac:chgData name="Thao Phuong" userId="dd1b873d0ed009f0" providerId="LiveId" clId="{B3C19A3A-F5C5-4841-BDD1-8D62D9DE69B5}" dt="2023-04-12T08:56:11.333" v="113" actId="478"/>
          <ac:grpSpMkLst>
            <pc:docMk/>
            <pc:sldMk cId="200203463" sldId="257"/>
            <ac:grpSpMk id="7" creationId="{57787E3D-1D83-8D6E-E6F5-DB68A65A3B43}"/>
          </ac:grpSpMkLst>
        </pc:grpChg>
      </pc:sldChg>
      <pc:sldChg chg="modSp add mod ord">
        <pc:chgData name="Thao Phuong" userId="dd1b873d0ed009f0" providerId="LiveId" clId="{B3C19A3A-F5C5-4841-BDD1-8D62D9DE69B5}" dt="2023-04-12T08:56:01.637" v="112" actId="1076"/>
        <pc:sldMkLst>
          <pc:docMk/>
          <pc:sldMk cId="2188084738" sldId="762"/>
        </pc:sldMkLst>
        <pc:spChg chg="mod">
          <ac:chgData name="Thao Phuong" userId="dd1b873d0ed009f0" providerId="LiveId" clId="{B3C19A3A-F5C5-4841-BDD1-8D62D9DE69B5}" dt="2023-04-12T08:55:55.628" v="110" actId="1076"/>
          <ac:spMkLst>
            <pc:docMk/>
            <pc:sldMk cId="2188084738" sldId="762"/>
            <ac:spMk id="6" creationId="{19C6FF74-A3CD-43E9-B936-B3D00B198B50}"/>
          </ac:spMkLst>
        </pc:spChg>
        <pc:spChg chg="mod">
          <ac:chgData name="Thao Phuong" userId="dd1b873d0ed009f0" providerId="LiveId" clId="{B3C19A3A-F5C5-4841-BDD1-8D62D9DE69B5}" dt="2023-04-12T08:56:01.637" v="112" actId="1076"/>
          <ac:spMkLst>
            <pc:docMk/>
            <pc:sldMk cId="2188084738" sldId="762"/>
            <ac:spMk id="7" creationId="{00000000-0000-0000-0000-000000000000}"/>
          </ac:spMkLst>
        </pc:spChg>
        <pc:picChg chg="mod">
          <ac:chgData name="Thao Phuong" userId="dd1b873d0ed009f0" providerId="LiveId" clId="{B3C19A3A-F5C5-4841-BDD1-8D62D9DE69B5}" dt="2023-04-12T08:55:59.127" v="111" actId="1076"/>
          <ac:picMkLst>
            <pc:docMk/>
            <pc:sldMk cId="2188084738" sldId="762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9158-EBBF-43A4-BF90-0A2D8B2A8BE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E7C41-844B-409B-9FBD-E304D12D5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0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145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03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528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51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06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3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560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730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27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994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694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51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82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5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5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1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36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28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13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6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45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88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53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248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94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154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09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766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654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03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835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30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133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90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68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54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88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12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6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4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3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B5A74CF-1A1A-50F0-89F3-D39B58D0D3F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332" y="329608"/>
            <a:ext cx="1291413" cy="129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0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9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70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7.wdp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g"/><Relationship Id="rId7" Type="http://schemas.microsoft.com/office/2007/relationships/hdphoto" Target="../media/hdphoto2.wdp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microsoft.com/office/2007/relationships/hdphoto" Target="../media/hdphoto1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5.wdp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audio" Target="../media/media1.mp3"/><Relationship Id="rId16" Type="http://schemas.openxmlformats.org/officeDocument/2006/relationships/image" Target="../media/image32.png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11" Type="http://schemas.microsoft.com/office/2007/relationships/hdphoto" Target="../media/hdphoto4.wdp"/><Relationship Id="rId5" Type="http://schemas.openxmlformats.org/officeDocument/2006/relationships/image" Target="../media/image20.jpg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openxmlformats.org/officeDocument/2006/relationships/image" Target="../media/image35.png"/><Relationship Id="rId4" Type="http://schemas.openxmlformats.org/officeDocument/2006/relationships/audio" Target="../media/audio1.wav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5.wdp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audio" Target="../media/media1.mp3"/><Relationship Id="rId16" Type="http://schemas.openxmlformats.org/officeDocument/2006/relationships/image" Target="../media/image32.png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11" Type="http://schemas.microsoft.com/office/2007/relationships/hdphoto" Target="../media/hdphoto4.wdp"/><Relationship Id="rId5" Type="http://schemas.openxmlformats.org/officeDocument/2006/relationships/image" Target="../media/image20.jpg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openxmlformats.org/officeDocument/2006/relationships/image" Target="../media/image35.png"/><Relationship Id="rId4" Type="http://schemas.openxmlformats.org/officeDocument/2006/relationships/audio" Target="../media/audio1.wav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5.wdp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audio" Target="../media/media1.mp3"/><Relationship Id="rId16" Type="http://schemas.openxmlformats.org/officeDocument/2006/relationships/image" Target="../media/image32.png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11" Type="http://schemas.microsoft.com/office/2007/relationships/hdphoto" Target="../media/hdphoto4.wdp"/><Relationship Id="rId5" Type="http://schemas.openxmlformats.org/officeDocument/2006/relationships/image" Target="../media/image20.jpg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openxmlformats.org/officeDocument/2006/relationships/image" Target="../media/image35.png"/><Relationship Id="rId4" Type="http://schemas.openxmlformats.org/officeDocument/2006/relationships/audio" Target="../media/audio1.wav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.xml"/><Relationship Id="rId7" Type="http://schemas.openxmlformats.org/officeDocument/2006/relationships/image" Target="../media/image16.jp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7.png"/><Relationship Id="rId4" Type="http://schemas.openxmlformats.org/officeDocument/2006/relationships/tags" Target="../tags/tag6.xml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4152"/>
            <a:ext cx="7626668" cy="1470025"/>
          </a:xfrm>
        </p:spPr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59924"/>
            <a:ext cx="6280785" cy="1752600"/>
          </a:xfrm>
        </p:spPr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4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9461" y="396386"/>
            <a:ext cx="12008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737402" y="1375489"/>
            <a:ext cx="4575066" cy="714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spc="-113" dirty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31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47" y="2230804"/>
            <a:ext cx="12008575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Chia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có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năm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chữ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cho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có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một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chữ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(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Tiết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7" y="-54851"/>
            <a:ext cx="1117601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084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350875" y="287079"/>
            <a:ext cx="11196084" cy="623067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A2632-C8B6-DDBB-70E0-243820FF4BFD}"/>
              </a:ext>
            </a:extLst>
          </p:cNvPr>
          <p:cNvSpPr txBox="1"/>
          <p:nvPr/>
        </p:nvSpPr>
        <p:spPr>
          <a:xfrm>
            <a:off x="1063257" y="595423"/>
            <a:ext cx="97287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xưởng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10 450 m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3 m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139EE6-584C-5AFD-3CD5-6CC011CC8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0434" y="2240396"/>
            <a:ext cx="3428957" cy="1736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B4C797-4DC9-02F0-8CCD-84BA1E342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7529" y="0"/>
            <a:ext cx="1714500" cy="62865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C199C3-2196-AD87-4D2A-E19EC5CBA86D}"/>
              </a:ext>
            </a:extLst>
          </p:cNvPr>
          <p:cNvSpPr/>
          <p:nvPr/>
        </p:nvSpPr>
        <p:spPr>
          <a:xfrm>
            <a:off x="1073065" y="4397002"/>
            <a:ext cx="9691514" cy="116382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biết may được nhiều nhất bao nhiêu bộ quần áo như vậy và còn thừa mấy mét vải ta làm như thế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3C8775-223E-A2D4-A4FD-060FCBA18EA9}"/>
              </a:ext>
            </a:extLst>
          </p:cNvPr>
          <p:cNvSpPr/>
          <p:nvPr/>
        </p:nvSpPr>
        <p:spPr>
          <a:xfrm>
            <a:off x="3612539" y="3222930"/>
            <a:ext cx="3428999" cy="838200"/>
          </a:xfrm>
          <a:prstGeom prst="roundRect">
            <a:avLst>
              <a:gd name="adj" fmla="val 24459"/>
            </a:avLst>
          </a:prstGeom>
          <a:solidFill>
            <a:schemeClr val="accent4">
              <a:lumMod val="20000"/>
              <a:lumOff val="80000"/>
            </a:schemeClr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10 450 : 3 = ?</a:t>
            </a:r>
          </a:p>
        </p:txBody>
      </p:sp>
    </p:spTree>
    <p:extLst>
      <p:ext uri="{BB962C8B-B14F-4D97-AF65-F5344CB8AC3E}">
        <p14:creationId xmlns:p14="http://schemas.microsoft.com/office/powerpoint/2010/main" val="4226490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8" name="TextBox 43">
            <a:extLst>
              <a:ext uri="{FF2B5EF4-FFF2-40B4-BE49-F238E27FC236}">
                <a16:creationId xmlns:a16="http://schemas.microsoft.com/office/drawing/2014/main" id="{F929FFE5-3474-D6C4-86D0-50A509F3F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Box 49">
            <a:extLst>
              <a:ext uri="{FF2B5EF4-FFF2-40B4-BE49-F238E27FC236}">
                <a16:creationId xmlns:a16="http://schemas.microsoft.com/office/drawing/2014/main" id="{1181C833-234F-351D-5CE2-F4ED9EE40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01006"/>
            <a:ext cx="15131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10 450</a:t>
            </a:r>
          </a:p>
        </p:txBody>
      </p:sp>
      <p:grpSp>
        <p:nvGrpSpPr>
          <p:cNvPr id="30" name="Group 66">
            <a:extLst>
              <a:ext uri="{FF2B5EF4-FFF2-40B4-BE49-F238E27FC236}">
                <a16:creationId xmlns:a16="http://schemas.microsoft.com/office/drawing/2014/main" id="{81C49C22-7DFD-4D5E-DBE6-5BE94328D989}"/>
              </a:ext>
            </a:extLst>
          </p:cNvPr>
          <p:cNvGrpSpPr>
            <a:grpSpLocks/>
          </p:cNvGrpSpPr>
          <p:nvPr/>
        </p:nvGrpSpPr>
        <p:grpSpPr bwMode="auto">
          <a:xfrm>
            <a:off x="2338710" y="1767125"/>
            <a:ext cx="1045599" cy="1690944"/>
            <a:chOff x="2299" y="1252"/>
            <a:chExt cx="438" cy="77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AA0533-6097-0A83-6B68-2F3C720FC442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438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82560C7-4E1B-6E39-5E2D-3E49A42C31FA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10" cy="775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33" name="TextBox 36">
            <a:extLst>
              <a:ext uri="{FF2B5EF4-FFF2-40B4-BE49-F238E27FC236}">
                <a16:creationId xmlns:a16="http://schemas.microsoft.com/office/drawing/2014/main" id="{225E2C76-2A86-3DAE-C4E8-AA8DDA4E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144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731EE76C-0354-FA1D-4A80-F2C5E325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794" y="205593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5" name="TextBox 39">
            <a:extLst>
              <a:ext uri="{FF2B5EF4-FFF2-40B4-BE49-F238E27FC236}">
                <a16:creationId xmlns:a16="http://schemas.microsoft.com/office/drawing/2014/main" id="{9066D052-C10D-82EA-9CC1-548078B0E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310" y="2054902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966F7B-9974-B97D-2CBD-D9985DE64AC1}"/>
              </a:ext>
            </a:extLst>
          </p:cNvPr>
          <p:cNvSpPr txBox="1"/>
          <p:nvPr/>
        </p:nvSpPr>
        <p:spPr>
          <a:xfrm>
            <a:off x="3921114" y="1621303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9, 10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FC6C85-1AE2-F491-4691-808FB463C624}"/>
              </a:ext>
            </a:extLst>
          </p:cNvPr>
          <p:cNvSpPr txBox="1"/>
          <p:nvPr/>
        </p:nvSpPr>
        <p:spPr>
          <a:xfrm>
            <a:off x="3953011" y="2716134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14; 14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12 ,14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EE80BB72-740A-1C35-C139-A69E24134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922" y="247667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8400F1-BB57-7C2B-394A-C92D1AED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076" y="24786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TextBox 38">
            <a:extLst>
              <a:ext uri="{FF2B5EF4-FFF2-40B4-BE49-F238E27FC236}">
                <a16:creationId xmlns:a16="http://schemas.microsoft.com/office/drawing/2014/main" id="{C87A83CA-97EB-8A2D-3B45-BE8E84334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10" y="2481524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55E7B1D-B632-1C5E-857B-A43335316206}"/>
              </a:ext>
            </a:extLst>
          </p:cNvPr>
          <p:cNvSpPr/>
          <p:nvPr/>
        </p:nvSpPr>
        <p:spPr>
          <a:xfrm>
            <a:off x="4281156" y="5790089"/>
            <a:ext cx="6170436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10 450 : 3 = 3 483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42" name="TextBox 36">
            <a:extLst>
              <a:ext uri="{FF2B5EF4-FFF2-40B4-BE49-F238E27FC236}">
                <a16:creationId xmlns:a16="http://schemas.microsoft.com/office/drawing/2014/main" id="{5E9BD205-CC5D-6E40-CD48-070E15AEC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079" y="24766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7F177B-BE90-BB43-2AD3-8E2B8B7A49F3}"/>
              </a:ext>
            </a:extLst>
          </p:cNvPr>
          <p:cNvSpPr txBox="1"/>
          <p:nvPr/>
        </p:nvSpPr>
        <p:spPr>
          <a:xfrm>
            <a:off x="3845925" y="3721165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25, 25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24, 25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645431A-B71B-45C3-98E1-81BA4766A59E}"/>
              </a:ext>
            </a:extLst>
          </p:cNvPr>
          <p:cNvSpPr/>
          <p:nvPr/>
        </p:nvSpPr>
        <p:spPr>
          <a:xfrm>
            <a:off x="4463144" y="511628"/>
            <a:ext cx="3428999" cy="838200"/>
          </a:xfrm>
          <a:prstGeom prst="roundRect">
            <a:avLst>
              <a:gd name="adj" fmla="val 24459"/>
            </a:avLst>
          </a:prstGeom>
          <a:solidFill>
            <a:sysClr val="window" lastClr="FFFFFF"/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10 450 : 3 = 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3D908D-383A-CB12-B2BB-F0C8505BB266}"/>
              </a:ext>
            </a:extLst>
          </p:cNvPr>
          <p:cNvSpPr txBox="1"/>
          <p:nvPr/>
        </p:nvSpPr>
        <p:spPr>
          <a:xfrm>
            <a:off x="3856557" y="4646197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10, 10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9, 10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47" name="TextBox 36">
            <a:extLst>
              <a:ext uri="{FF2B5EF4-FFF2-40B4-BE49-F238E27FC236}">
                <a16:creationId xmlns:a16="http://schemas.microsoft.com/office/drawing/2014/main" id="{EA178272-7DDE-3FBF-2CDE-B55167335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465" y="24766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BCA70D0F-D74C-8D1D-DFE7-28BD1CAD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475" y="28749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28AE5C51-3DD3-FFCD-B4C9-A00B1A299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391" y="28749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1A191C8D-C241-F7D8-4602-6B1F9E33D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391" y="33321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C069ED6-3771-722A-9BFA-A049B21F8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23" y="4452937"/>
            <a:ext cx="26098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6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4" grpId="0"/>
      <p:bldP spid="45" grpId="0" animBg="1"/>
      <p:bldP spid="46" grpId="0"/>
      <p:bldP spid="4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9FFFCE-2BAF-006F-F35E-835579DBFF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6289" y="1407645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24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C4C49C3-D83B-9868-B0D4-E9E2FE7FA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20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E07509-84EE-4C1B-BE62-F56CA82CAA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954" y="1894660"/>
            <a:ext cx="5510521" cy="381081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D165C35-5E92-9EDB-EC52-3714D121C048}"/>
              </a:ext>
            </a:extLst>
          </p:cNvPr>
          <p:cNvGrpSpPr/>
          <p:nvPr/>
        </p:nvGrpSpPr>
        <p:grpSpPr>
          <a:xfrm>
            <a:off x="1658679" y="2844173"/>
            <a:ext cx="2865108" cy="1631502"/>
            <a:chOff x="189403" y="1441024"/>
            <a:chExt cx="2192024" cy="1631502"/>
          </a:xfrm>
        </p:grpSpPr>
        <p:sp>
          <p:nvSpPr>
            <p:cNvPr id="15" name="TextBox 43">
              <a:extLst>
                <a:ext uri="{FF2B5EF4-FFF2-40B4-BE49-F238E27FC236}">
                  <a16:creationId xmlns:a16="http://schemas.microsoft.com/office/drawing/2014/main" id="{75B42C36-A5D0-9E4E-4F9E-CB2189D53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" name="TextBox 49">
              <a:extLst>
                <a:ext uri="{FF2B5EF4-FFF2-40B4-BE49-F238E27FC236}">
                  <a16:creationId xmlns:a16="http://schemas.microsoft.com/office/drawing/2014/main" id="{9E9C9987-DB2F-66D8-7F17-AC2D029444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15 827</a:t>
              </a:r>
            </a:p>
          </p:txBody>
        </p:sp>
        <p:grpSp>
          <p:nvGrpSpPr>
            <p:cNvPr id="17" name="Group 66">
              <a:extLst>
                <a:ext uri="{FF2B5EF4-FFF2-40B4-BE49-F238E27FC236}">
                  <a16:creationId xmlns:a16="http://schemas.microsoft.com/office/drawing/2014/main" id="{4BDD8543-E227-88BE-867D-904018CA59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64B52BC-58B8-0CD6-670A-129DB7929F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924CF33-0997-FBA4-79A4-6BA3B44849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7B84028-5313-BF7E-6D11-C943EBB9BA85}"/>
              </a:ext>
            </a:extLst>
          </p:cNvPr>
          <p:cNvSpPr txBox="1"/>
          <p:nvPr/>
        </p:nvSpPr>
        <p:spPr>
          <a:xfrm>
            <a:off x="3244133" y="349649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7E30C7-514F-B993-44EA-6DD1CC71DF6F}"/>
              </a:ext>
            </a:extLst>
          </p:cNvPr>
          <p:cNvSpPr txBox="1"/>
          <p:nvPr/>
        </p:nvSpPr>
        <p:spPr>
          <a:xfrm>
            <a:off x="1996613" y="32381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4ED347-CEF3-C7DC-574E-FAFC2DD3CA35}"/>
              </a:ext>
            </a:extLst>
          </p:cNvPr>
          <p:cNvSpPr txBox="1"/>
          <p:nvPr/>
        </p:nvSpPr>
        <p:spPr>
          <a:xfrm>
            <a:off x="2309481" y="32395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70C31D-67E9-75EF-2ABC-2DDAC729EAC3}"/>
              </a:ext>
            </a:extLst>
          </p:cNvPr>
          <p:cNvSpPr txBox="1"/>
          <p:nvPr/>
        </p:nvSpPr>
        <p:spPr>
          <a:xfrm>
            <a:off x="3528681" y="34790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8383E2-86CC-A838-5B2D-DB6A0AAB7AB1}"/>
              </a:ext>
            </a:extLst>
          </p:cNvPr>
          <p:cNvSpPr txBox="1"/>
          <p:nvPr/>
        </p:nvSpPr>
        <p:spPr>
          <a:xfrm>
            <a:off x="2309481" y="371035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16A10-43B4-AD70-7D6E-E9E16E0356C8}"/>
              </a:ext>
            </a:extLst>
          </p:cNvPr>
          <p:cNvSpPr txBox="1"/>
          <p:nvPr/>
        </p:nvSpPr>
        <p:spPr>
          <a:xfrm>
            <a:off x="3781774" y="3491026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31273D-4B87-A317-2F2D-108E7326CA18}"/>
              </a:ext>
            </a:extLst>
          </p:cNvPr>
          <p:cNvSpPr txBox="1"/>
          <p:nvPr/>
        </p:nvSpPr>
        <p:spPr>
          <a:xfrm>
            <a:off x="2565295" y="37062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222AA2-8218-061E-8782-6DC541483DAF}"/>
              </a:ext>
            </a:extLst>
          </p:cNvPr>
          <p:cNvSpPr txBox="1"/>
          <p:nvPr/>
        </p:nvSpPr>
        <p:spPr>
          <a:xfrm>
            <a:off x="2559852" y="42015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AABC0B-8AC1-4173-8EC0-8F4C480CC30B}"/>
              </a:ext>
            </a:extLst>
          </p:cNvPr>
          <p:cNvSpPr txBox="1"/>
          <p:nvPr/>
        </p:nvSpPr>
        <p:spPr>
          <a:xfrm>
            <a:off x="2836077" y="42015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34C95A-1CBF-1D8D-F5D4-7C3D0CB18A92}"/>
              </a:ext>
            </a:extLst>
          </p:cNvPr>
          <p:cNvSpPr txBox="1"/>
          <p:nvPr/>
        </p:nvSpPr>
        <p:spPr>
          <a:xfrm>
            <a:off x="4061322" y="3498112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9B1A39-510C-D10C-88CD-AB06935BF029}"/>
              </a:ext>
            </a:extLst>
          </p:cNvPr>
          <p:cNvSpPr txBox="1"/>
          <p:nvPr/>
        </p:nvSpPr>
        <p:spPr>
          <a:xfrm>
            <a:off x="2855127" y="46682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AA1CC3C6-9D05-F95E-288F-5FDBB931C8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4402" y="941645"/>
            <a:ext cx="7028267" cy="940317"/>
          </a:xfrm>
          <a:prstGeom prst="rect">
            <a:avLst/>
          </a:prstGeom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E0FD549-34AC-4CCF-0E69-47CF3A631F0D}"/>
              </a:ext>
            </a:extLst>
          </p:cNvPr>
          <p:cNvSpPr/>
          <p:nvPr/>
        </p:nvSpPr>
        <p:spPr>
          <a:xfrm>
            <a:off x="697984" y="5673131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15 827 : 5 = 3 165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5C350863-11D3-3493-DD52-AB8CEFBBB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84" y="4211417"/>
            <a:ext cx="934477" cy="1516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7AFD58A-9F00-29F7-7145-ADEE8F389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944" y="1852129"/>
            <a:ext cx="5510521" cy="3810815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305FC071-39FF-9F3B-0A34-9F662ABDF124}"/>
              </a:ext>
            </a:extLst>
          </p:cNvPr>
          <p:cNvGrpSpPr/>
          <p:nvPr/>
        </p:nvGrpSpPr>
        <p:grpSpPr>
          <a:xfrm>
            <a:off x="7272669" y="2801642"/>
            <a:ext cx="2865108" cy="1631502"/>
            <a:chOff x="189403" y="1441024"/>
            <a:chExt cx="2192024" cy="1631502"/>
          </a:xfrm>
        </p:grpSpPr>
        <p:sp>
          <p:nvSpPr>
            <p:cNvPr id="79" name="TextBox 43">
              <a:extLst>
                <a:ext uri="{FF2B5EF4-FFF2-40B4-BE49-F238E27FC236}">
                  <a16:creationId xmlns:a16="http://schemas.microsoft.com/office/drawing/2014/main" id="{8A115471-7608-0442-9C87-428C93D6F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TextBox 49">
              <a:extLst>
                <a:ext uri="{FF2B5EF4-FFF2-40B4-BE49-F238E27FC236}">
                  <a16:creationId xmlns:a16="http://schemas.microsoft.com/office/drawing/2014/main" id="{0C7A3106-C4EF-A047-7ADE-AC08648B1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26 167</a:t>
              </a:r>
            </a:p>
          </p:txBody>
        </p:sp>
        <p:grpSp>
          <p:nvGrpSpPr>
            <p:cNvPr id="81" name="Group 66">
              <a:extLst>
                <a:ext uri="{FF2B5EF4-FFF2-40B4-BE49-F238E27FC236}">
                  <a16:creationId xmlns:a16="http://schemas.microsoft.com/office/drawing/2014/main" id="{752A546A-F9EF-DEA3-3DDC-DB36513EC6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AD6CC8F-6F31-F7FE-CF5D-27F4D55105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F315768-204D-7209-19BF-B11027FAB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5967E21C-7994-EB14-7806-6B95CC1468B1}"/>
              </a:ext>
            </a:extLst>
          </p:cNvPr>
          <p:cNvSpPr txBox="1"/>
          <p:nvPr/>
        </p:nvSpPr>
        <p:spPr>
          <a:xfrm>
            <a:off x="8858123" y="345396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21F01B1-A0A4-784B-BF91-EE5E9632FE54}"/>
              </a:ext>
            </a:extLst>
          </p:cNvPr>
          <p:cNvSpPr txBox="1"/>
          <p:nvPr/>
        </p:nvSpPr>
        <p:spPr>
          <a:xfrm>
            <a:off x="7599971" y="319565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DAFF426-EC6B-E355-7F9D-4B4F1928D285}"/>
              </a:ext>
            </a:extLst>
          </p:cNvPr>
          <p:cNvSpPr txBox="1"/>
          <p:nvPr/>
        </p:nvSpPr>
        <p:spPr>
          <a:xfrm>
            <a:off x="7923471" y="319701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EF4210C-E8F3-F252-84C3-80F90EBE1748}"/>
              </a:ext>
            </a:extLst>
          </p:cNvPr>
          <p:cNvSpPr txBox="1"/>
          <p:nvPr/>
        </p:nvSpPr>
        <p:spPr>
          <a:xfrm>
            <a:off x="9142671" y="343650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3A38195-3FF5-7658-B6D7-74B9AC90F828}"/>
              </a:ext>
            </a:extLst>
          </p:cNvPr>
          <p:cNvSpPr txBox="1"/>
          <p:nvPr/>
        </p:nvSpPr>
        <p:spPr>
          <a:xfrm>
            <a:off x="7923471" y="3667822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1350BCF-E1E6-F926-1DFF-2CE7BD5BD62A}"/>
              </a:ext>
            </a:extLst>
          </p:cNvPr>
          <p:cNvSpPr txBox="1"/>
          <p:nvPr/>
        </p:nvSpPr>
        <p:spPr>
          <a:xfrm>
            <a:off x="9395764" y="3448495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59B880-1245-9356-2826-DD7CFF324A37}"/>
              </a:ext>
            </a:extLst>
          </p:cNvPr>
          <p:cNvSpPr txBox="1"/>
          <p:nvPr/>
        </p:nvSpPr>
        <p:spPr>
          <a:xfrm>
            <a:off x="8179285" y="36637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0237EB0-FB50-92B2-6AEA-AC50B129EF3E}"/>
              </a:ext>
            </a:extLst>
          </p:cNvPr>
          <p:cNvSpPr txBox="1"/>
          <p:nvPr/>
        </p:nvSpPr>
        <p:spPr>
          <a:xfrm>
            <a:off x="8173842" y="4159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8A96A74-734C-ABC4-C9E7-05E90DA2F99A}"/>
              </a:ext>
            </a:extLst>
          </p:cNvPr>
          <p:cNvSpPr txBox="1"/>
          <p:nvPr/>
        </p:nvSpPr>
        <p:spPr>
          <a:xfrm>
            <a:off x="8450067" y="4159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6B2E9A5-C2CC-23C7-EEE9-9A784A2EBFA2}"/>
              </a:ext>
            </a:extLst>
          </p:cNvPr>
          <p:cNvSpPr txBox="1"/>
          <p:nvPr/>
        </p:nvSpPr>
        <p:spPr>
          <a:xfrm>
            <a:off x="9675312" y="3455581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AB999C5-87DF-A97A-4D71-136CC9F49547}"/>
              </a:ext>
            </a:extLst>
          </p:cNvPr>
          <p:cNvSpPr txBox="1"/>
          <p:nvPr/>
        </p:nvSpPr>
        <p:spPr>
          <a:xfrm>
            <a:off x="8469117" y="46257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B8A3E340-07D5-F95B-0555-C23B7C2D264F}"/>
              </a:ext>
            </a:extLst>
          </p:cNvPr>
          <p:cNvSpPr/>
          <p:nvPr/>
        </p:nvSpPr>
        <p:spPr>
          <a:xfrm>
            <a:off x="6311974" y="5630600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26 168 : 4 = 6 641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20311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3" grpId="0"/>
      <p:bldP spid="51" grpId="0"/>
      <p:bldP spid="52" grpId="0"/>
      <p:bldP spid="75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20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72DC96C-3A5C-8508-5DCB-68E99BE84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486822"/>
              </p:ext>
            </p:extLst>
          </p:nvPr>
        </p:nvGraphicFramePr>
        <p:xfrm>
          <a:off x="1031357" y="1485210"/>
          <a:ext cx="10515600" cy="35072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69405556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035897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2581474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9733922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7529367"/>
                    </a:ext>
                  </a:extLst>
                </a:gridCol>
              </a:tblGrid>
              <a:tr h="83268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Phép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067348"/>
                  </a:ext>
                </a:extLst>
              </a:tr>
              <a:tr h="13372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07230"/>
                  </a:ext>
                </a:extLst>
              </a:tr>
              <a:tr h="13372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3011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0DF504-77CD-7647-8399-6FA3211B3313}"/>
              </a:ext>
            </a:extLst>
          </p:cNvPr>
          <p:cNvSpPr txBox="1"/>
          <p:nvPr/>
        </p:nvSpPr>
        <p:spPr>
          <a:xfrm>
            <a:off x="3296093" y="2445488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15 827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C1867-3F91-AAED-10E6-2B86AE05DBB2}"/>
              </a:ext>
            </a:extLst>
          </p:cNvPr>
          <p:cNvSpPr txBox="1"/>
          <p:nvPr/>
        </p:nvSpPr>
        <p:spPr>
          <a:xfrm>
            <a:off x="5380074" y="2445488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4B1900-3D24-8089-765F-1FD1F792EE5B}"/>
              </a:ext>
            </a:extLst>
          </p:cNvPr>
          <p:cNvSpPr txBox="1"/>
          <p:nvPr/>
        </p:nvSpPr>
        <p:spPr>
          <a:xfrm>
            <a:off x="7357730" y="2371060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3 165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528EDD-E929-FB33-F683-7A9459310CDB}"/>
              </a:ext>
            </a:extLst>
          </p:cNvPr>
          <p:cNvSpPr txBox="1"/>
          <p:nvPr/>
        </p:nvSpPr>
        <p:spPr>
          <a:xfrm>
            <a:off x="9611833" y="238169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69D621-9152-80AA-07FB-8A2018835593}"/>
              </a:ext>
            </a:extLst>
          </p:cNvPr>
          <p:cNvSpPr txBox="1"/>
          <p:nvPr/>
        </p:nvSpPr>
        <p:spPr>
          <a:xfrm>
            <a:off x="3168502" y="3763926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26 167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270D4B-F6F4-6F12-21E7-43AC6E39D795}"/>
              </a:ext>
            </a:extLst>
          </p:cNvPr>
          <p:cNvSpPr txBox="1"/>
          <p:nvPr/>
        </p:nvSpPr>
        <p:spPr>
          <a:xfrm>
            <a:off x="5369441" y="375329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04D504-D200-2D14-05AD-1355A048341F}"/>
              </a:ext>
            </a:extLst>
          </p:cNvPr>
          <p:cNvSpPr txBox="1"/>
          <p:nvPr/>
        </p:nvSpPr>
        <p:spPr>
          <a:xfrm>
            <a:off x="7410892" y="3678866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6 541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7CEF85-8B6F-A76D-9239-047F3FD8EDFA}"/>
              </a:ext>
            </a:extLst>
          </p:cNvPr>
          <p:cNvSpPr txBox="1"/>
          <p:nvPr/>
        </p:nvSpPr>
        <p:spPr>
          <a:xfrm>
            <a:off x="9579935" y="371076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4511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468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C8616F-A6B5-EE18-4D6A-7A9A14C549B2}"/>
              </a:ext>
            </a:extLst>
          </p:cNvPr>
          <p:cNvSpPr/>
          <p:nvPr/>
        </p:nvSpPr>
        <p:spPr>
          <a:xfrm>
            <a:off x="1339702" y="1244009"/>
            <a:ext cx="2923954" cy="8825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21 437 : 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F343E3-E09E-60E1-9929-AE205754502B}"/>
              </a:ext>
            </a:extLst>
          </p:cNvPr>
          <p:cNvSpPr/>
          <p:nvPr/>
        </p:nvSpPr>
        <p:spPr>
          <a:xfrm>
            <a:off x="6368902" y="1180214"/>
            <a:ext cx="2923954" cy="8825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36 095 : 8</a:t>
            </a:r>
          </a:p>
        </p:txBody>
      </p:sp>
      <p:pic>
        <p:nvPicPr>
          <p:cNvPr id="66" name="Picture 65" descr="Icon&#10;&#10;Description automatically generated">
            <a:extLst>
              <a:ext uri="{FF2B5EF4-FFF2-40B4-BE49-F238E27FC236}">
                <a16:creationId xmlns:a16="http://schemas.microsoft.com/office/drawing/2014/main" id="{043078E9-8A4A-27CD-EB01-86841650D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60" y="4736464"/>
            <a:ext cx="934477" cy="15166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9096993-6A7F-214D-899E-52391BAB0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20" y="2377176"/>
            <a:ext cx="5510521" cy="3810815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6C5AF-AD02-520C-7CCB-3C8ADC0C1D8F}"/>
              </a:ext>
            </a:extLst>
          </p:cNvPr>
          <p:cNvGrpSpPr/>
          <p:nvPr/>
        </p:nvGrpSpPr>
        <p:grpSpPr>
          <a:xfrm>
            <a:off x="1679945" y="3326689"/>
            <a:ext cx="2865108" cy="1631502"/>
            <a:chOff x="189403" y="1441024"/>
            <a:chExt cx="2192024" cy="1631502"/>
          </a:xfrm>
        </p:grpSpPr>
        <p:sp>
          <p:nvSpPr>
            <p:cNvPr id="69" name="TextBox 43">
              <a:extLst>
                <a:ext uri="{FF2B5EF4-FFF2-40B4-BE49-F238E27FC236}">
                  <a16:creationId xmlns:a16="http://schemas.microsoft.com/office/drawing/2014/main" id="{14C108C7-FC4C-2BCE-E117-D5F76D9A7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0" name="TextBox 49">
              <a:extLst>
                <a:ext uri="{FF2B5EF4-FFF2-40B4-BE49-F238E27FC236}">
                  <a16:creationId xmlns:a16="http://schemas.microsoft.com/office/drawing/2014/main" id="{2B2CD306-3897-B54B-25A5-0C9835610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21 437</a:t>
              </a:r>
            </a:p>
          </p:txBody>
        </p:sp>
        <p:grpSp>
          <p:nvGrpSpPr>
            <p:cNvPr id="71" name="Group 66">
              <a:extLst>
                <a:ext uri="{FF2B5EF4-FFF2-40B4-BE49-F238E27FC236}">
                  <a16:creationId xmlns:a16="http://schemas.microsoft.com/office/drawing/2014/main" id="{6BF4FF01-CB7E-DEF2-4E9B-06723A0FD0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CB31EF78-726B-2D8C-5471-9A411DC534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DE7E98B-54FB-046A-FEEB-9BF94FA39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F286ADF8-A68F-70E7-9E27-8B6FEC0C74F5}"/>
              </a:ext>
            </a:extLst>
          </p:cNvPr>
          <p:cNvSpPr txBox="1"/>
          <p:nvPr/>
        </p:nvSpPr>
        <p:spPr>
          <a:xfrm>
            <a:off x="3265399" y="396838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529C1EF-DFAD-D994-881F-F931B8C263AD}"/>
              </a:ext>
            </a:extLst>
          </p:cNvPr>
          <p:cNvSpPr txBox="1"/>
          <p:nvPr/>
        </p:nvSpPr>
        <p:spPr>
          <a:xfrm>
            <a:off x="2017879" y="3720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657B0B8-4279-710B-4D66-A08050F8A7DE}"/>
              </a:ext>
            </a:extLst>
          </p:cNvPr>
          <p:cNvSpPr txBox="1"/>
          <p:nvPr/>
        </p:nvSpPr>
        <p:spPr>
          <a:xfrm>
            <a:off x="2330747" y="37220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6D40529-C101-73E4-FD09-D5CD652E0DB1}"/>
              </a:ext>
            </a:extLst>
          </p:cNvPr>
          <p:cNvSpPr txBox="1"/>
          <p:nvPr/>
        </p:nvSpPr>
        <p:spPr>
          <a:xfrm>
            <a:off x="3549947" y="39615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0DFECCA-36EC-26AE-C8F7-46D07A74CFAB}"/>
              </a:ext>
            </a:extLst>
          </p:cNvPr>
          <p:cNvSpPr txBox="1"/>
          <p:nvPr/>
        </p:nvSpPr>
        <p:spPr>
          <a:xfrm>
            <a:off x="2309482" y="4171604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A6DE7DF-4AC9-86F5-A07C-C30142C576B3}"/>
              </a:ext>
            </a:extLst>
          </p:cNvPr>
          <p:cNvSpPr txBox="1"/>
          <p:nvPr/>
        </p:nvSpPr>
        <p:spPr>
          <a:xfrm>
            <a:off x="3803040" y="397354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54B51D3-300E-A0A7-A69A-ADD050F8730F}"/>
              </a:ext>
            </a:extLst>
          </p:cNvPr>
          <p:cNvSpPr txBox="1"/>
          <p:nvPr/>
        </p:nvSpPr>
        <p:spPr>
          <a:xfrm>
            <a:off x="2586561" y="41887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BEC09A-52D3-EE9E-1313-A3A82C01AE6A}"/>
              </a:ext>
            </a:extLst>
          </p:cNvPr>
          <p:cNvSpPr txBox="1"/>
          <p:nvPr/>
        </p:nvSpPr>
        <p:spPr>
          <a:xfrm>
            <a:off x="2581118" y="46840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E8C9F67-0D91-B07A-D11D-380B38585C10}"/>
              </a:ext>
            </a:extLst>
          </p:cNvPr>
          <p:cNvSpPr txBox="1"/>
          <p:nvPr/>
        </p:nvSpPr>
        <p:spPr>
          <a:xfrm>
            <a:off x="2857343" y="46840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73A6FFE-1A36-1130-FE33-15DA31B69CD5}"/>
              </a:ext>
            </a:extLst>
          </p:cNvPr>
          <p:cNvSpPr txBox="1"/>
          <p:nvPr/>
        </p:nvSpPr>
        <p:spPr>
          <a:xfrm>
            <a:off x="4082588" y="3980628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58C5FAA-4194-CDF6-F2D6-02243F510FBD}"/>
              </a:ext>
            </a:extLst>
          </p:cNvPr>
          <p:cNvSpPr txBox="1"/>
          <p:nvPr/>
        </p:nvSpPr>
        <p:spPr>
          <a:xfrm>
            <a:off x="2876393" y="515081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B2100BA-E36D-2B32-2CDE-2BE0FBD47F15}"/>
              </a:ext>
            </a:extLst>
          </p:cNvPr>
          <p:cNvSpPr/>
          <p:nvPr/>
        </p:nvSpPr>
        <p:spPr>
          <a:xfrm>
            <a:off x="719250" y="6155647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21 437 : 3 = 7 145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108" name="Picture 107" descr="Icon&#10;&#10;Description automatically generated">
            <a:extLst>
              <a:ext uri="{FF2B5EF4-FFF2-40B4-BE49-F238E27FC236}">
                <a16:creationId xmlns:a16="http://schemas.microsoft.com/office/drawing/2014/main" id="{76194CA3-67E0-CBFF-125F-C4675DDA9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50" y="4693933"/>
            <a:ext cx="934477" cy="151661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AA1C6BDE-3E2E-7B55-13C7-3EB11F32D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210" y="2334645"/>
            <a:ext cx="5510521" cy="3810815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CE98E9D-829E-90A6-0162-3935A24B7E33}"/>
              </a:ext>
            </a:extLst>
          </p:cNvPr>
          <p:cNvGrpSpPr/>
          <p:nvPr/>
        </p:nvGrpSpPr>
        <p:grpSpPr>
          <a:xfrm>
            <a:off x="7293935" y="3284158"/>
            <a:ext cx="2865108" cy="1631502"/>
            <a:chOff x="189403" y="1441024"/>
            <a:chExt cx="2192024" cy="1631502"/>
          </a:xfrm>
        </p:grpSpPr>
        <p:sp>
          <p:nvSpPr>
            <p:cNvPr id="111" name="TextBox 43">
              <a:extLst>
                <a:ext uri="{FF2B5EF4-FFF2-40B4-BE49-F238E27FC236}">
                  <a16:creationId xmlns:a16="http://schemas.microsoft.com/office/drawing/2014/main" id="{9D32B44C-F007-DD46-50E9-B34DECFD7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12" name="TextBox 49">
              <a:extLst>
                <a:ext uri="{FF2B5EF4-FFF2-40B4-BE49-F238E27FC236}">
                  <a16:creationId xmlns:a16="http://schemas.microsoft.com/office/drawing/2014/main" id="{4801CEA4-85F8-29B0-4480-F478CBB91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36 095</a:t>
              </a:r>
            </a:p>
          </p:txBody>
        </p:sp>
        <p:grpSp>
          <p:nvGrpSpPr>
            <p:cNvPr id="113" name="Group 66">
              <a:extLst>
                <a:ext uri="{FF2B5EF4-FFF2-40B4-BE49-F238E27FC236}">
                  <a16:creationId xmlns:a16="http://schemas.microsoft.com/office/drawing/2014/main" id="{2466D347-C62C-AF6C-6162-EB8BA1D70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6CB73573-6C66-7823-427C-C31CAE0D51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FE2C10F0-D2AA-3D49-7932-6329A763C2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B3BB1F19-8700-BBA3-BDED-823CEE78889E}"/>
              </a:ext>
            </a:extLst>
          </p:cNvPr>
          <p:cNvSpPr txBox="1"/>
          <p:nvPr/>
        </p:nvSpPr>
        <p:spPr>
          <a:xfrm>
            <a:off x="8836859" y="39152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732BA2D-DC61-CBB3-2D65-13D22E47A158}"/>
              </a:ext>
            </a:extLst>
          </p:cNvPr>
          <p:cNvSpPr txBox="1"/>
          <p:nvPr/>
        </p:nvSpPr>
        <p:spPr>
          <a:xfrm>
            <a:off x="7621237" y="367817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873C6A3-B276-37FA-DFA6-45A0380227DC}"/>
              </a:ext>
            </a:extLst>
          </p:cNvPr>
          <p:cNvSpPr txBox="1"/>
          <p:nvPr/>
        </p:nvSpPr>
        <p:spPr>
          <a:xfrm>
            <a:off x="7944737" y="36795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CEF703E-5331-7EA9-ECC3-4F209B850E24}"/>
              </a:ext>
            </a:extLst>
          </p:cNvPr>
          <p:cNvSpPr txBox="1"/>
          <p:nvPr/>
        </p:nvSpPr>
        <p:spPr>
          <a:xfrm>
            <a:off x="9142672" y="392964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A213FDB-A510-6C70-FBD2-1AB7C9DCEAD1}"/>
              </a:ext>
            </a:extLst>
          </p:cNvPr>
          <p:cNvSpPr txBox="1"/>
          <p:nvPr/>
        </p:nvSpPr>
        <p:spPr>
          <a:xfrm>
            <a:off x="7934104" y="412907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2BFE640-21E1-B2A9-7219-339A02F55688}"/>
              </a:ext>
            </a:extLst>
          </p:cNvPr>
          <p:cNvSpPr txBox="1"/>
          <p:nvPr/>
        </p:nvSpPr>
        <p:spPr>
          <a:xfrm>
            <a:off x="9417030" y="3931011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16F2B12-EB15-48AF-4522-B0F52654D2BF}"/>
              </a:ext>
            </a:extLst>
          </p:cNvPr>
          <p:cNvSpPr txBox="1"/>
          <p:nvPr/>
        </p:nvSpPr>
        <p:spPr>
          <a:xfrm>
            <a:off x="8200551" y="41462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376EA1C-63A0-4E2F-9C75-6BA446A708A3}"/>
              </a:ext>
            </a:extLst>
          </p:cNvPr>
          <p:cNvSpPr txBox="1"/>
          <p:nvPr/>
        </p:nvSpPr>
        <p:spPr>
          <a:xfrm>
            <a:off x="8195108" y="46415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3C98D5E-E9AB-4395-74BA-FC30FBA7B3D2}"/>
              </a:ext>
            </a:extLst>
          </p:cNvPr>
          <p:cNvSpPr txBox="1"/>
          <p:nvPr/>
        </p:nvSpPr>
        <p:spPr>
          <a:xfrm>
            <a:off x="8471333" y="46415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1B24EC3-8941-99B5-1519-65E84EC73137}"/>
              </a:ext>
            </a:extLst>
          </p:cNvPr>
          <p:cNvSpPr txBox="1"/>
          <p:nvPr/>
        </p:nvSpPr>
        <p:spPr>
          <a:xfrm>
            <a:off x="9707210" y="3916832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986DFE3-01D2-E1AD-4BF8-927B794643FA}"/>
              </a:ext>
            </a:extLst>
          </p:cNvPr>
          <p:cNvSpPr txBox="1"/>
          <p:nvPr/>
        </p:nvSpPr>
        <p:spPr>
          <a:xfrm>
            <a:off x="8490383" y="51082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FD2227DF-8FBA-4020-3D50-4571A4D11D78}"/>
              </a:ext>
            </a:extLst>
          </p:cNvPr>
          <p:cNvSpPr/>
          <p:nvPr/>
        </p:nvSpPr>
        <p:spPr>
          <a:xfrm>
            <a:off x="6333240" y="6113116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36 095 : 8 = 4 5 11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472981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 animBg="1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630064" y="339052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371600" y="361436"/>
            <a:ext cx="9994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10 243 viên thuốc, người ta đóng vào các vỉ, mỗi vỉ 8 viên thuốc. Hỏi đóng được nhiều nhất bao nhiêu vỉ thuốc và còn thừa ra mấy viên?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20-72C4-7E20-FC98-77C68ABCE3E1}"/>
              </a:ext>
            </a:extLst>
          </p:cNvPr>
          <p:cNvCxnSpPr/>
          <p:nvPr/>
        </p:nvCxnSpPr>
        <p:spPr>
          <a:xfrm>
            <a:off x="1679944" y="839972"/>
            <a:ext cx="4125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C34C8F-E2A4-D406-7CB4-91BA92D54D34}"/>
              </a:ext>
            </a:extLst>
          </p:cNvPr>
          <p:cNvCxnSpPr>
            <a:cxnSpLocks/>
          </p:cNvCxnSpPr>
          <p:nvPr/>
        </p:nvCxnSpPr>
        <p:spPr>
          <a:xfrm>
            <a:off x="8066567" y="903768"/>
            <a:ext cx="31295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619DF1-7E42-376D-7FB6-0EF994000A09}"/>
              </a:ext>
            </a:extLst>
          </p:cNvPr>
          <p:cNvCxnSpPr>
            <a:cxnSpLocks/>
          </p:cNvCxnSpPr>
          <p:nvPr/>
        </p:nvCxnSpPr>
        <p:spPr>
          <a:xfrm>
            <a:off x="1410585" y="1360968"/>
            <a:ext cx="2725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4ABC0F-9E32-1CF4-A7F5-B34843CC7B95}"/>
              </a:ext>
            </a:extLst>
          </p:cNvPr>
          <p:cNvCxnSpPr>
            <a:cxnSpLocks/>
          </p:cNvCxnSpPr>
          <p:nvPr/>
        </p:nvCxnSpPr>
        <p:spPr>
          <a:xfrm>
            <a:off x="6875720" y="1339703"/>
            <a:ext cx="43522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B9C495-D504-3316-0A2A-553584A2A777}"/>
              </a:ext>
            </a:extLst>
          </p:cNvPr>
          <p:cNvCxnSpPr>
            <a:cxnSpLocks/>
          </p:cNvCxnSpPr>
          <p:nvPr/>
        </p:nvCxnSpPr>
        <p:spPr>
          <a:xfrm>
            <a:off x="1516911" y="1860699"/>
            <a:ext cx="2576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1DC611-0848-0A24-107F-67BBF7D2037A}"/>
              </a:ext>
            </a:extLst>
          </p:cNvPr>
          <p:cNvCxnSpPr>
            <a:cxnSpLocks/>
          </p:cNvCxnSpPr>
          <p:nvPr/>
        </p:nvCxnSpPr>
        <p:spPr>
          <a:xfrm>
            <a:off x="6057013" y="1839434"/>
            <a:ext cx="4235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F1A4433-601E-F746-2593-FAE65298436D}"/>
              </a:ext>
            </a:extLst>
          </p:cNvPr>
          <p:cNvSpPr txBox="1"/>
          <p:nvPr/>
        </p:nvSpPr>
        <p:spPr>
          <a:xfrm>
            <a:off x="1201479" y="2275367"/>
            <a:ext cx="100371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4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10 243 : 8 = 1 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280 (dư 3)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đóng được nhiều nhất 1 280 vỉ thuốc và còn thừa ra 3 viên.</a:t>
            </a:r>
          </a:p>
          <a:p>
            <a:pPr algn="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Đáp số:  1280 vỉ thuốc, thừa 3 viên. </a:t>
            </a:r>
          </a:p>
        </p:txBody>
      </p:sp>
    </p:spTree>
    <p:extLst>
      <p:ext uri="{BB962C8B-B14F-4D97-AF65-F5344CB8AC3E}">
        <p14:creationId xmlns:p14="http://schemas.microsoft.com/office/powerpoint/2010/main" val="2582009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804529" y="510363"/>
            <a:ext cx="10742429" cy="600739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23D48-3F49-E591-1949-21C549F427F6}"/>
              </a:ext>
            </a:extLst>
          </p:cNvPr>
          <p:cNvSpPr txBox="1"/>
          <p:nvPr/>
        </p:nvSpPr>
        <p:spPr>
          <a:xfrm>
            <a:off x="828675" y="1330783"/>
            <a:ext cx="1063006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Biết và thực hiện được phép chia số có năm chữ số cho số có một chữ số (trường hợp chia có dư)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Thực hiện được tính nhẩm trong trường hợp đơn giản.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Vận dụng thực hành vào giải một số bài tập, bài toán có lời văn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(hai bước tính) liên quan đến phép chia số có năm chữ số cho số có một chữ số.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7AE7E-841C-ACAF-C4B5-4EB96978593C}"/>
              </a:ext>
            </a:extLst>
          </p:cNvPr>
          <p:cNvSpPr txBox="1"/>
          <p:nvPr/>
        </p:nvSpPr>
        <p:spPr>
          <a:xfrm>
            <a:off x="3667125" y="533400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cần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đạt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796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43" y="1886098"/>
            <a:ext cx="3265695" cy="5156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C5F10-924F-3939-D0A1-DC7FC8022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1621" y="684897"/>
            <a:ext cx="7163421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40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CF91A3-E2FC-5187-B65F-4CC12302C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9502" y="1555698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8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18" b="2453"/>
          <a:stretch/>
        </p:blipFill>
        <p:spPr>
          <a:xfrm>
            <a:off x="0" y="2726580"/>
            <a:ext cx="12192000" cy="4131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100000">
                        <a14:foregroundMark x1="64429" y1="60616" x2="83571" y2="75041"/>
                        <a14:backgroundMark x1="49429" y1="19935" x2="50000" y2="36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67" t="2338"/>
          <a:stretch/>
        </p:blipFill>
        <p:spPr>
          <a:xfrm>
            <a:off x="8035318" y="1018657"/>
            <a:ext cx="3816028" cy="5739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9" b="89809" l="3516" r="89844">
                        <a14:foregroundMark x1="27734" y1="23355" x2="34961" y2="23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75" y="1066629"/>
            <a:ext cx="4876800" cy="448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45549" y="1446953"/>
            <a:ext cx="3861275" cy="3725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909" y="4140200"/>
            <a:ext cx="9876367" cy="309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35490" y="4230117"/>
            <a:ext cx="3381364" cy="1441532"/>
            <a:chOff x="1435485" y="4230117"/>
            <a:chExt cx="3381364" cy="14415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10 010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485" y="42301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32360" y="4362594"/>
            <a:ext cx="3186467" cy="1309059"/>
            <a:chOff x="7332360" y="4362590"/>
            <a:chExt cx="3186467" cy="13090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10 100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360" y="43625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  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10 101</a:t>
              </a: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437759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 20 202 : 2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21215" y="4249167"/>
            <a:ext cx="3295639" cy="1422482"/>
            <a:chOff x="1521210" y="4249167"/>
            <a:chExt cx="3295639" cy="142248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7 111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210" y="424916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41885" y="4381644"/>
            <a:ext cx="3176942" cy="1290009"/>
            <a:chOff x="7341885" y="4381640"/>
            <a:chExt cx="3176942" cy="129000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7 777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885" y="438164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7 101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332984" cy="86177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35 555 : 5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35490" y="4230117"/>
            <a:ext cx="3381364" cy="1441532"/>
            <a:chOff x="1435485" y="4230117"/>
            <a:chExt cx="3381364" cy="14415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21 111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485" y="42301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32360" y="4362594"/>
            <a:ext cx="3186467" cy="1309059"/>
            <a:chOff x="7332360" y="4362590"/>
            <a:chExt cx="3186467" cy="13090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21 221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360" y="43625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21 211</a:t>
              </a: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437759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84 844 : 4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6695" cy="6858000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954382" y="510363"/>
            <a:ext cx="10457330" cy="3664608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52670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02" y="1800878"/>
            <a:ext cx="3275552" cy="51719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24E774-FBD8-888A-DDE6-4D2B2F819E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4" y="-89631"/>
            <a:ext cx="1919416" cy="19194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35B2DB-9055-4E70-89C2-9976343DB74A}"/>
              </a:ext>
            </a:extLst>
          </p:cNvPr>
          <p:cNvSpPr txBox="1"/>
          <p:nvPr/>
        </p:nvSpPr>
        <p:spPr>
          <a:xfrm>
            <a:off x="1286097" y="1402833"/>
            <a:ext cx="950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71: CHIA</a:t>
            </a:r>
            <a:r>
              <a:rPr lang="vi-VN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SỐ CÓ NĂM CHỮ SỐ CHO SỐ CÓ MỘT CHỮ SỐ 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D745C-EE55-E442-F873-0DC6ACD0B290}"/>
              </a:ext>
            </a:extLst>
          </p:cNvPr>
          <p:cNvSpPr txBox="1"/>
          <p:nvPr/>
        </p:nvSpPr>
        <p:spPr>
          <a:xfrm>
            <a:off x="4497572" y="3009014"/>
            <a:ext cx="277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804529" y="510363"/>
            <a:ext cx="10742429" cy="600739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23D48-3F49-E591-1949-21C549F427F6}"/>
              </a:ext>
            </a:extLst>
          </p:cNvPr>
          <p:cNvSpPr txBox="1"/>
          <p:nvPr/>
        </p:nvSpPr>
        <p:spPr>
          <a:xfrm>
            <a:off x="828675" y="1330783"/>
            <a:ext cx="1063006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Biết và thực hiện được phép chia số có năm chữ số cho số có một chữ số (trường hợp chia có dư)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Thực hiện được tính nhẩm trong trường hợp đơn giản.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Vận dụng thực hành vào giải một số bài tập, bài toán có lời văn</a:t>
            </a:r>
            <a:r>
              <a:rPr kumimoji="0" lang="en-US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(hai bước tính) liên quan đến phép chia số có năm chữ số cho số có một chữ số.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7AE7E-841C-ACAF-C4B5-4EB96978593C}"/>
              </a:ext>
            </a:extLst>
          </p:cNvPr>
          <p:cNvSpPr txBox="1"/>
          <p:nvPr/>
        </p:nvSpPr>
        <p:spPr>
          <a:xfrm>
            <a:off x="3667125" y="533400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Yêu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cầu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cần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đạt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54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BD63EA-3554-2675-8ED7-DBD5CFD37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991" y="1417475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57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727</Words>
  <Application>Microsoft Office PowerPoint</Application>
  <PresentationFormat>Widescreen</PresentationFormat>
  <Paragraphs>171</Paragraphs>
  <Slides>18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Arial</vt:lpstr>
      <vt:lpstr>Calibri</vt:lpstr>
      <vt:lpstr>Cambria</vt:lpstr>
      <vt:lpstr>Tahoma</vt:lpstr>
      <vt:lpstr>Times New Roman</vt:lpstr>
      <vt:lpstr>Wingdings</vt:lpstr>
      <vt:lpstr>字魂59号-创粗黑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Phuong</cp:lastModifiedBy>
  <cp:revision>21</cp:revision>
  <dcterms:created xsi:type="dcterms:W3CDTF">2023-02-06T07:16:59Z</dcterms:created>
  <dcterms:modified xsi:type="dcterms:W3CDTF">2023-04-12T08:56:17Z</dcterms:modified>
</cp:coreProperties>
</file>