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479" r:id="rId2"/>
    <p:sldId id="480" r:id="rId3"/>
    <p:sldId id="290" r:id="rId4"/>
    <p:sldId id="481" r:id="rId5"/>
    <p:sldId id="259" r:id="rId6"/>
    <p:sldId id="291" r:id="rId7"/>
    <p:sldId id="302" r:id="rId8"/>
    <p:sldId id="303" r:id="rId9"/>
    <p:sldId id="307" r:id="rId10"/>
    <p:sldId id="296" r:id="rId11"/>
    <p:sldId id="376" r:id="rId12"/>
    <p:sldId id="375" r:id="rId13"/>
    <p:sldId id="377" r:id="rId14"/>
    <p:sldId id="378" r:id="rId15"/>
    <p:sldId id="380" r:id="rId16"/>
    <p:sldId id="37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310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9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952539" y="1448157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spc="-113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7735" y="2391783"/>
            <a:ext cx="94165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Làm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tròn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đến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hàng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chục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,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hàng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trăm</a:t>
            </a: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2" y="-29098"/>
            <a:ext cx="1569322" cy="15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85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4" y="1623756"/>
            <a:ext cx="9390131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6" y="2670217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174121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416163"/>
            <a:ext cx="7820253" cy="6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40" y="-187984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185329" y="3013499"/>
            <a:ext cx="4810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</a:rPr>
              <a:t>Củng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</a:rPr>
              <a:t>cố</a:t>
            </a:r>
            <a:r>
              <a:rPr lang="en-US" sz="5400" b="1" dirty="0">
                <a:solidFill>
                  <a:srgbClr val="FFFF66"/>
                </a:solidFill>
                <a:latin typeface="Calibri" panose="020F0502020204030204"/>
              </a:rPr>
              <a:t>-</a:t>
            </a:r>
            <a:r>
              <a:rPr lang="en-US" sz="5400" b="1" dirty="0" err="1">
                <a:solidFill>
                  <a:srgbClr val="FFFF66"/>
                </a:solidFill>
                <a:latin typeface="Calibri" panose="020F0502020204030204"/>
              </a:rPr>
              <a:t>dặn</a:t>
            </a:r>
            <a:r>
              <a:rPr lang="en-US" sz="54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FFFF66"/>
                </a:solidFill>
                <a:latin typeface="Calibri" panose="020F0502020204030204"/>
              </a:rPr>
              <a:t>dò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223E0-6364-4771-ACAD-3F3C16A6686C}"/>
              </a:ext>
            </a:extLst>
          </p:cNvPr>
          <p:cNvSpPr/>
          <p:nvPr/>
        </p:nvSpPr>
        <p:spPr>
          <a:xfrm>
            <a:off x="5022371" y="2967335"/>
            <a:ext cx="4578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>
                <a:ln/>
                <a:solidFill>
                  <a:schemeClr val="accent4"/>
                </a:solidFill>
                <a:effectLst/>
              </a:rPr>
              <a:t>Khởi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7200" b="1" cap="none" spc="0" dirty="0" err="1">
                <a:ln/>
                <a:solidFill>
                  <a:schemeClr val="accent4"/>
                </a:solidFill>
                <a:effectLst/>
              </a:rPr>
              <a:t>động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223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8896" y="801550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 ... ngày ... tháng ... năm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49: </a:t>
            </a: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31822F-94EA-470F-B01D-6E6DDB54E1F2}"/>
              </a:ext>
            </a:extLst>
          </p:cNvPr>
          <p:cNvSpPr/>
          <p:nvPr/>
        </p:nvSpPr>
        <p:spPr>
          <a:xfrm>
            <a:off x="3142883" y="310196"/>
            <a:ext cx="54328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B80A9-F71E-4DA6-8EC1-AC422ACF54C2}"/>
              </a:ext>
            </a:extLst>
          </p:cNvPr>
          <p:cNvSpPr txBox="1"/>
          <p:nvPr/>
        </p:nvSpPr>
        <p:spPr>
          <a:xfrm>
            <a:off x="571724" y="1717065"/>
            <a:ext cx="11048552" cy="3211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năng lực lập luận, tư duy toán học và năng lực giao tiếp toán 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729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218</Words>
  <Application>Microsoft Office PowerPoint</Application>
  <PresentationFormat>Widescreen</PresentationFormat>
  <Paragraphs>31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Calibri</vt:lpstr>
      <vt:lpstr>SVN-Cookies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Lê Thị Khánh Ly (420000327)</cp:lastModifiedBy>
  <cp:revision>18</cp:revision>
  <dcterms:created xsi:type="dcterms:W3CDTF">2022-06-22T08:31:33Z</dcterms:created>
  <dcterms:modified xsi:type="dcterms:W3CDTF">2023-01-18T06:31:04Z</dcterms:modified>
</cp:coreProperties>
</file>