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  <p:sldMasterId id="2147483686" r:id="rId5"/>
    <p:sldMasterId id="2147483698" r:id="rId6"/>
  </p:sldMasterIdLst>
  <p:notesMasterIdLst>
    <p:notesMasterId r:id="rId9"/>
  </p:notesMasterIdLst>
  <p:sldIdLst>
    <p:sldId id="338" r:id="rId7"/>
    <p:sldId id="264" r:id="rId8"/>
    <p:sldId id="263" r:id="rId10"/>
    <p:sldId id="268" r:id="rId11"/>
    <p:sldId id="269" r:id="rId12"/>
    <p:sldId id="298" r:id="rId13"/>
    <p:sldId id="301" r:id="rId14"/>
    <p:sldId id="273" r:id="rId15"/>
    <p:sldId id="299" r:id="rId16"/>
    <p:sldId id="317" r:id="rId17"/>
    <p:sldId id="300" r:id="rId18"/>
    <p:sldId id="275" r:id="rId19"/>
    <p:sldId id="280" r:id="rId20"/>
    <p:sldId id="302" r:id="rId21"/>
    <p:sldId id="318" r:id="rId22"/>
    <p:sldId id="304" r:id="rId23"/>
    <p:sldId id="305" r:id="rId24"/>
    <p:sldId id="308" r:id="rId25"/>
    <p:sldId id="309" r:id="rId26"/>
    <p:sldId id="312" r:id="rId27"/>
    <p:sldId id="313" r:id="rId28"/>
    <p:sldId id="314" r:id="rId29"/>
    <p:sldId id="315" r:id="rId30"/>
    <p:sldId id="320" r:id="rId31"/>
    <p:sldId id="322" r:id="rId32"/>
    <p:sldId id="323" r:id="rId33"/>
    <p:sldId id="324" r:id="rId34"/>
    <p:sldId id="325" r:id="rId35"/>
    <p:sldId id="29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>
        <p:scale>
          <a:sx n="76" d="100"/>
          <a:sy n="76" d="100"/>
        </p:scale>
        <p:origin x="-50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0" Type="http://schemas.openxmlformats.org/officeDocument/2006/relationships/commentAuthors" Target="commentAuthors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F92FB-9045-4BC8-A247-37B984F58AD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02C00-2226-48A6-846B-3AD63BD2AA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02C00-2226-48A6-846B-3AD63BD2AA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102C00-2226-48A6-846B-3AD63BD2A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102C00-2226-48A6-846B-3AD63BD2A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02C00-2226-48A6-846B-3AD63BD2AA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12" Type="http://schemas.openxmlformats.org/officeDocument/2006/relationships/image" Target="../media/image6.jpeg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GIAO THÔNG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6450" y="1120979"/>
            <a:ext cx="8039100" cy="55054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86000" y="116958"/>
            <a:ext cx="6719777" cy="8695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ích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20" name="Rectangle: Rounded Corners 19"/>
          <p:cNvSpPr/>
          <p:nvPr/>
        </p:nvSpPr>
        <p:spPr>
          <a:xfrm>
            <a:off x="244549" y="3168502"/>
            <a:ext cx="2115879" cy="12759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Xe </a:t>
            </a:r>
            <a:r>
              <a:rPr lang="en-US" sz="2800" dirty="0" err="1"/>
              <a:t>tải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chở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endParaRPr lang="en-US" sz="2800" dirty="0"/>
          </a:p>
        </p:txBody>
      </p:sp>
      <p:sp>
        <p:nvSpPr>
          <p:cNvPr id="21" name="Rectangle: Rounded Corners 20"/>
          <p:cNvSpPr/>
          <p:nvPr/>
        </p:nvSpPr>
        <p:spPr>
          <a:xfrm>
            <a:off x="9857046" y="1541721"/>
            <a:ext cx="2115879" cy="12759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Máy</a:t>
            </a:r>
            <a:r>
              <a:rPr lang="en-US" sz="2800" dirty="0"/>
              <a:t> bay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khoang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endParaRPr lang="en-US" sz="2800" dirty="0"/>
          </a:p>
        </p:txBody>
      </p:sp>
      <p:sp>
        <p:nvSpPr>
          <p:cNvPr id="22" name="Rectangle: Rounded Corners 21"/>
          <p:cNvSpPr/>
          <p:nvPr/>
        </p:nvSpPr>
        <p:spPr>
          <a:xfrm>
            <a:off x="9831572" y="4937302"/>
            <a:ext cx="2115879" cy="12759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chở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70791" y="932224"/>
            <a:ext cx="7017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solidFill>
                  <a:srgbClr val="FF0000"/>
                </a:solidFill>
              </a:rPr>
              <a:t>Kết</a:t>
            </a:r>
            <a:r>
              <a:rPr lang="en-US" sz="4800" u="sng" dirty="0">
                <a:solidFill>
                  <a:srgbClr val="FF0000"/>
                </a:solidFill>
              </a:rPr>
              <a:t> </a:t>
            </a:r>
            <a:r>
              <a:rPr lang="en-US" sz="4800" u="sng" dirty="0" err="1">
                <a:solidFill>
                  <a:srgbClr val="FF0000"/>
                </a:solidFill>
              </a:rPr>
              <a:t>luận</a:t>
            </a:r>
            <a:endParaRPr lang="en-US" sz="4800" u="sng" dirty="0">
              <a:solidFill>
                <a:srgbClr val="FF0000"/>
              </a:solidFill>
            </a:endParaRPr>
          </a:p>
          <a:p>
            <a:pPr algn="ctr"/>
            <a:r>
              <a:rPr lang="en-US" sz="4800" dirty="0" err="1">
                <a:solidFill>
                  <a:schemeClr val="accent4"/>
                </a:solidFill>
              </a:rPr>
              <a:t>Phương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tiện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giao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thông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giúp</a:t>
            </a:r>
            <a:r>
              <a:rPr lang="en-US" sz="4800" dirty="0">
                <a:solidFill>
                  <a:schemeClr val="accent4"/>
                </a:solidFill>
              </a:rPr>
              <a:t> con </a:t>
            </a:r>
            <a:r>
              <a:rPr lang="en-US" sz="4800" dirty="0" err="1">
                <a:solidFill>
                  <a:schemeClr val="accent4"/>
                </a:solidFill>
              </a:rPr>
              <a:t>người</a:t>
            </a:r>
            <a:r>
              <a:rPr lang="en-US" sz="4800" dirty="0">
                <a:solidFill>
                  <a:schemeClr val="accent4"/>
                </a:solidFill>
              </a:rPr>
              <a:t> di </a:t>
            </a:r>
            <a:r>
              <a:rPr lang="en-US" sz="4800" dirty="0" err="1">
                <a:solidFill>
                  <a:schemeClr val="accent4"/>
                </a:solidFill>
              </a:rPr>
              <a:t>chuyển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nhanh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hơn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và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vận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chuyển</a:t>
            </a:r>
            <a:r>
              <a:rPr lang="en-US" sz="4800" dirty="0">
                <a:solidFill>
                  <a:schemeClr val="accent4"/>
                </a:solidFill>
              </a:rPr>
              <a:t> hang </a:t>
            </a:r>
            <a:r>
              <a:rPr lang="en-US" sz="4800" dirty="0" err="1">
                <a:solidFill>
                  <a:schemeClr val="accent4"/>
                </a:solidFill>
              </a:rPr>
              <a:t>hóa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đi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khắp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 err="1">
                <a:solidFill>
                  <a:schemeClr val="accent4"/>
                </a:solidFill>
              </a:rPr>
              <a:t>nơi</a:t>
            </a:r>
            <a:r>
              <a:rPr lang="en-US" sz="4800" dirty="0">
                <a:solidFill>
                  <a:schemeClr val="accent4"/>
                </a:solidFill>
              </a:rPr>
              <a:t>.</a:t>
            </a:r>
            <a:endParaRPr lang="en-US" sz="4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wheel spokes="8"/>
      </p:transition>
    </mc:Choice>
    <mc:Fallback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4"/>
          <p:cNvGrpSpPr/>
          <p:nvPr/>
        </p:nvGrpSpPr>
        <p:grpSpPr bwMode="auto">
          <a:xfrm>
            <a:off x="2223912" y="90542"/>
            <a:ext cx="7929051" cy="1200328"/>
            <a:chOff x="-368808" y="-228422"/>
            <a:chExt cx="5121336" cy="1061006"/>
          </a:xfrm>
          <a:solidFill>
            <a:schemeClr val="accent1"/>
          </a:solidFill>
        </p:grpSpPr>
        <p:sp>
          <p:nvSpPr>
            <p:cNvPr id="10" name="矩形 3"/>
            <p:cNvSpPr>
              <a:spLocks noChangeArrowheads="1"/>
            </p:cNvSpPr>
            <p:nvPr/>
          </p:nvSpPr>
          <p:spPr bwMode="auto">
            <a:xfrm>
              <a:off x="0" y="0"/>
              <a:ext cx="4752528" cy="549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11" name="TextBox 8"/>
            <p:cNvSpPr>
              <a:spLocks noChangeArrowheads="1"/>
            </p:cNvSpPr>
            <p:nvPr/>
          </p:nvSpPr>
          <p:spPr bwMode="auto">
            <a:xfrm>
              <a:off x="-368808" y="-228422"/>
              <a:ext cx="5121334" cy="10610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Trò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chơi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: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Thi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kể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tên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các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phương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tiện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giao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thông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  <a:sym typeface="Microsoft YaHei" panose="020B0503020204020204" charset="-122"/>
              </a:endParaRPr>
            </a:p>
          </p:txBody>
        </p:sp>
      </p:grpSp>
      <p:graphicFrame>
        <p:nvGraphicFramePr>
          <p:cNvPr id="3" name="Table 4"/>
          <p:cNvGraphicFramePr>
            <a:graphicFrameLocks noGrp="1"/>
          </p:cNvGraphicFramePr>
          <p:nvPr/>
        </p:nvGraphicFramePr>
        <p:xfrm>
          <a:off x="1726513" y="2271042"/>
          <a:ext cx="8746490" cy="25721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9298"/>
                <a:gridCol w="1749298"/>
                <a:gridCol w="1749298"/>
                <a:gridCol w="1749298"/>
                <a:gridCol w="1749298"/>
              </a:tblGrid>
              <a:tr h="11560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không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sắt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thủy</a:t>
                      </a:r>
                      <a:endParaRPr lang="en-US" dirty="0"/>
                    </a:p>
                  </a:txBody>
                  <a:tcPr/>
                </a:tc>
              </a:tr>
              <a:tr h="4446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690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446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4"/>
          <p:cNvGraphicFramePr>
            <a:graphicFrameLocks noGrp="1"/>
          </p:cNvGraphicFramePr>
          <p:nvPr/>
        </p:nvGraphicFramePr>
        <p:xfrm>
          <a:off x="812800" y="2271042"/>
          <a:ext cx="10250311" cy="28934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0062"/>
                <a:gridCol w="2050062"/>
                <a:gridCol w="2586952"/>
                <a:gridCol w="1912269"/>
                <a:gridCol w="1650966"/>
              </a:tblGrid>
              <a:tr h="115604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STT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Đường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bộ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Đường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hàng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không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Đường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sắt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Đường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thủy</a:t>
                      </a:r>
                      <a:endParaRPr lang="en-US" sz="3200" dirty="0"/>
                    </a:p>
                  </a:txBody>
                  <a:tcPr/>
                </a:tc>
              </a:tr>
              <a:tr h="44463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Xe </a:t>
                      </a:r>
                      <a:r>
                        <a:rPr lang="en-US" sz="3200" dirty="0" err="1"/>
                        <a:t>máy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Máy</a:t>
                      </a:r>
                      <a:r>
                        <a:rPr lang="en-US" sz="3200" dirty="0"/>
                        <a:t> bay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Tàu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hỏa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Thuyền</a:t>
                      </a:r>
                      <a:endParaRPr lang="en-US" sz="3200" dirty="0"/>
                    </a:p>
                  </a:txBody>
                  <a:tcPr/>
                </a:tc>
              </a:tr>
              <a:tr h="46905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Xe </a:t>
                      </a:r>
                      <a:r>
                        <a:rPr lang="en-US" sz="3200" dirty="0" err="1"/>
                        <a:t>đạp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Trực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thăng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Bè</a:t>
                      </a:r>
                      <a:endParaRPr lang="en-US" sz="3200" dirty="0"/>
                    </a:p>
                  </a:txBody>
                  <a:tcPr/>
                </a:tc>
              </a:tr>
              <a:tr h="44463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Ô </a:t>
                      </a:r>
                      <a:r>
                        <a:rPr lang="en-US" sz="3200" dirty="0" err="1"/>
                        <a:t>tô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Ca </a:t>
                      </a:r>
                      <a:r>
                        <a:rPr lang="en-US" sz="3200" dirty="0" err="1"/>
                        <a:t>nô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wheel spokes="8"/>
      </p:transition>
    </mc:Choice>
    <mc:Fallback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03120" y="1557138"/>
            <a:ext cx="7795260" cy="10374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1. 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Ở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/>
              </a:rPr>
              <a:t>địa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/>
              </a:rPr>
              <a:t>phương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/>
              </a:rPr>
              <a:t>có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/>
              </a:rPr>
              <a:t>các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/>
              </a:rPr>
              <a:t>phương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/>
              </a:rPr>
              <a:t>tiện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/>
              </a:rPr>
              <a:t>giao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/>
              </a:rPr>
              <a:t>thông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/>
              </a:rPr>
              <a:t>nào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03120" y="3260208"/>
            <a:ext cx="7795260" cy="1266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phương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3467" y="1466088"/>
            <a:ext cx="10905066" cy="392582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randomBar dir="vert"/>
      </p:transition>
    </mc:Choice>
    <mc:Fallback>
      <p:transition spd="slow" advClick="0" advTm="3713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, applicatio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3537" y="75684"/>
            <a:ext cx="840915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2472006" y="5955150"/>
            <a:ext cx="6795911" cy="8271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ý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72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13: </a:t>
            </a:r>
            <a:r>
              <a:rPr kumimoji="0" lang="en-US" sz="72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Hoạt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động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giao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thông</a:t>
            </a:r>
            <a:endParaRPr kumimoji="0" lang="en-US" sz="72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91255" y="60960"/>
            <a:ext cx="5455920" cy="63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Chủ đề 3: Cộng đồng địa phương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applicatio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3537" y="75684"/>
            <a:ext cx="8409156" cy="5571065"/>
          </a:xfrm>
          <a:prstGeom prst="rect">
            <a:avLst/>
          </a:prstGeom>
          <a:ln>
            <a:noFill/>
          </a:ln>
        </p:spPr>
      </p:pic>
      <p:sp>
        <p:nvSpPr>
          <p:cNvPr id="6" name="Rectangle: Rounded Corners 5"/>
          <p:cNvSpPr/>
          <p:nvPr/>
        </p:nvSpPr>
        <p:spPr>
          <a:xfrm>
            <a:off x="2472006" y="5955150"/>
            <a:ext cx="6795911" cy="8271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phù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endParaRPr lang="en-US" sz="2800" dirty="0"/>
          </a:p>
        </p:txBody>
      </p:sp>
      <p:sp>
        <p:nvSpPr>
          <p:cNvPr id="2" name="Rectangle: Rounded Corners 1"/>
          <p:cNvSpPr/>
          <p:nvPr/>
        </p:nvSpPr>
        <p:spPr>
          <a:xfrm>
            <a:off x="0" y="1524001"/>
            <a:ext cx="1672915" cy="733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cấm</a:t>
            </a:r>
            <a:endParaRPr lang="en-US" sz="2800" dirty="0"/>
          </a:p>
        </p:txBody>
      </p:sp>
      <p:cxnSp>
        <p:nvCxnSpPr>
          <p:cNvPr id="8" name="Straight Arrow Connector 7"/>
          <p:cNvCxnSpPr>
            <a:stCxn id="2" idx="3"/>
          </p:cNvCxnSpPr>
          <p:nvPr/>
        </p:nvCxnSpPr>
        <p:spPr>
          <a:xfrm flipV="1">
            <a:off x="1672915" y="1095024"/>
            <a:ext cx="550996" cy="7958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</p:cNvCxnSpPr>
          <p:nvPr/>
        </p:nvCxnSpPr>
        <p:spPr>
          <a:xfrm flipV="1">
            <a:off x="1672915" y="1365958"/>
            <a:ext cx="5066552" cy="524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: Rounded Corners 10"/>
          <p:cNvSpPr/>
          <p:nvPr/>
        </p:nvSpPr>
        <p:spPr>
          <a:xfrm>
            <a:off x="0" y="3070581"/>
            <a:ext cx="1853537" cy="95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nguy</a:t>
            </a:r>
            <a:r>
              <a:rPr lang="en-US" sz="2800" dirty="0"/>
              <a:t> </a:t>
            </a:r>
            <a:r>
              <a:rPr lang="en-US" sz="2800" dirty="0" err="1"/>
              <a:t>hiểm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853537" y="3070581"/>
            <a:ext cx="799352" cy="3584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29307" y="3274800"/>
            <a:ext cx="4606960" cy="154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/>
          <p:cNvSpPr/>
          <p:nvPr/>
        </p:nvSpPr>
        <p:spPr>
          <a:xfrm>
            <a:off x="-1" y="4532490"/>
            <a:ext cx="1853537" cy="95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endParaRPr lang="en-US" sz="2800" dirty="0"/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 flipV="1">
            <a:off x="1853536" y="4659231"/>
            <a:ext cx="697753" cy="3530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3"/>
          </p:cNvCxnSpPr>
          <p:nvPr/>
        </p:nvCxnSpPr>
        <p:spPr>
          <a:xfrm>
            <a:off x="1853536" y="5012266"/>
            <a:ext cx="4682731" cy="550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1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98370" y="288299"/>
            <a:ext cx="7795260" cy="10374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biển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thường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text, electronic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57" y="1525701"/>
            <a:ext cx="6524976" cy="4752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98370" y="170595"/>
            <a:ext cx="7795260" cy="10374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tam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sig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89" y="1529877"/>
            <a:ext cx="6987822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wheel spokes="8"/>
      </p:transition>
    </mc:Choice>
    <mc:Fallback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8370" y="676605"/>
            <a:ext cx="7795260" cy="948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phiếu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934" y="2519362"/>
            <a:ext cx="7690696" cy="2323571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4684889" y="3429000"/>
            <a:ext cx="1332089" cy="375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endParaRPr lang="en-US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6423378" y="3239911"/>
            <a:ext cx="1332089" cy="564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viền</a:t>
            </a:r>
            <a:r>
              <a:rPr lang="en-US" dirty="0"/>
              <a:t> </a:t>
            </a:r>
            <a:r>
              <a:rPr lang="en-US" dirty="0" err="1"/>
              <a:t>đỏ</a:t>
            </a:r>
            <a:endParaRPr lang="en-US" dirty="0"/>
          </a:p>
        </p:txBody>
      </p:sp>
      <p:pic>
        <p:nvPicPr>
          <p:cNvPr id="8" name="Picture 7" descr="Ico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733" y="3346449"/>
            <a:ext cx="540456" cy="540456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4684888" y="3886905"/>
            <a:ext cx="1501423" cy="375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endParaRPr lang="en-US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6254044" y="3886904"/>
            <a:ext cx="1501423" cy="459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viền</a:t>
            </a:r>
            <a:r>
              <a:rPr lang="en-US" dirty="0"/>
              <a:t> </a:t>
            </a:r>
            <a:r>
              <a:rPr lang="en-US" dirty="0" err="1"/>
              <a:t>đỏ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733" y="3854433"/>
            <a:ext cx="635529" cy="524258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>
            <a:off x="4600221" y="4321174"/>
            <a:ext cx="1501423" cy="597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,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6254044" y="4438296"/>
            <a:ext cx="1501423" cy="375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xanh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870" y="4400887"/>
            <a:ext cx="487186" cy="597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76" y="1960406"/>
            <a:ext cx="8711637" cy="2567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259" y="-45158"/>
            <a:ext cx="8372475" cy="5895975"/>
          </a:xfrm>
          <a:prstGeom prst="rect">
            <a:avLst/>
          </a:prstGeom>
        </p:spPr>
      </p:pic>
      <p:sp>
        <p:nvSpPr>
          <p:cNvPr id="5" name="Scroll: Vertical 4"/>
          <p:cNvSpPr/>
          <p:nvPr/>
        </p:nvSpPr>
        <p:spPr>
          <a:xfrm>
            <a:off x="124178" y="-45156"/>
            <a:ext cx="1921051" cy="631048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vỉa</a:t>
            </a:r>
            <a:r>
              <a:rPr lang="en-US" sz="2400" dirty="0"/>
              <a:t> </a:t>
            </a:r>
            <a:r>
              <a:rPr lang="en-US" sz="2400" dirty="0" err="1"/>
              <a:t>hè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sang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tiện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trược</a:t>
            </a:r>
            <a:r>
              <a:rPr lang="en-US" sz="2400" dirty="0"/>
              <a:t>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endParaRPr lang="en-US" sz="2400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2912534" y="5994399"/>
            <a:ext cx="6818489" cy="71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chú</a:t>
            </a:r>
            <a:r>
              <a:rPr lang="en-US" sz="2400" dirty="0"/>
              <a:t> ý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7080073" y="1694920"/>
            <a:ext cx="959556" cy="1253067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36873" y="2427110"/>
            <a:ext cx="959556" cy="1253067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62222" y="2195689"/>
            <a:ext cx="553156" cy="1253067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>
            <a:off x="2912534" y="5994399"/>
            <a:ext cx="6818489" cy="71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an </a:t>
            </a:r>
            <a:r>
              <a:rPr lang="en-US" sz="2400" dirty="0" err="1"/>
              <a:t>toàn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001911" y="45157"/>
            <a:ext cx="4188178" cy="5418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3467" y="852678"/>
            <a:ext cx="10905066" cy="515264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 advClick="0">
        <p15:prstTrans prst="airplane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randomBar dir="vert"/>
      </p:transition>
    </mc:Choice>
    <mc:Fallback>
      <p:transition spd="slow" advClick="0" advTm="3713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wheel spokes="8"/>
      </p:transition>
    </mc:Choice>
    <mc:Fallback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977" y="116958"/>
            <a:ext cx="10611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1. </a:t>
            </a:r>
            <a:r>
              <a:rPr lang="en-US" sz="4000" dirty="0" err="1"/>
              <a:t>Hàng</a:t>
            </a:r>
            <a:r>
              <a:rPr lang="en-US" sz="4000" dirty="0"/>
              <a:t> </a:t>
            </a:r>
            <a:r>
              <a:rPr lang="en-US" sz="4000" dirty="0" err="1"/>
              <a:t>ngày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thường</a:t>
            </a:r>
            <a:r>
              <a:rPr lang="en-US" sz="4000" dirty="0"/>
              <a:t> </a:t>
            </a:r>
            <a:r>
              <a:rPr lang="en-US" sz="4000" dirty="0" err="1"/>
              <a:t>sử</a:t>
            </a:r>
            <a:r>
              <a:rPr lang="en-US" sz="4000" dirty="0"/>
              <a:t> </a:t>
            </a:r>
            <a:r>
              <a:rPr lang="en-US" sz="4000" dirty="0" err="1"/>
              <a:t>dụng</a:t>
            </a:r>
            <a:r>
              <a:rPr lang="en-US" sz="4000" dirty="0"/>
              <a:t> </a:t>
            </a:r>
            <a:r>
              <a:rPr lang="en-US" sz="4000" dirty="0" err="1"/>
              <a:t>phương</a:t>
            </a:r>
            <a:r>
              <a:rPr lang="en-US" sz="4000" dirty="0"/>
              <a:t> </a:t>
            </a:r>
            <a:r>
              <a:rPr lang="en-US" sz="4000" dirty="0" err="1"/>
              <a:t>tiện</a:t>
            </a:r>
            <a:r>
              <a:rPr lang="en-US" sz="4000" dirty="0"/>
              <a:t> </a:t>
            </a:r>
            <a:r>
              <a:rPr lang="en-US" sz="4000" dirty="0" err="1"/>
              <a:t>giao</a:t>
            </a:r>
            <a:r>
              <a:rPr lang="en-US" sz="4000" dirty="0"/>
              <a:t> </a:t>
            </a:r>
            <a:r>
              <a:rPr lang="en-US" sz="4000" dirty="0" err="1"/>
              <a:t>thông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?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8665" y="2040400"/>
            <a:ext cx="7091915" cy="3000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wheel spokes="8"/>
      </p:transition>
    </mc:Choice>
    <mc:Fallback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0340" y="2411730"/>
            <a:ext cx="7279005" cy="1383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Hằng</a:t>
            </a:r>
            <a:r>
              <a:rPr lang="en-US" sz="4000" dirty="0"/>
              <a:t> </a:t>
            </a:r>
            <a:r>
              <a:rPr lang="en-US" sz="4000" dirty="0" err="1"/>
              <a:t>ngày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đến</a:t>
            </a:r>
            <a:r>
              <a:rPr lang="en-US" sz="4000" dirty="0"/>
              <a:t> </a:t>
            </a:r>
            <a:r>
              <a:rPr lang="en-US" sz="4000" dirty="0" err="1"/>
              <a:t>trường</a:t>
            </a:r>
            <a:r>
              <a:rPr lang="en-US" sz="4000" dirty="0"/>
              <a:t> </a:t>
            </a:r>
            <a:r>
              <a:rPr lang="en-US" sz="4000" dirty="0" err="1"/>
              <a:t>bằng</a:t>
            </a:r>
            <a:r>
              <a:rPr lang="en-US" sz="4000" dirty="0"/>
              <a:t> </a:t>
            </a:r>
            <a:r>
              <a:rPr lang="en-US" sz="4000" dirty="0" err="1"/>
              <a:t>phương</a:t>
            </a:r>
            <a:r>
              <a:rPr lang="en-US" sz="4000" dirty="0"/>
              <a:t> </a:t>
            </a:r>
            <a:r>
              <a:rPr lang="en-US" sz="4000" dirty="0" err="1"/>
              <a:t>tiện</a:t>
            </a:r>
            <a:r>
              <a:rPr lang="en-US" sz="4000" dirty="0"/>
              <a:t> </a:t>
            </a:r>
            <a:r>
              <a:rPr lang="en-US" sz="4000" dirty="0" err="1"/>
              <a:t>giao</a:t>
            </a:r>
            <a:r>
              <a:rPr lang="en-US" sz="4000" dirty="0"/>
              <a:t> </a:t>
            </a:r>
            <a:r>
              <a:rPr lang="en-US" sz="4000" dirty="0" err="1"/>
              <a:t>thông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?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82561" y="254636"/>
            <a:ext cx="100981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1.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Kể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tên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các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phương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tiện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giao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thông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Minh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sử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dụng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khi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đi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du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lịch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cùng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gia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đình</a:t>
            </a:r>
            <a:r>
              <a:rPr lang="en-US" altLang="zh-CN" sz="3000" b="1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?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0325" y="1270299"/>
            <a:ext cx="6991350" cy="534352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701750" y="1860698"/>
            <a:ext cx="1898576" cy="861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Máy</a:t>
            </a:r>
            <a:r>
              <a:rPr lang="en-US" sz="3200" dirty="0"/>
              <a:t> bay</a:t>
            </a:r>
            <a:endParaRPr lang="en-US" sz="3200" dirty="0"/>
          </a:p>
        </p:txBody>
      </p:sp>
      <p:sp>
        <p:nvSpPr>
          <p:cNvPr id="11" name="Rectangle: Rounded Corners 10"/>
          <p:cNvSpPr/>
          <p:nvPr/>
        </p:nvSpPr>
        <p:spPr>
          <a:xfrm>
            <a:off x="9344136" y="1737361"/>
            <a:ext cx="2146113" cy="861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Xe </a:t>
            </a:r>
            <a:r>
              <a:rPr lang="en-US" sz="3200" dirty="0" err="1"/>
              <a:t>khách</a:t>
            </a:r>
            <a:endParaRPr lang="en-US" sz="3200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454211" y="4948394"/>
            <a:ext cx="2146113" cy="861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Tàu</a:t>
            </a:r>
            <a:r>
              <a:rPr lang="en-US" sz="3200" dirty="0"/>
              <a:t> </a:t>
            </a:r>
            <a:r>
              <a:rPr lang="en-US" sz="3200" dirty="0" err="1"/>
              <a:t>hỏa</a:t>
            </a:r>
            <a:endParaRPr lang="en-US" sz="3200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9450085" y="4948394"/>
            <a:ext cx="2146113" cy="861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Du </a:t>
            </a:r>
            <a:r>
              <a:rPr lang="en-US" sz="3200" dirty="0" err="1"/>
              <a:t>thuyền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82561" y="254636"/>
            <a:ext cx="100981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Kể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tên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các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phương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tiện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giao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thông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Minh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sử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dụng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khi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đi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du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lịch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cùng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gia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đình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?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0325" y="1270299"/>
            <a:ext cx="6991350" cy="5343525"/>
          </a:xfrm>
          <a:prstGeom prst="rect">
            <a:avLst/>
          </a:prstGeom>
        </p:spPr>
      </p:pic>
      <p:sp>
        <p:nvSpPr>
          <p:cNvPr id="2" name="Scroll: Vertical 1"/>
          <p:cNvSpPr/>
          <p:nvPr/>
        </p:nvSpPr>
        <p:spPr>
          <a:xfrm>
            <a:off x="350874" y="1956391"/>
            <a:ext cx="2169042" cy="269003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sắt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2711302" y="3955312"/>
            <a:ext cx="2488019" cy="25730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croll: Vertical 11"/>
          <p:cNvSpPr/>
          <p:nvPr/>
        </p:nvSpPr>
        <p:spPr>
          <a:xfrm>
            <a:off x="9440397" y="2083981"/>
            <a:ext cx="2169042" cy="269003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bay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2711302" y="1382233"/>
            <a:ext cx="2488019" cy="25730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1788</Words>
  <Application>WPS Presentation</Application>
  <PresentationFormat>Custom</PresentationFormat>
  <Paragraphs>155</Paragraphs>
  <Slides>29</Slides>
  <Notes>19</Notes>
  <HiddenSlides>0</HiddenSlides>
  <MMClips>7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29</vt:i4>
      </vt:variant>
    </vt:vector>
  </HeadingPairs>
  <TitlesOfParts>
    <vt:vector size="57" baseType="lpstr">
      <vt:lpstr>Arial</vt:lpstr>
      <vt:lpstr>SimSun</vt:lpstr>
      <vt:lpstr>Wingdings</vt:lpstr>
      <vt:lpstr>Microsoft YaHei</vt:lpstr>
      <vt:lpstr>方正卡通简体</vt:lpstr>
      <vt:lpstr>Calibri</vt:lpstr>
      <vt:lpstr>Calibri</vt:lpstr>
      <vt:lpstr>Times New Roman</vt:lpstr>
      <vt:lpstr>字魂36号-正文宋楷</vt:lpstr>
      <vt:lpstr>Tahoma</vt:lpstr>
      <vt:lpstr>.VnBlack</vt:lpstr>
      <vt:lpstr>#9Slide03 NettoOTLight</vt:lpstr>
      <vt:lpstr>iCiel Mijas</vt:lpstr>
      <vt:lpstr>#9Slide07 White wood</vt:lpstr>
      <vt:lpstr>Arial Rounded MT Bold</vt:lpstr>
      <vt:lpstr>字魂59号-创粗黑</vt:lpstr>
      <vt:lpstr>Arial Unicode MS</vt:lpstr>
      <vt:lpstr>Calibri Light</vt:lpstr>
      <vt:lpstr>Arial</vt:lpstr>
      <vt:lpstr>黑体</vt:lpstr>
      <vt:lpstr>Calibri Light</vt:lpstr>
      <vt:lpstr>等线</vt:lpstr>
      <vt:lpstr>等线</vt:lpstr>
      <vt:lpstr>1_Office Theme</vt:lpstr>
      <vt:lpstr>2_Office Theme</vt:lpstr>
      <vt:lpstr>Office 主题​​</vt:lpstr>
      <vt:lpstr>Office 主题</vt:lpstr>
      <vt:lpstr>4_Office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27</cp:revision>
  <dcterms:created xsi:type="dcterms:W3CDTF">2021-06-05T02:13:00Z</dcterms:created>
  <dcterms:modified xsi:type="dcterms:W3CDTF">2022-11-27T16:11:05Z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22BB85C3FAFB461A9721768CAA866E1C</vt:lpwstr>
  </property>
  <property fmtid="{D5CDD505-2E9C-101B-9397-08002B2CF9AE}" pid="3" name="KSOProductBuildVer">
    <vt:lpwstr>1033-11.2.0.11380</vt:lpwstr>
  </property>
</Properties>
</file>