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7" r:id="rId3"/>
    <p:sldId id="275" r:id="rId4"/>
    <p:sldId id="261" r:id="rId5"/>
    <p:sldId id="276" r:id="rId6"/>
    <p:sldId id="279" r:id="rId7"/>
    <p:sldId id="264" r:id="rId8"/>
    <p:sldId id="280" r:id="rId9"/>
    <p:sldId id="267" r:id="rId10"/>
    <p:sldId id="277" r:id="rId11"/>
    <p:sldId id="278" r:id="rId12"/>
    <p:sldId id="270" r:id="rId13"/>
    <p:sldId id="271" r:id="rId14"/>
    <p:sldId id="288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 snapToGrid="0">
      <p:cViewPr>
        <p:scale>
          <a:sx n="50" d="100"/>
          <a:sy n="50" d="100"/>
        </p:scale>
        <p:origin x="130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1</a:t>
            </a:r>
            <a:endParaRPr kumimoji="0" lang="vi-VN" sz="48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QUÊ HƯƠNG EM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>
            <a:fillRect/>
          </a:stretch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THỂ     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HIỆN CẢM XÚC CÁ NHÂN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6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48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>
            <a:fillRect/>
          </a:stretch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>
            <a:fillRect/>
          </a:stretch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>
            <a:fillRect/>
          </a:stretch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>
            <a:fillRect/>
          </a:stretch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/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1;p3"/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2;p3"/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Google Shape;33;p3"/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" name="Google Shape;36;p3"/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" name="Google Shape;39;p3"/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TÌM    </a:t>
            </a:r>
            <a:endParaRPr kumimoji="0" lang="vi-VN" sz="72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KIẾM </a:t>
            </a:r>
            <a:endParaRPr kumimoji="0" lang="vi-VN" sz="72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SỰ </a:t>
            </a:r>
            <a:endParaRPr kumimoji="0" lang="vi-VN" sz="72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HỖ TRỢ</a:t>
            </a:r>
            <a:endParaRPr kumimoji="0" lang="vi-VN" sz="72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7</a:t>
            </a:r>
            <a:endParaRPr kumimoji="0" lang="vi-VN" sz="48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170" name="Picture 2" descr="Happy cute student kid boy with book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group of toy figurines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TUÂN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THỦ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QUY ĐỊNH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NƠI CÔNG CỘNG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8</a:t>
            </a:r>
            <a:endParaRPr kumimoji="0" lang="vi-VN" sz="48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" name="TextBox 24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KÍNH    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TRỌNG 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THẦY GIÁO, CÔ GIÁO VÀ YÊU QUÝ BẠN BÈ</a:t>
            </a:r>
            <a:endParaRPr kumimoji="0" lang="vi-VN" sz="72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QUÝ TRỌNG THỜI GIAN</a:t>
            </a:r>
            <a:endParaRPr kumimoji="0" lang="vi-VN" sz="72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3</a:t>
            </a:r>
            <a:endParaRPr kumimoji="0" lang="vi-VN" sz="4800" b="1" i="0" u="none" strike="noStrike" kern="0" cap="none" spc="0" normalizeH="0" baseline="0" noProof="0" dirty="0">
              <a:ln w="13462">
                <a:solidFill>
                  <a:srgbClr val="B2DEEE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bl" rotWithShape="0">
                  <a:srgbClr val="D43733"/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8" name="Picture 2" descr="Cute children playing at pencil house Premium Vector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/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31;p3"/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32;p3"/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3;p3"/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6;p3"/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9;p3"/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NHẬN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VÀ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SỬA 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LỖI</a:t>
            </a:r>
            <a:endParaRPr kumimoji="0" lang="vi-VN" sz="72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4</a:t>
            </a:r>
            <a:endParaRPr kumimoji="0" lang="vi-VN" sz="4800" b="1" i="0" u="none" strike="noStrike" kern="0" cap="none" spc="50" normalizeH="0" baseline="0" noProof="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IV: 5 biện pháp có thể giúp trẻ biết nghe lời và xây dựng nhân cách vững  vàng khi lớn lê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/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" name="Google Shape;31;p3"/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32;p3"/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3;p3"/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6;p3"/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Google Shape;39;p3"/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5</a:t>
            </a:r>
            <a:endParaRPr kumimoji="0" lang="vi-VN" sz="48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 BẢO    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   QUẢN 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 ĐỒ DÙNG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CÁ NHÂN VÀ 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       GIA ĐÌNH</a:t>
            </a:r>
            <a:endParaRPr kumimoji="0" lang="vi-VN" sz="7200" b="1" i="0" u="none" strike="noStrike" kern="0" cap="none" spc="0" normalizeH="0" baseline="0" noProof="0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>
            <a:fillRect/>
          </a:stretch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  <a:endParaRPr lang="en-US" sz="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55.wdp"/><Relationship Id="rId4" Type="http://schemas.openxmlformats.org/officeDocument/2006/relationships/image" Target="../media/image54.png"/><Relationship Id="rId3" Type="http://schemas.openxmlformats.org/officeDocument/2006/relationships/image" Target="../media/image53.jpe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jpeg"/><Relationship Id="rId2" Type="http://schemas.microsoft.com/office/2007/relationships/hdphoto" Target="../media/image57.wdp"/><Relationship Id="rId1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jpeg"/><Relationship Id="rId2" Type="http://schemas.microsoft.com/office/2007/relationships/hdphoto" Target="../media/image60.wdp"/><Relationship Id="rId1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8.xml"/><Relationship Id="rId2" Type="http://schemas.openxmlformats.org/officeDocument/2006/relationships/audio" Target="../media/audio1.wav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28.wdp"/><Relationship Id="rId7" Type="http://schemas.openxmlformats.org/officeDocument/2006/relationships/image" Target="../media/image27.png"/><Relationship Id="rId6" Type="http://schemas.microsoft.com/office/2007/relationships/hdphoto" Target="../media/image26.wdp"/><Relationship Id="rId5" Type="http://schemas.openxmlformats.org/officeDocument/2006/relationships/image" Target="../media/image25.png"/><Relationship Id="rId4" Type="http://schemas.microsoft.com/office/2007/relationships/hdphoto" Target="../media/image24.wdp"/><Relationship Id="rId3" Type="http://schemas.openxmlformats.org/officeDocument/2006/relationships/image" Target="../media/image23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34.wdp"/><Relationship Id="rId7" Type="http://schemas.openxmlformats.org/officeDocument/2006/relationships/image" Target="../media/image33.png"/><Relationship Id="rId6" Type="http://schemas.microsoft.com/office/2007/relationships/hdphoto" Target="../media/image32.wdp"/><Relationship Id="rId5" Type="http://schemas.openxmlformats.org/officeDocument/2006/relationships/image" Target="../media/image31.png"/><Relationship Id="rId4" Type="http://schemas.microsoft.com/office/2007/relationships/hdphoto" Target="../media/image30.wdp"/><Relationship Id="rId3" Type="http://schemas.openxmlformats.org/officeDocument/2006/relationships/image" Target="../media/image29.pn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" Type="http://schemas.microsoft.com/office/2007/relationships/hdphoto" Target="../media/image44.wdp"/><Relationship Id="rId1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49.wdp"/><Relationship Id="rId4" Type="http://schemas.openxmlformats.org/officeDocument/2006/relationships/image" Target="../media/image48.png"/><Relationship Id="rId3" Type="http://schemas.openxmlformats.org/officeDocument/2006/relationships/image" Target="../media/image47.jpe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52.wdp"/><Relationship Id="rId4" Type="http://schemas.openxmlformats.org/officeDocument/2006/relationships/image" Target="../media/image51.png"/><Relationship Id="rId3" Type="http://schemas.openxmlformats.org/officeDocument/2006/relationships/image" Target="../media/image50.jpe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 QUẢN ĐỒ DÙNG GIA ĐÌNH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8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68777" y="5381637"/>
            <a:ext cx="662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Hùng thường đóng cửa mạnh khi ra vào.</a:t>
            </a:r>
            <a:endParaRPr lang="vi-VN" sz="2800" i="1" dirty="0">
              <a:solidFill>
                <a:schemeClr val="bg2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71583" y="1845260"/>
            <a:ext cx="4443256" cy="2430647"/>
            <a:chOff x="7074021" y="1743552"/>
            <a:chExt cx="4443256" cy="2430647"/>
          </a:xfrm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342335" y="2092299"/>
              <a:ext cx="39246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hãy đóng cửa nhẹ nhàng khi ra vào nhé để tránh gây tiếng ồn và làm hỏng cửa mất!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788" y="1198241"/>
            <a:ext cx="6109185" cy="420006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  <a:endParaRPr lang="vi-VN" sz="28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97294" y="508931"/>
            <a:ext cx="870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việc em đã và sẽ làm để bảo quản đồ dùng gia đình.</a:t>
            </a:r>
            <a:endParaRPr lang="vi-VN" sz="2400" dirty="0">
              <a:solidFill>
                <a:srgbClr val="000000"/>
              </a:solidFill>
            </a:endParaRP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Em cùng mọi người trong gia đình thực hiện bảo quản đồ dùng gia đình.</a:t>
            </a:r>
            <a:endParaRPr lang="vi-VN" sz="2400" dirty="0">
              <a:solidFill>
                <a:srgbClr val="000000"/>
              </a:solidFill>
            </a:endParaRP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Nhắc nhở bạn bè, người thân bảo quản đồ dùng gia đình.</a:t>
            </a:r>
            <a:endParaRPr lang="vi-VN" sz="2400" dirty="0">
              <a:solidFill>
                <a:srgbClr val="0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65" y="2455060"/>
            <a:ext cx="7820069" cy="39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7</a:t>
            </a:r>
            <a:endParaRPr lang="vi-VN" sz="5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9356" y="1120676"/>
            <a:ext cx="7726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BẢO QUẢN </a:t>
            </a:r>
            <a:endParaRPr lang="vi-VN" sz="72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ĐỒ DÙNG GIA ĐÌNH</a:t>
            </a:r>
            <a:endParaRPr lang="vi-VN" sz="72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  <a:endParaRPr lang="vi-VN" sz="2800" b="1" dirty="0">
                <a:solidFill>
                  <a:srgbClr val="F78609"/>
                </a:solidFill>
                <a:latin typeface="+mj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6244" y="1480683"/>
            <a:ext cx="701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+mj-lt"/>
              </a:rPr>
              <a:t>HÁT BÀI HÁT “CÁI QUẠT MÁY”</a:t>
            </a:r>
            <a:endParaRPr lang="vi-VN" sz="4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tên những đồ dùng gia đình mà em biết.</a:t>
            </a:r>
            <a:endParaRPr lang="vi-VN" sz="2400" dirty="0">
              <a:solidFill>
                <a:srgbClr val="000000"/>
              </a:solidFill>
            </a:endParaRPr>
          </a:p>
        </p:txBody>
      </p:sp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  <a:endParaRPr lang="vi-VN" sz="28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2147" y="4770687"/>
            <a:ext cx="2539854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  <a:endParaRPr lang="vi-VN" sz="2000" i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540003" y="1800803"/>
            <a:ext cx="2686956" cy="2868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0" y="1800802"/>
            <a:ext cx="2554091" cy="28682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3427721" y="2268302"/>
            <a:ext cx="2686957" cy="28682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973" y="2268302"/>
            <a:ext cx="2591700" cy="28682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44299" y="5152875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  <a:endParaRPr lang="vi-VN" sz="2000" i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0398" y="4770687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lấy đồ trong tủ lạnh nhưng quên đóng cửa tủ.</a:t>
            </a:r>
            <a:endParaRPr lang="vi-VN" sz="2000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85972" y="5152875"/>
            <a:ext cx="259170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Cả nhà đang vệ sinh các đồ dùng trong gia đình.</a:t>
            </a:r>
            <a:endParaRPr lang="vi-VN" sz="20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3" grpId="0" animBg="1"/>
      <p:bldP spid="2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  <a:endParaRPr lang="vi-VN" sz="28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4552" y="4623210"/>
            <a:ext cx="2227769" cy="163121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  <a:endParaRPr lang="vi-VN" sz="2000" i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4639" y="4623210"/>
            <a:ext cx="222777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Hai anh em đùa nghịch, nhảy nhót lên bàn ghế.</a:t>
            </a:r>
            <a:endParaRPr lang="vi-VN" sz="2000" i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11" y="1751289"/>
            <a:ext cx="2503052" cy="2783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33" y="1751289"/>
            <a:ext cx="2512182" cy="278335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>
            <a:fillRect/>
          </a:stretch>
        </p:blipFill>
        <p:spPr bwMode="auto">
          <a:xfrm>
            <a:off x="6221325" y="1751289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flipH="1">
            <a:off x="7081723" y="1926551"/>
            <a:ext cx="42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việc bảo quản đồ dùng gia đình có lợi ích gì?</a:t>
            </a:r>
            <a:endParaRPr lang="vi-VN" sz="2400" dirty="0">
              <a:solidFill>
                <a:srgbClr val="000000"/>
              </a:solidFill>
            </a:endParaRPr>
          </a:p>
        </p:txBody>
      </p:sp>
      <p:sp>
        <p:nvSpPr>
          <p:cNvPr id="20" name="Scroll: Horizontal 19"/>
          <p:cNvSpPr/>
          <p:nvPr/>
        </p:nvSpPr>
        <p:spPr>
          <a:xfrm>
            <a:off x="6415076" y="2511538"/>
            <a:ext cx="5029209" cy="29731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Bảo quản đồ dùng gia đình giúp đồ dùng gia đình luôn sạch sẽ, bền đẹp, sử dụng bền lâu; rèn luyện tính ngăn nắp, gọn gàng và ý thức trách nhiệm trong cuộc sống.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6883628" y="5278436"/>
            <a:ext cx="46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thêm những việc cần làm để bảo quản đồ dùng gia đình.</a:t>
            </a:r>
            <a:endParaRPr lang="vi-VN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7" grpId="0"/>
      <p:bldP spid="2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8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/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  <a:endParaRPr lang="vi-VN" sz="3200" b="1" dirty="0">
                <a:solidFill>
                  <a:schemeClr val="bg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Mặc dù phòng bật điều hòa nhưng Hoa thường không đóng cửa khi ra, vào.</a:t>
              </a:r>
              <a:endParaRPr lang="vi-VN" sz="2800" i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/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  <a:endParaRPr lang="vi-VN" sz="3200" b="1" dirty="0">
                <a:solidFill>
                  <a:schemeClr val="bg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Cuối tuần, Minh thường cùng mẹ lau dọn nhà cửa.</a:t>
              </a:r>
              <a:endParaRPr lang="vi-VN" sz="2800" i="1" dirty="0">
                <a:solidFill>
                  <a:schemeClr val="bg2"/>
                </a:solidFill>
              </a:endParaRPr>
            </a:p>
          </p:txBody>
        </p:sp>
      </p:grpSp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>
            <a:fillRect/>
          </a:stretch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>
            <a:fillRect/>
          </a:stretch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8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  <a:endParaRPr lang="vi-VN" sz="2800" b="1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/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4</a:t>
              </a:r>
              <a:endParaRPr lang="vi-VN" sz="3200" b="1" dirty="0">
                <a:solidFill>
                  <a:schemeClr val="bg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Hùng thường lau xe đạp giúp mẹ.</a:t>
              </a:r>
              <a:endParaRPr lang="vi-VN" sz="2800" i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/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  <a:endParaRPr lang="vi-VN" sz="3200" b="1" dirty="0">
                <a:solidFill>
                  <a:schemeClr val="bg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Chị em Lan hay dùng gối để chơi đùa.</a:t>
              </a:r>
              <a:endParaRPr lang="vi-VN" sz="2800" i="1" dirty="0">
                <a:solidFill>
                  <a:schemeClr val="bg2"/>
                </a:solidFill>
              </a:endParaRPr>
            </a:p>
          </p:txBody>
        </p:sp>
      </p:grpSp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>
            <a:fillRect/>
          </a:stretch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>
            <a:fillRect/>
          </a:stretch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8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65605" y="5310615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Chi thường tắt, mở ti vi liên tục.</a:t>
            </a:r>
            <a:endParaRPr lang="vi-VN" sz="2800" i="1" dirty="0">
              <a:solidFill>
                <a:schemeClr val="bg2"/>
              </a:solidFill>
            </a:endParaRPr>
          </a:p>
        </p:txBody>
      </p:sp>
      <p:pic>
        <p:nvPicPr>
          <p:cNvPr id="2050" name="Picture 2" descr="Happy cute boy study with smile Premium Vecto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không nên tắt, mở ti vi liên tục như vậy vì sẽ dễ làm ti vi bị hỏng đấy!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189" y="1044309"/>
            <a:ext cx="6634856" cy="4328073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8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  <a:endParaRPr lang="vi-VN" sz="3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Hai chị em Nga dùng bút vẽ lên ghế.</a:t>
            </a:r>
            <a:endParaRPr lang="vi-VN" sz="2800" i="1" dirty="0">
              <a:solidFill>
                <a:schemeClr val="bg2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/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50" y="1355214"/>
            <a:ext cx="5900291" cy="413711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1961</Words>
  <Application>WPS Presentation</Application>
  <PresentationFormat>Widescreen</PresentationFormat>
  <Paragraphs>111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Arial</vt:lpstr>
      <vt:lpstr>Times New Roman</vt:lpstr>
      <vt:lpstr>字魂36号-正文宋楷</vt:lpstr>
      <vt:lpstr>Calibri</vt:lpstr>
      <vt:lpstr>Microsoft YaHei</vt:lpstr>
      <vt:lpstr>Arial Unicode MS</vt:lpstr>
      <vt:lpstr>UTM Cookies</vt:lpstr>
      <vt:lpstr>#9Slide03 NettoOTLight</vt:lpstr>
      <vt:lpstr>Cute Sticker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62</cp:revision>
  <dcterms:created xsi:type="dcterms:W3CDTF">2021-06-11T02:39:00Z</dcterms:created>
  <dcterms:modified xsi:type="dcterms:W3CDTF">2022-12-25T14:12:58Z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6335F1782B0743E6A38E2BC6BEE1A97C</vt:lpwstr>
  </property>
  <property fmtid="{D5CDD505-2E9C-101B-9397-08002B2CF9AE}" pid="3" name="KSOProductBuildVer">
    <vt:lpwstr>1033-11.2.0.11440</vt:lpwstr>
  </property>
</Properties>
</file>