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11088412" r:id="rId3"/>
    <p:sldId id="256" r:id="rId4"/>
    <p:sldId id="272" r:id="rId5"/>
    <p:sldId id="257" r:id="rId7"/>
    <p:sldId id="271" r:id="rId8"/>
    <p:sldId id="259" r:id="rId9"/>
    <p:sldId id="268" r:id="rId10"/>
    <p:sldId id="270" r:id="rId11"/>
    <p:sldId id="11088411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D7E0"/>
    <a:srgbClr val="76CED8"/>
    <a:srgbClr val="F26973"/>
    <a:srgbClr val="9CCE79"/>
    <a:srgbClr val="8DD7DF"/>
    <a:srgbClr val="FFFFFF"/>
    <a:srgbClr val="F25858"/>
    <a:srgbClr val="C4126B"/>
    <a:srgbClr val="F68853"/>
    <a:srgbClr val="FFF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8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37EF4-0F7C-471E-A3E0-48F6AB29D5E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242C4-758E-4849-9CC7-14E9E72919C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/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Google Shape;10;p2"/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" name="Google Shape;11;p2"/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/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26;p4"/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Rectangle 7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125;p17"/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38;p18"/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81;p21"/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0.xml"/><Relationship Id="rId14" Type="http://schemas.openxmlformats.org/officeDocument/2006/relationships/image" Target="../media/image24.png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28.wdp"/><Relationship Id="rId3" Type="http://schemas.openxmlformats.org/officeDocument/2006/relationships/image" Target="../media/image27.png"/><Relationship Id="rId2" Type="http://schemas.microsoft.com/office/2007/relationships/hdphoto" Target="../media/image26.wdp"/><Relationship Id="rId1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jpeg"/><Relationship Id="rId8" Type="http://schemas.openxmlformats.org/officeDocument/2006/relationships/image" Target="../media/image36.jpeg"/><Relationship Id="rId7" Type="http://schemas.openxmlformats.org/officeDocument/2006/relationships/image" Target="../media/image35.jpeg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microsoft.com/office/2007/relationships/hdphoto" Target="../media/image41.wdp"/><Relationship Id="rId3" Type="http://schemas.openxmlformats.org/officeDocument/2006/relationships/image" Target="../media/image40.png"/><Relationship Id="rId2" Type="http://schemas.microsoft.com/office/2007/relationships/hdphoto" Target="../media/image39.wdp"/><Relationship Id="rId1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47.jpeg"/><Relationship Id="rId7" Type="http://schemas.openxmlformats.org/officeDocument/2006/relationships/image" Target="../media/image46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microsoft.com/office/2007/relationships/hdphoto" Target="../media/image39.wdp"/><Relationship Id="rId1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image39.wdp"/><Relationship Id="rId1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THỰC VẬT VÀ ĐỘNG VẬT QUANH EM</a:t>
            </a:r>
            <a:endParaRPr lang="vi-VN" alt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ea typeface="字魂36号-正文宋楷" panose="02000000000000000000" pitchFamily="2" charset="-122"/>
                <a:cs typeface="Times New Roman" panose="02020603050405020304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ea typeface="字魂36号-正文宋楷" panose="02000000000000000000" pitchFamily="2" charset="-122"/>
              <a:cs typeface="Times New Roman" panose="02020603050405020304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ea typeface="字魂36号-正文宋楷" panose="02000000000000000000" pitchFamily="2" charset="-122"/>
                <a:cs typeface="Times New Roman" panose="02020603050405020304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ea typeface="字魂36号-正文宋楷" panose="02000000000000000000" pitchFamily="2" charset="-122"/>
              <a:cs typeface="Times New Roman" panose="02020603050405020304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TỰ NHIÊN VÀ XÃ HỘI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19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3" y="4459449"/>
            <a:ext cx="6309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THỰC VẬT VÀ </a:t>
            </a:r>
            <a:endParaRPr lang="vi-VN" sz="48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ĐỘNG VẬT QUANH EM</a:t>
            </a:r>
            <a:endParaRPr lang="vi-VN" sz="48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4</a:t>
            </a:r>
            <a:endParaRPr lang="vi-VN" sz="3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VẬT VÀ ĐỘNG VẬT</a:t>
            </a:r>
            <a:endParaRPr lang="vi-VN" sz="4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41" name="Google Shape;199;p25"/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2" name="Google Shape;201;p25"/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6" name="Google Shape;536;p34"/>
          <p:cNvGrpSpPr/>
          <p:nvPr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/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" name="Google Shape;538;p34"/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" name="Google Shape;539;p34"/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" name="Google Shape;540;p34"/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" name="Google Shape;541;p34"/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" name="Google Shape;542;p34"/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3" name="Google Shape;543;p34"/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4" name="Google Shape;544;p34"/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" name="Google Shape;545;p34"/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" name="Google Shape;546;p34"/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" name="Google Shape;547;p34"/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" name="Google Shape;548;p34"/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" name="Google Shape;549;p34"/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" name="Google Shape;550;p34"/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" name="Google Shape;551;p34"/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" name="Google Shape;552;p34"/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553;p34"/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" name="Google Shape;554;p34"/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" name="Google Shape;555;p34"/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" name="Google Shape;556;p34"/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7" name="Google Shape;557;p34"/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558;p34"/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" name="Google Shape;559;p34"/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" name="Google Shape;560;p34"/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561;p34"/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" name="Google Shape;562;p34"/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" name="Google Shape;563;p34"/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9" name="Google Shape;221;p25"/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/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" name="Google Shape;223;p25"/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224;p25"/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225;p25"/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" name="Google Shape;226;p25"/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" name="Google Shape;227;p25"/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" name="Google Shape;228;p25"/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" name="Google Shape;229;p25"/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" name="Google Shape;230;p25"/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" name="Google Shape;231;p25"/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" name="Google Shape;232;p25"/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" name="Google Shape;233;p25"/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" name="Google Shape;234;p25"/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" name="Google Shape;235;p25"/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" name="Google Shape;236;p25"/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" name="Google Shape;237;p25"/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" name="Google Shape;238;p25"/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" name="Google Shape;239;p25"/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" name="Google Shape;240;p25"/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9" name="Google Shape;241;p25"/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0" name="Google Shape;242;p25"/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1" name="Google Shape;243;p25"/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2" name="Google Shape;244;p25"/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3" name="Google Shape;245;p25"/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8" name="Google Shape;343;p28"/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028" name="Picture 4" descr="Premium Vector | Cartoon wild animals in the jungle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975" b="97071" l="799" r="98403">
                        <a14:foregroundMark x1="24920" y1="12343" x2="32748" y2="5649"/>
                        <a14:foregroundMark x1="32748" y1="5649" x2="55591" y2="1255"/>
                        <a14:foregroundMark x1="55591" y1="1255" x2="71565" y2="6276"/>
                        <a14:foregroundMark x1="71565" y1="6276" x2="79553" y2="13598"/>
                        <a14:foregroundMark x1="79553" y1="13598" x2="84026" y2="28661"/>
                        <a14:foregroundMark x1="84026" y1="28661" x2="79553" y2="38703"/>
                        <a14:foregroundMark x1="79553" y1="38703" x2="71725" y2="46444"/>
                        <a14:foregroundMark x1="68850" y1="21339" x2="38658" y2="15900"/>
                        <a14:foregroundMark x1="38658" y1="15900" x2="29553" y2="20084"/>
                        <a14:foregroundMark x1="29553" y1="20084" x2="22684" y2="27615"/>
                        <a14:foregroundMark x1="22684" y1="27615" x2="15974" y2="46444"/>
                        <a14:foregroundMark x1="15974" y1="46444" x2="13738" y2="63598"/>
                        <a14:foregroundMark x1="13738" y1="63598" x2="20128" y2="79289"/>
                        <a14:foregroundMark x1="20128" y1="79289" x2="27636" y2="85774"/>
                        <a14:foregroundMark x1="27636" y1="85774" x2="44888" y2="88912"/>
                        <a14:foregroundMark x1="44888" y1="88912" x2="61661" y2="88285"/>
                        <a14:foregroundMark x1="61661" y1="88285" x2="78914" y2="76360"/>
                        <a14:foregroundMark x1="78914" y1="76360" x2="80831" y2="52301"/>
                        <a14:foregroundMark x1="80831" y1="52301" x2="73642" y2="38285"/>
                        <a14:foregroundMark x1="73642" y1="38285" x2="56230" y2="28661"/>
                        <a14:foregroundMark x1="56230" y1="28661" x2="34984" y2="28452"/>
                        <a14:foregroundMark x1="34984" y1="28452" x2="32907" y2="29289"/>
                        <a14:foregroundMark x1="23163" y1="15481" x2="15974" y2="25105"/>
                        <a14:foregroundMark x1="15974" y1="25105" x2="6070" y2="59623"/>
                        <a14:foregroundMark x1="6070" y1="59623" x2="9585" y2="71548"/>
                        <a14:foregroundMark x1="9585" y1="71548" x2="10383" y2="84728"/>
                        <a14:foregroundMark x1="10383" y1="84728" x2="23323" y2="92259"/>
                        <a14:foregroundMark x1="22204" y1="70084" x2="27796" y2="42050"/>
                        <a14:foregroundMark x1="34665" y1="49372" x2="50958" y2="57322"/>
                        <a14:foregroundMark x1="65176" y1="53766" x2="65176" y2="53766"/>
                        <a14:foregroundMark x1="65176" y1="53766" x2="88818" y2="66109"/>
                        <a14:foregroundMark x1="88818" y1="66109" x2="92971" y2="54812"/>
                        <a14:foregroundMark x1="92971" y1="54812" x2="90256" y2="30335"/>
                        <a14:foregroundMark x1="90256" y1="30335" x2="89457" y2="29289"/>
                        <a14:foregroundMark x1="94409" y1="36192" x2="87859" y2="27824"/>
                        <a14:foregroundMark x1="87859" y1="27824" x2="88978" y2="11297"/>
                        <a14:foregroundMark x1="88978" y1="11297" x2="69968" y2="4393"/>
                        <a14:foregroundMark x1="69968" y1="4393" x2="58307" y2="5230"/>
                        <a14:foregroundMark x1="58307" y1="5230" x2="80351" y2="27197"/>
                        <a14:foregroundMark x1="37859" y1="5230" x2="18371" y2="8159"/>
                        <a14:foregroundMark x1="18371" y1="8159" x2="12780" y2="17782"/>
                        <a14:foregroundMark x1="12780" y1="17782" x2="15176" y2="29707"/>
                        <a14:foregroundMark x1="15176" y1="29707" x2="5112" y2="53766"/>
                        <a14:foregroundMark x1="5112" y1="53766" x2="6390" y2="61088"/>
                        <a14:foregroundMark x1="13099" y1="15690" x2="5431" y2="16109"/>
                        <a14:foregroundMark x1="5431" y1="16109" x2="11821" y2="7950"/>
                        <a14:foregroundMark x1="11821" y1="7950" x2="15655" y2="5439"/>
                        <a14:foregroundMark x1="15655" y1="5439" x2="6390" y2="8787"/>
                        <a14:foregroundMark x1="6390" y1="8787" x2="4153" y2="20711"/>
                        <a14:foregroundMark x1="4153" y1="20711" x2="9105" y2="28452"/>
                        <a14:foregroundMark x1="5431" y1="46862" x2="958" y2="57741"/>
                        <a14:foregroundMark x1="958" y1="57741" x2="4313" y2="68619"/>
                        <a14:foregroundMark x1="4313" y1="68619" x2="4792" y2="69038"/>
                        <a14:foregroundMark x1="42492" y1="25732" x2="24441" y2="37866"/>
                        <a14:foregroundMark x1="24441" y1="37866" x2="24121" y2="38494"/>
                        <a14:foregroundMark x1="92812" y1="28033" x2="96166" y2="35356"/>
                        <a14:foregroundMark x1="94569" y1="60042" x2="94569" y2="60042"/>
                        <a14:foregroundMark x1="94569" y1="60042" x2="97923" y2="71757"/>
                        <a14:foregroundMark x1="97923" y1="71757" x2="96006" y2="74895"/>
                        <a14:foregroundMark x1="88019" y1="77615" x2="93770" y2="90586"/>
                        <a14:foregroundMark x1="93770" y1="90586" x2="72524" y2="87029"/>
                        <a14:foregroundMark x1="72524" y1="87029" x2="66613" y2="93096"/>
                        <a14:foregroundMark x1="81789" y1="52510" x2="71565" y2="50418"/>
                        <a14:foregroundMark x1="71565" y1="50418" x2="64856" y2="52092"/>
                        <a14:foregroundMark x1="85144" y1="69456" x2="86262" y2="73640"/>
                        <a14:foregroundMark x1="35463" y1="38703" x2="27316" y2="44979"/>
                        <a14:foregroundMark x1="27316" y1="44979" x2="21406" y2="64644"/>
                        <a14:foregroundMark x1="5911" y1="87448" x2="14856" y2="90795"/>
                        <a14:foregroundMark x1="14856" y1="90795" x2="16773" y2="92887"/>
                        <a14:foregroundMark x1="21246" y1="41632" x2="25559" y2="46234"/>
                        <a14:foregroundMark x1="90415" y1="92050" x2="95048" y2="95397"/>
                        <a14:foregroundMark x1="95048" y1="94979" x2="77796" y2="94142"/>
                        <a14:foregroundMark x1="65655" y1="96653" x2="65655" y2="96653"/>
                        <a14:foregroundMark x1="26518" y1="97280" x2="26518" y2="97280"/>
                        <a14:foregroundMark x1="33227" y1="96862" x2="33227" y2="96862"/>
                        <a14:foregroundMark x1="64377" y1="96862" x2="64377" y2="96862"/>
                        <a14:foregroundMark x1="98403" y1="35565" x2="98403" y2="35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15" y="2022793"/>
            <a:ext cx="5394745" cy="411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tration of Vector illustration of Girl explorer waving. Download a  Free Preview or High Quality Adobe Illustrator Ai, EPS, PDF … | Pramuka,  Kartun, Kartun lucu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" b="8564"/>
          <a:stretch>
            <a:fillRect/>
          </a:stretch>
        </p:blipFill>
        <p:spPr bwMode="auto">
          <a:xfrm>
            <a:off x="5358532" y="3409767"/>
            <a:ext cx="2407598" cy="323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3953830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5098994" y="2955521"/>
            <a:ext cx="295215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Aharoni" panose="02010803020104030203" pitchFamily="2" charset="-79"/>
              </a:rPr>
              <a:t>Tiết 1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86408"/>
          <a:stretch>
            <a:fillRect/>
          </a:stretch>
        </p:blipFill>
        <p:spPr>
          <a:xfrm>
            <a:off x="730722" y="1484102"/>
            <a:ext cx="818412" cy="8018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9135" y="1484101"/>
            <a:ext cx="26926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Em cần chuẩn bị trang phục và đồ dùng như thế nào cho buổi quan sát, tìm hiểu môi trường sống của thực vật và động vật?</a:t>
            </a:r>
            <a:endParaRPr lang="vi-VN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513" y="1"/>
            <a:ext cx="6969876" cy="6858000"/>
          </a:xfrm>
          <a:prstGeom prst="rect">
            <a:avLst/>
          </a:prstGeom>
        </p:spPr>
      </p:pic>
      <p:sp>
        <p:nvSpPr>
          <p:cNvPr id="8" name="Google Shape;26;p4"/>
          <p:cNvSpPr/>
          <p:nvPr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" name="Rectangle 8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Speech Bubble: Rectangle with Corners Rounded 11"/>
          <p:cNvSpPr/>
          <p:nvPr/>
        </p:nvSpPr>
        <p:spPr>
          <a:xfrm>
            <a:off x="7683500" y="1658822"/>
            <a:ext cx="1452552" cy="1008178"/>
          </a:xfrm>
          <a:prstGeom prst="wedgeRoundRectCallout">
            <a:avLst>
              <a:gd name="adj1" fmla="val -3347"/>
              <a:gd name="adj2" fmla="val 85175"/>
              <a:gd name="adj3" fmla="val 16667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ysClr val="windowText" lastClr="000000"/>
                </a:solidFill>
              </a:rPr>
              <a:t>Bạn đừng sờ vào nó. Ngứa đấy!</a:t>
            </a:r>
            <a:endParaRPr lang="vi-VN" dirty="0">
              <a:solidFill>
                <a:sysClr val="windowText" lastClr="0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265796" y="282969"/>
            <a:ext cx="2570723" cy="2381312"/>
            <a:chOff x="9265796" y="282969"/>
            <a:chExt cx="2570723" cy="2381312"/>
          </a:xfrm>
        </p:grpSpPr>
        <p:grpSp>
          <p:nvGrpSpPr>
            <p:cNvPr id="13" name="Group 12"/>
            <p:cNvGrpSpPr/>
            <p:nvPr/>
          </p:nvGrpSpPr>
          <p:grpSpPr>
            <a:xfrm>
              <a:off x="9273476" y="282969"/>
              <a:ext cx="2515048" cy="2381312"/>
              <a:chOff x="9256086" y="277753"/>
              <a:chExt cx="2515048" cy="2381312"/>
            </a:xfrm>
          </p:grpSpPr>
          <p:sp>
            <p:nvSpPr>
              <p:cNvPr id="11" name="Rectangle 10"/>
              <p:cNvSpPr/>
              <p:nvPr/>
            </p:nvSpPr>
            <p:spPr>
              <a:xfrm rot="353160">
                <a:off x="9256086" y="582380"/>
                <a:ext cx="2515048" cy="2076685"/>
              </a:xfrm>
              <a:prstGeom prst="rect">
                <a:avLst/>
              </a:prstGeom>
              <a:solidFill>
                <a:srgbClr val="FFFCD7"/>
              </a:solidFill>
              <a:ln>
                <a:solidFill>
                  <a:srgbClr val="FFFCD7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513954">
                <a:off x="9810896" y="277753"/>
                <a:ext cx="1581028" cy="425450"/>
              </a:xfrm>
              <a:custGeom>
                <a:avLst/>
                <a:gdLst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485900 w 1485900"/>
                  <a:gd name="connsiteY2" fmla="*/ 425450 h 425450"/>
                  <a:gd name="connsiteX3" fmla="*/ 0 w 1485900"/>
                  <a:gd name="connsiteY3" fmla="*/ 425450 h 425450"/>
                  <a:gd name="connsiteX4" fmla="*/ 0 w 1485900"/>
                  <a:gd name="connsiteY4" fmla="*/ 0 h 425450"/>
                  <a:gd name="connsiteX0-1" fmla="*/ 0 w 1485900"/>
                  <a:gd name="connsiteY0-2" fmla="*/ 0 h 425450"/>
                  <a:gd name="connsiteX1-3" fmla="*/ 1485900 w 1485900"/>
                  <a:gd name="connsiteY1-4" fmla="*/ 0 h 425450"/>
                  <a:gd name="connsiteX2-5" fmla="*/ 1361281 w 1485900"/>
                  <a:gd name="connsiteY2-6" fmla="*/ 53181 h 425450"/>
                  <a:gd name="connsiteX3-7" fmla="*/ 1485900 w 1485900"/>
                  <a:gd name="connsiteY3-8" fmla="*/ 425450 h 425450"/>
                  <a:gd name="connsiteX4-9" fmla="*/ 0 w 1485900"/>
                  <a:gd name="connsiteY4-10" fmla="*/ 425450 h 425450"/>
                  <a:gd name="connsiteX5" fmla="*/ 0 w 1485900"/>
                  <a:gd name="connsiteY5" fmla="*/ 0 h 425450"/>
                  <a:gd name="connsiteX0-11" fmla="*/ 0 w 1485900"/>
                  <a:gd name="connsiteY0-12" fmla="*/ 0 h 425450"/>
                  <a:gd name="connsiteX1-13" fmla="*/ 1485900 w 1485900"/>
                  <a:gd name="connsiteY1-14" fmla="*/ 0 h 425450"/>
                  <a:gd name="connsiteX2-15" fmla="*/ 1361281 w 1485900"/>
                  <a:gd name="connsiteY2-16" fmla="*/ 53181 h 425450"/>
                  <a:gd name="connsiteX3-17" fmla="*/ 1480344 w 1485900"/>
                  <a:gd name="connsiteY3-18" fmla="*/ 84138 h 425450"/>
                  <a:gd name="connsiteX4-19" fmla="*/ 1485900 w 1485900"/>
                  <a:gd name="connsiteY4-20" fmla="*/ 425450 h 425450"/>
                  <a:gd name="connsiteX5-21" fmla="*/ 0 w 1485900"/>
                  <a:gd name="connsiteY5-22" fmla="*/ 425450 h 425450"/>
                  <a:gd name="connsiteX6" fmla="*/ 0 w 1485900"/>
                  <a:gd name="connsiteY6" fmla="*/ 0 h 425450"/>
                  <a:gd name="connsiteX0-23" fmla="*/ 0 w 1485900"/>
                  <a:gd name="connsiteY0-24" fmla="*/ 0 h 425450"/>
                  <a:gd name="connsiteX1-25" fmla="*/ 1485900 w 1485900"/>
                  <a:gd name="connsiteY1-26" fmla="*/ 0 h 425450"/>
                  <a:gd name="connsiteX2-27" fmla="*/ 1361281 w 1485900"/>
                  <a:gd name="connsiteY2-28" fmla="*/ 53181 h 425450"/>
                  <a:gd name="connsiteX3-29" fmla="*/ 1480344 w 1485900"/>
                  <a:gd name="connsiteY3-30" fmla="*/ 84138 h 425450"/>
                  <a:gd name="connsiteX4-31" fmla="*/ 1368425 w 1485900"/>
                  <a:gd name="connsiteY4-32" fmla="*/ 138906 h 425450"/>
                  <a:gd name="connsiteX5-33" fmla="*/ 1485900 w 1485900"/>
                  <a:gd name="connsiteY5-34" fmla="*/ 425450 h 425450"/>
                  <a:gd name="connsiteX6-35" fmla="*/ 0 w 1485900"/>
                  <a:gd name="connsiteY6-36" fmla="*/ 425450 h 425450"/>
                  <a:gd name="connsiteX7" fmla="*/ 0 w 1485900"/>
                  <a:gd name="connsiteY7" fmla="*/ 0 h 425450"/>
                  <a:gd name="connsiteX0-37" fmla="*/ 0 w 1485900"/>
                  <a:gd name="connsiteY0-38" fmla="*/ 0 h 425450"/>
                  <a:gd name="connsiteX1-39" fmla="*/ 1485900 w 1485900"/>
                  <a:gd name="connsiteY1-40" fmla="*/ 0 h 425450"/>
                  <a:gd name="connsiteX2-41" fmla="*/ 1361281 w 1485900"/>
                  <a:gd name="connsiteY2-42" fmla="*/ 53181 h 425450"/>
                  <a:gd name="connsiteX3-43" fmla="*/ 1480344 w 1485900"/>
                  <a:gd name="connsiteY3-44" fmla="*/ 84138 h 425450"/>
                  <a:gd name="connsiteX4-45" fmla="*/ 1368425 w 1485900"/>
                  <a:gd name="connsiteY4-46" fmla="*/ 138906 h 425450"/>
                  <a:gd name="connsiteX5-47" fmla="*/ 1475581 w 1485900"/>
                  <a:gd name="connsiteY5-48" fmla="*/ 188913 h 425450"/>
                  <a:gd name="connsiteX6-49" fmla="*/ 1485900 w 1485900"/>
                  <a:gd name="connsiteY6-50" fmla="*/ 425450 h 425450"/>
                  <a:gd name="connsiteX7-51" fmla="*/ 0 w 1485900"/>
                  <a:gd name="connsiteY7-52" fmla="*/ 425450 h 425450"/>
                  <a:gd name="connsiteX8" fmla="*/ 0 w 1485900"/>
                  <a:gd name="connsiteY8" fmla="*/ 0 h 425450"/>
                  <a:gd name="connsiteX0-53" fmla="*/ 0 w 1485900"/>
                  <a:gd name="connsiteY0-54" fmla="*/ 0 h 425450"/>
                  <a:gd name="connsiteX1-55" fmla="*/ 1485900 w 1485900"/>
                  <a:gd name="connsiteY1-56" fmla="*/ 0 h 425450"/>
                  <a:gd name="connsiteX2-57" fmla="*/ 1361281 w 1485900"/>
                  <a:gd name="connsiteY2-58" fmla="*/ 53181 h 425450"/>
                  <a:gd name="connsiteX3-59" fmla="*/ 1480344 w 1485900"/>
                  <a:gd name="connsiteY3-60" fmla="*/ 84138 h 425450"/>
                  <a:gd name="connsiteX4-61" fmla="*/ 1368425 w 1485900"/>
                  <a:gd name="connsiteY4-62" fmla="*/ 138906 h 425450"/>
                  <a:gd name="connsiteX5-63" fmla="*/ 1475581 w 1485900"/>
                  <a:gd name="connsiteY5-64" fmla="*/ 188913 h 425450"/>
                  <a:gd name="connsiteX6-65" fmla="*/ 1373188 w 1485900"/>
                  <a:gd name="connsiteY6-66" fmla="*/ 241300 h 425450"/>
                  <a:gd name="connsiteX7-67" fmla="*/ 1485900 w 1485900"/>
                  <a:gd name="connsiteY7-68" fmla="*/ 425450 h 425450"/>
                  <a:gd name="connsiteX8-69" fmla="*/ 0 w 1485900"/>
                  <a:gd name="connsiteY8-70" fmla="*/ 425450 h 425450"/>
                  <a:gd name="connsiteX9" fmla="*/ 0 w 1485900"/>
                  <a:gd name="connsiteY9" fmla="*/ 0 h 425450"/>
                  <a:gd name="connsiteX0-71" fmla="*/ 0 w 1485900"/>
                  <a:gd name="connsiteY0-72" fmla="*/ 0 h 425450"/>
                  <a:gd name="connsiteX1-73" fmla="*/ 1485900 w 1485900"/>
                  <a:gd name="connsiteY1-74" fmla="*/ 0 h 425450"/>
                  <a:gd name="connsiteX2-75" fmla="*/ 1361281 w 1485900"/>
                  <a:gd name="connsiteY2-76" fmla="*/ 53181 h 425450"/>
                  <a:gd name="connsiteX3-77" fmla="*/ 1480344 w 1485900"/>
                  <a:gd name="connsiteY3-78" fmla="*/ 84138 h 425450"/>
                  <a:gd name="connsiteX4-79" fmla="*/ 1368425 w 1485900"/>
                  <a:gd name="connsiteY4-80" fmla="*/ 138906 h 425450"/>
                  <a:gd name="connsiteX5-81" fmla="*/ 1475581 w 1485900"/>
                  <a:gd name="connsiteY5-82" fmla="*/ 188913 h 425450"/>
                  <a:gd name="connsiteX6-83" fmla="*/ 1373188 w 1485900"/>
                  <a:gd name="connsiteY6-84" fmla="*/ 241300 h 425450"/>
                  <a:gd name="connsiteX7-85" fmla="*/ 1480344 w 1485900"/>
                  <a:gd name="connsiteY7-86" fmla="*/ 288925 h 425450"/>
                  <a:gd name="connsiteX8-87" fmla="*/ 1485900 w 1485900"/>
                  <a:gd name="connsiteY8-88" fmla="*/ 425450 h 425450"/>
                  <a:gd name="connsiteX9-89" fmla="*/ 0 w 1485900"/>
                  <a:gd name="connsiteY9-90" fmla="*/ 425450 h 425450"/>
                  <a:gd name="connsiteX10" fmla="*/ 0 w 1485900"/>
                  <a:gd name="connsiteY10" fmla="*/ 0 h 425450"/>
                  <a:gd name="connsiteX0-91" fmla="*/ 0 w 1485900"/>
                  <a:gd name="connsiteY0-92" fmla="*/ 0 h 425450"/>
                  <a:gd name="connsiteX1-93" fmla="*/ 1485900 w 1485900"/>
                  <a:gd name="connsiteY1-94" fmla="*/ 0 h 425450"/>
                  <a:gd name="connsiteX2-95" fmla="*/ 1361281 w 1485900"/>
                  <a:gd name="connsiteY2-96" fmla="*/ 53181 h 425450"/>
                  <a:gd name="connsiteX3-97" fmla="*/ 1480344 w 1485900"/>
                  <a:gd name="connsiteY3-98" fmla="*/ 84138 h 425450"/>
                  <a:gd name="connsiteX4-99" fmla="*/ 1368425 w 1485900"/>
                  <a:gd name="connsiteY4-100" fmla="*/ 138906 h 425450"/>
                  <a:gd name="connsiteX5-101" fmla="*/ 1475581 w 1485900"/>
                  <a:gd name="connsiteY5-102" fmla="*/ 188913 h 425450"/>
                  <a:gd name="connsiteX6-103" fmla="*/ 1373188 w 1485900"/>
                  <a:gd name="connsiteY6-104" fmla="*/ 241300 h 425450"/>
                  <a:gd name="connsiteX7-105" fmla="*/ 1480344 w 1485900"/>
                  <a:gd name="connsiteY7-106" fmla="*/ 288925 h 425450"/>
                  <a:gd name="connsiteX8-107" fmla="*/ 1373188 w 1485900"/>
                  <a:gd name="connsiteY8-108" fmla="*/ 348456 h 425450"/>
                  <a:gd name="connsiteX9-109" fmla="*/ 1485900 w 1485900"/>
                  <a:gd name="connsiteY9-110" fmla="*/ 425450 h 425450"/>
                  <a:gd name="connsiteX10-111" fmla="*/ 0 w 1485900"/>
                  <a:gd name="connsiteY10-112" fmla="*/ 425450 h 425450"/>
                  <a:gd name="connsiteX11" fmla="*/ 0 w 1485900"/>
                  <a:gd name="connsiteY11" fmla="*/ 0 h 425450"/>
                  <a:gd name="connsiteX0-113" fmla="*/ 7 w 1485907"/>
                  <a:gd name="connsiteY0-114" fmla="*/ 0 h 425450"/>
                  <a:gd name="connsiteX1-115" fmla="*/ 1485907 w 1485907"/>
                  <a:gd name="connsiteY1-116" fmla="*/ 0 h 425450"/>
                  <a:gd name="connsiteX2-117" fmla="*/ 1361288 w 1485907"/>
                  <a:gd name="connsiteY2-118" fmla="*/ 53181 h 425450"/>
                  <a:gd name="connsiteX3-119" fmla="*/ 1480351 w 1485907"/>
                  <a:gd name="connsiteY3-120" fmla="*/ 84138 h 425450"/>
                  <a:gd name="connsiteX4-121" fmla="*/ 1368432 w 1485907"/>
                  <a:gd name="connsiteY4-122" fmla="*/ 138906 h 425450"/>
                  <a:gd name="connsiteX5-123" fmla="*/ 1475588 w 1485907"/>
                  <a:gd name="connsiteY5-124" fmla="*/ 188913 h 425450"/>
                  <a:gd name="connsiteX6-125" fmla="*/ 1373195 w 1485907"/>
                  <a:gd name="connsiteY6-126" fmla="*/ 241300 h 425450"/>
                  <a:gd name="connsiteX7-127" fmla="*/ 1480351 w 1485907"/>
                  <a:gd name="connsiteY7-128" fmla="*/ 288925 h 425450"/>
                  <a:gd name="connsiteX8-129" fmla="*/ 1373195 w 1485907"/>
                  <a:gd name="connsiteY8-130" fmla="*/ 348456 h 425450"/>
                  <a:gd name="connsiteX9-131" fmla="*/ 1485907 w 1485907"/>
                  <a:gd name="connsiteY9-132" fmla="*/ 425450 h 425450"/>
                  <a:gd name="connsiteX10-133" fmla="*/ 7 w 1485907"/>
                  <a:gd name="connsiteY10-134" fmla="*/ 425450 h 425450"/>
                  <a:gd name="connsiteX11-135" fmla="*/ 115895 w 1485907"/>
                  <a:gd name="connsiteY11-136" fmla="*/ 379413 h 425450"/>
                  <a:gd name="connsiteX12" fmla="*/ 7 w 1485907"/>
                  <a:gd name="connsiteY12" fmla="*/ 0 h 425450"/>
                  <a:gd name="connsiteX0-137" fmla="*/ 7 w 1485907"/>
                  <a:gd name="connsiteY0-138" fmla="*/ 0 h 425450"/>
                  <a:gd name="connsiteX1-139" fmla="*/ 1485907 w 1485907"/>
                  <a:gd name="connsiteY1-140" fmla="*/ 0 h 425450"/>
                  <a:gd name="connsiteX2-141" fmla="*/ 1361288 w 1485907"/>
                  <a:gd name="connsiteY2-142" fmla="*/ 53181 h 425450"/>
                  <a:gd name="connsiteX3-143" fmla="*/ 1480351 w 1485907"/>
                  <a:gd name="connsiteY3-144" fmla="*/ 84138 h 425450"/>
                  <a:gd name="connsiteX4-145" fmla="*/ 1368432 w 1485907"/>
                  <a:gd name="connsiteY4-146" fmla="*/ 138906 h 425450"/>
                  <a:gd name="connsiteX5-147" fmla="*/ 1475588 w 1485907"/>
                  <a:gd name="connsiteY5-148" fmla="*/ 188913 h 425450"/>
                  <a:gd name="connsiteX6-149" fmla="*/ 1373195 w 1485907"/>
                  <a:gd name="connsiteY6-150" fmla="*/ 241300 h 425450"/>
                  <a:gd name="connsiteX7-151" fmla="*/ 1480351 w 1485907"/>
                  <a:gd name="connsiteY7-152" fmla="*/ 288925 h 425450"/>
                  <a:gd name="connsiteX8-153" fmla="*/ 1373195 w 1485907"/>
                  <a:gd name="connsiteY8-154" fmla="*/ 348456 h 425450"/>
                  <a:gd name="connsiteX9-155" fmla="*/ 1485907 w 1485907"/>
                  <a:gd name="connsiteY9-156" fmla="*/ 425450 h 425450"/>
                  <a:gd name="connsiteX10-157" fmla="*/ 7 w 1485907"/>
                  <a:gd name="connsiteY10-158" fmla="*/ 425450 h 425450"/>
                  <a:gd name="connsiteX11-159" fmla="*/ 115895 w 1485907"/>
                  <a:gd name="connsiteY11-160" fmla="*/ 379413 h 425450"/>
                  <a:gd name="connsiteX12-161" fmla="*/ 3977 w 1485907"/>
                  <a:gd name="connsiteY12-162" fmla="*/ 307975 h 425450"/>
                  <a:gd name="connsiteX13" fmla="*/ 7 w 1485907"/>
                  <a:gd name="connsiteY13" fmla="*/ 0 h 425450"/>
                  <a:gd name="connsiteX0-163" fmla="*/ 95128 w 1581028"/>
                  <a:gd name="connsiteY0-164" fmla="*/ 0 h 425450"/>
                  <a:gd name="connsiteX1-165" fmla="*/ 1581028 w 1581028"/>
                  <a:gd name="connsiteY1-166" fmla="*/ 0 h 425450"/>
                  <a:gd name="connsiteX2-167" fmla="*/ 1456409 w 1581028"/>
                  <a:gd name="connsiteY2-168" fmla="*/ 53181 h 425450"/>
                  <a:gd name="connsiteX3-169" fmla="*/ 1575472 w 1581028"/>
                  <a:gd name="connsiteY3-170" fmla="*/ 84138 h 425450"/>
                  <a:gd name="connsiteX4-171" fmla="*/ 1463553 w 1581028"/>
                  <a:gd name="connsiteY4-172" fmla="*/ 138906 h 425450"/>
                  <a:gd name="connsiteX5-173" fmla="*/ 1570709 w 1581028"/>
                  <a:gd name="connsiteY5-174" fmla="*/ 188913 h 425450"/>
                  <a:gd name="connsiteX6-175" fmla="*/ 1468316 w 1581028"/>
                  <a:gd name="connsiteY6-176" fmla="*/ 241300 h 425450"/>
                  <a:gd name="connsiteX7-177" fmla="*/ 1575472 w 1581028"/>
                  <a:gd name="connsiteY7-178" fmla="*/ 288925 h 425450"/>
                  <a:gd name="connsiteX8-179" fmla="*/ 1468316 w 1581028"/>
                  <a:gd name="connsiteY8-180" fmla="*/ 348456 h 425450"/>
                  <a:gd name="connsiteX9-181" fmla="*/ 1581028 w 1581028"/>
                  <a:gd name="connsiteY9-182" fmla="*/ 425450 h 425450"/>
                  <a:gd name="connsiteX10-183" fmla="*/ 95128 w 1581028"/>
                  <a:gd name="connsiteY10-184" fmla="*/ 425450 h 425450"/>
                  <a:gd name="connsiteX11-185" fmla="*/ 211016 w 1581028"/>
                  <a:gd name="connsiteY11-186" fmla="*/ 379413 h 425450"/>
                  <a:gd name="connsiteX12-187" fmla="*/ 99098 w 1581028"/>
                  <a:gd name="connsiteY12-188" fmla="*/ 307975 h 425450"/>
                  <a:gd name="connsiteX13-189" fmla="*/ 163392 w 1581028"/>
                  <a:gd name="connsiteY13-190" fmla="*/ 50800 h 425450"/>
                  <a:gd name="connsiteX14" fmla="*/ 95128 w 1581028"/>
                  <a:gd name="connsiteY14" fmla="*/ 0 h 425450"/>
                  <a:gd name="connsiteX0-191" fmla="*/ 95128 w 1581028"/>
                  <a:gd name="connsiteY0-192" fmla="*/ 0 h 425450"/>
                  <a:gd name="connsiteX1-193" fmla="*/ 1581028 w 1581028"/>
                  <a:gd name="connsiteY1-194" fmla="*/ 0 h 425450"/>
                  <a:gd name="connsiteX2-195" fmla="*/ 1456409 w 1581028"/>
                  <a:gd name="connsiteY2-196" fmla="*/ 53181 h 425450"/>
                  <a:gd name="connsiteX3-197" fmla="*/ 1575472 w 1581028"/>
                  <a:gd name="connsiteY3-198" fmla="*/ 84138 h 425450"/>
                  <a:gd name="connsiteX4-199" fmla="*/ 1463553 w 1581028"/>
                  <a:gd name="connsiteY4-200" fmla="*/ 138906 h 425450"/>
                  <a:gd name="connsiteX5-201" fmla="*/ 1570709 w 1581028"/>
                  <a:gd name="connsiteY5-202" fmla="*/ 188913 h 425450"/>
                  <a:gd name="connsiteX6-203" fmla="*/ 1468316 w 1581028"/>
                  <a:gd name="connsiteY6-204" fmla="*/ 241300 h 425450"/>
                  <a:gd name="connsiteX7-205" fmla="*/ 1575472 w 1581028"/>
                  <a:gd name="connsiteY7-206" fmla="*/ 288925 h 425450"/>
                  <a:gd name="connsiteX8-207" fmla="*/ 1468316 w 1581028"/>
                  <a:gd name="connsiteY8-208" fmla="*/ 348456 h 425450"/>
                  <a:gd name="connsiteX9-209" fmla="*/ 1581028 w 1581028"/>
                  <a:gd name="connsiteY9-210" fmla="*/ 425450 h 425450"/>
                  <a:gd name="connsiteX10-211" fmla="*/ 95128 w 1581028"/>
                  <a:gd name="connsiteY10-212" fmla="*/ 425450 h 425450"/>
                  <a:gd name="connsiteX11-213" fmla="*/ 211016 w 1581028"/>
                  <a:gd name="connsiteY11-214" fmla="*/ 379413 h 425450"/>
                  <a:gd name="connsiteX12-215" fmla="*/ 99098 w 1581028"/>
                  <a:gd name="connsiteY12-216" fmla="*/ 307975 h 425450"/>
                  <a:gd name="connsiteX13-217" fmla="*/ 41948 w 1581028"/>
                  <a:gd name="connsiteY13-218" fmla="*/ 107950 h 425450"/>
                  <a:gd name="connsiteX14-219" fmla="*/ 163392 w 1581028"/>
                  <a:gd name="connsiteY14-220" fmla="*/ 50800 h 425450"/>
                  <a:gd name="connsiteX15" fmla="*/ 95128 w 1581028"/>
                  <a:gd name="connsiteY15" fmla="*/ 0 h 425450"/>
                  <a:gd name="connsiteX0-221" fmla="*/ 95128 w 1581028"/>
                  <a:gd name="connsiteY0-222" fmla="*/ 0 h 425450"/>
                  <a:gd name="connsiteX1-223" fmla="*/ 1581028 w 1581028"/>
                  <a:gd name="connsiteY1-224" fmla="*/ 0 h 425450"/>
                  <a:gd name="connsiteX2-225" fmla="*/ 1456409 w 1581028"/>
                  <a:gd name="connsiteY2-226" fmla="*/ 53181 h 425450"/>
                  <a:gd name="connsiteX3-227" fmla="*/ 1575472 w 1581028"/>
                  <a:gd name="connsiteY3-228" fmla="*/ 84138 h 425450"/>
                  <a:gd name="connsiteX4-229" fmla="*/ 1463553 w 1581028"/>
                  <a:gd name="connsiteY4-230" fmla="*/ 138906 h 425450"/>
                  <a:gd name="connsiteX5-231" fmla="*/ 1570709 w 1581028"/>
                  <a:gd name="connsiteY5-232" fmla="*/ 188913 h 425450"/>
                  <a:gd name="connsiteX6-233" fmla="*/ 1468316 w 1581028"/>
                  <a:gd name="connsiteY6-234" fmla="*/ 241300 h 425450"/>
                  <a:gd name="connsiteX7-235" fmla="*/ 1575472 w 1581028"/>
                  <a:gd name="connsiteY7-236" fmla="*/ 288925 h 425450"/>
                  <a:gd name="connsiteX8-237" fmla="*/ 1468316 w 1581028"/>
                  <a:gd name="connsiteY8-238" fmla="*/ 348456 h 425450"/>
                  <a:gd name="connsiteX9-239" fmla="*/ 1581028 w 1581028"/>
                  <a:gd name="connsiteY9-240" fmla="*/ 425450 h 425450"/>
                  <a:gd name="connsiteX10-241" fmla="*/ 95128 w 1581028"/>
                  <a:gd name="connsiteY10-242" fmla="*/ 425450 h 425450"/>
                  <a:gd name="connsiteX11-243" fmla="*/ 211016 w 1581028"/>
                  <a:gd name="connsiteY11-244" fmla="*/ 379413 h 425450"/>
                  <a:gd name="connsiteX12-245" fmla="*/ 99098 w 1581028"/>
                  <a:gd name="connsiteY12-246" fmla="*/ 307975 h 425450"/>
                  <a:gd name="connsiteX13-247" fmla="*/ 163392 w 1581028"/>
                  <a:gd name="connsiteY13-248" fmla="*/ 162719 h 425450"/>
                  <a:gd name="connsiteX14-249" fmla="*/ 41948 w 1581028"/>
                  <a:gd name="connsiteY14-250" fmla="*/ 107950 h 425450"/>
                  <a:gd name="connsiteX15-251" fmla="*/ 163392 w 1581028"/>
                  <a:gd name="connsiteY15-252" fmla="*/ 50800 h 425450"/>
                  <a:gd name="connsiteX16" fmla="*/ 95128 w 1581028"/>
                  <a:gd name="connsiteY16" fmla="*/ 0 h 425450"/>
                  <a:gd name="connsiteX0-253" fmla="*/ 95128 w 1581028"/>
                  <a:gd name="connsiteY0-254" fmla="*/ 0 h 425450"/>
                  <a:gd name="connsiteX1-255" fmla="*/ 1581028 w 1581028"/>
                  <a:gd name="connsiteY1-256" fmla="*/ 0 h 425450"/>
                  <a:gd name="connsiteX2-257" fmla="*/ 1456409 w 1581028"/>
                  <a:gd name="connsiteY2-258" fmla="*/ 53181 h 425450"/>
                  <a:gd name="connsiteX3-259" fmla="*/ 1575472 w 1581028"/>
                  <a:gd name="connsiteY3-260" fmla="*/ 84138 h 425450"/>
                  <a:gd name="connsiteX4-261" fmla="*/ 1463553 w 1581028"/>
                  <a:gd name="connsiteY4-262" fmla="*/ 138906 h 425450"/>
                  <a:gd name="connsiteX5-263" fmla="*/ 1570709 w 1581028"/>
                  <a:gd name="connsiteY5-264" fmla="*/ 188913 h 425450"/>
                  <a:gd name="connsiteX6-265" fmla="*/ 1468316 w 1581028"/>
                  <a:gd name="connsiteY6-266" fmla="*/ 241300 h 425450"/>
                  <a:gd name="connsiteX7-267" fmla="*/ 1575472 w 1581028"/>
                  <a:gd name="connsiteY7-268" fmla="*/ 288925 h 425450"/>
                  <a:gd name="connsiteX8-269" fmla="*/ 1468316 w 1581028"/>
                  <a:gd name="connsiteY8-270" fmla="*/ 348456 h 425450"/>
                  <a:gd name="connsiteX9-271" fmla="*/ 1581028 w 1581028"/>
                  <a:gd name="connsiteY9-272" fmla="*/ 425450 h 425450"/>
                  <a:gd name="connsiteX10-273" fmla="*/ 95128 w 1581028"/>
                  <a:gd name="connsiteY10-274" fmla="*/ 425450 h 425450"/>
                  <a:gd name="connsiteX11-275" fmla="*/ 211016 w 1581028"/>
                  <a:gd name="connsiteY11-276" fmla="*/ 379413 h 425450"/>
                  <a:gd name="connsiteX12-277" fmla="*/ 99098 w 1581028"/>
                  <a:gd name="connsiteY12-278" fmla="*/ 307975 h 425450"/>
                  <a:gd name="connsiteX13-279" fmla="*/ 41948 w 1581028"/>
                  <a:gd name="connsiteY13-280" fmla="*/ 238919 h 425450"/>
                  <a:gd name="connsiteX14-281" fmla="*/ 163392 w 1581028"/>
                  <a:gd name="connsiteY14-282" fmla="*/ 162719 h 425450"/>
                  <a:gd name="connsiteX15-283" fmla="*/ 41948 w 1581028"/>
                  <a:gd name="connsiteY15-284" fmla="*/ 107950 h 425450"/>
                  <a:gd name="connsiteX16-285" fmla="*/ 163392 w 1581028"/>
                  <a:gd name="connsiteY16-286" fmla="*/ 50800 h 425450"/>
                  <a:gd name="connsiteX17" fmla="*/ 95128 w 1581028"/>
                  <a:gd name="connsiteY17" fmla="*/ 0 h 4254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  <a:cxn ang="0">
                    <a:pos x="connsiteX7-51" y="connsiteY7-52"/>
                  </a:cxn>
                  <a:cxn ang="0">
                    <a:pos x="connsiteX8-69" y="connsiteY8-70"/>
                  </a:cxn>
                  <a:cxn ang="0">
                    <a:pos x="connsiteX9-89" y="connsiteY9-90"/>
                  </a:cxn>
                  <a:cxn ang="0">
                    <a:pos x="connsiteX10-111" y="connsiteY10-112"/>
                  </a:cxn>
                  <a:cxn ang="0">
                    <a:pos x="connsiteX11-135" y="connsiteY11-136"/>
                  </a:cxn>
                  <a:cxn ang="0">
                    <a:pos x="connsiteX12-161" y="connsiteY12-162"/>
                  </a:cxn>
                  <a:cxn ang="0">
                    <a:pos x="connsiteX13-189" y="connsiteY13-190"/>
                  </a:cxn>
                  <a:cxn ang="0">
                    <a:pos x="connsiteX14-219" y="connsiteY14-220"/>
                  </a:cxn>
                  <a:cxn ang="0">
                    <a:pos x="connsiteX15-251" y="connsiteY15-252"/>
                  </a:cxn>
                  <a:cxn ang="0">
                    <a:pos x="connsiteX16-285" y="connsiteY16-28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81028" h="425450">
                    <a:moveTo>
                      <a:pt x="95128" y="0"/>
                    </a:moveTo>
                    <a:lnTo>
                      <a:pt x="1581028" y="0"/>
                    </a:lnTo>
                    <a:cubicBezTo>
                      <a:pt x="1580763" y="19315"/>
                      <a:pt x="1456674" y="33866"/>
                      <a:pt x="1456409" y="53181"/>
                    </a:cubicBezTo>
                    <a:cubicBezTo>
                      <a:pt x="1457997" y="61912"/>
                      <a:pt x="1573884" y="75407"/>
                      <a:pt x="1575472" y="84138"/>
                    </a:cubicBezTo>
                    <a:cubicBezTo>
                      <a:pt x="1574678" y="109538"/>
                      <a:pt x="1464347" y="113506"/>
                      <a:pt x="1463553" y="138906"/>
                    </a:cubicBezTo>
                    <a:cubicBezTo>
                      <a:pt x="1472284" y="161131"/>
                      <a:pt x="1561978" y="166688"/>
                      <a:pt x="1570709" y="188913"/>
                    </a:cubicBezTo>
                    <a:cubicBezTo>
                      <a:pt x="1572297" y="206375"/>
                      <a:pt x="1466728" y="223838"/>
                      <a:pt x="1468316" y="241300"/>
                    </a:cubicBezTo>
                    <a:cubicBezTo>
                      <a:pt x="1475460" y="254794"/>
                      <a:pt x="1568328" y="275431"/>
                      <a:pt x="1575472" y="288925"/>
                    </a:cubicBezTo>
                    <a:cubicBezTo>
                      <a:pt x="1576266" y="296863"/>
                      <a:pt x="1467522" y="340518"/>
                      <a:pt x="1468316" y="348456"/>
                    </a:cubicBezTo>
                    <a:lnTo>
                      <a:pt x="1581028" y="425450"/>
                    </a:lnTo>
                    <a:lnTo>
                      <a:pt x="95128" y="425450"/>
                    </a:lnTo>
                    <a:cubicBezTo>
                      <a:pt x="94070" y="404548"/>
                      <a:pt x="212074" y="400315"/>
                      <a:pt x="211016" y="379413"/>
                    </a:cubicBezTo>
                    <a:cubicBezTo>
                      <a:pt x="203079" y="360363"/>
                      <a:pt x="107035" y="327025"/>
                      <a:pt x="99098" y="307975"/>
                    </a:cubicBezTo>
                    <a:cubicBezTo>
                      <a:pt x="87192" y="280988"/>
                      <a:pt x="31232" y="263128"/>
                      <a:pt x="41948" y="238919"/>
                    </a:cubicBezTo>
                    <a:cubicBezTo>
                      <a:pt x="52664" y="214710"/>
                      <a:pt x="179664" y="180975"/>
                      <a:pt x="163392" y="162719"/>
                    </a:cubicBezTo>
                    <a:cubicBezTo>
                      <a:pt x="147120" y="144463"/>
                      <a:pt x="22501" y="127794"/>
                      <a:pt x="41948" y="107950"/>
                    </a:cubicBezTo>
                    <a:cubicBezTo>
                      <a:pt x="61395" y="88106"/>
                      <a:pt x="171594" y="71967"/>
                      <a:pt x="163392" y="50800"/>
                    </a:cubicBezTo>
                    <a:cubicBezTo>
                      <a:pt x="162730" y="-529"/>
                      <a:pt x="-153051" y="10451"/>
                      <a:pt x="95128" y="0"/>
                    </a:cubicBezTo>
                    <a:close/>
                  </a:path>
                </a:pathLst>
              </a:custGeom>
              <a:solidFill>
                <a:srgbClr val="FEAD42"/>
              </a:solidFill>
              <a:ln>
                <a:solidFill>
                  <a:srgbClr val="FEAD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b="1" dirty="0">
                    <a:solidFill>
                      <a:schemeClr val="tx1"/>
                    </a:solidFill>
                  </a:rPr>
                  <a:t>Chuẩn bị</a:t>
                </a:r>
                <a:endParaRPr lang="vi-VN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 rot="331818">
              <a:off x="9265796" y="713266"/>
              <a:ext cx="2570723" cy="1855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vi-VN" dirty="0"/>
                <a:t>- Trang phục gọn gàng.</a:t>
              </a:r>
              <a:endParaRPr lang="vi-VN" dirty="0"/>
            </a:p>
            <a:p>
              <a:pPr>
                <a:lnSpc>
                  <a:spcPct val="130000"/>
                </a:lnSpc>
              </a:pPr>
              <a:r>
                <a:rPr lang="vi-VN" dirty="0"/>
                <a:t>- Giày, dép để đi bộ, mũ, nón,...</a:t>
              </a:r>
              <a:endParaRPr lang="vi-VN" dirty="0"/>
            </a:p>
            <a:p>
              <a:pPr>
                <a:lnSpc>
                  <a:spcPct val="130000"/>
                </a:lnSpc>
              </a:pPr>
              <a:r>
                <a:rPr lang="vi-VN" dirty="0"/>
                <a:t>- Phiếu quan sát.</a:t>
              </a:r>
              <a:endParaRPr lang="vi-VN" dirty="0"/>
            </a:p>
            <a:p>
              <a:pPr>
                <a:lnSpc>
                  <a:spcPct val="130000"/>
                </a:lnSpc>
              </a:pPr>
              <a:r>
                <a:rPr lang="vi-VN" dirty="0"/>
                <a:t>- Giấy, bút để ghi chép.</a:t>
              </a:r>
              <a:endParaRPr lang="vi-VN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ẻ em dưới 2 tuổi được miễn phí du lịch nước ngoà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32" y="4283080"/>
            <a:ext cx="3187149" cy="2122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MN iSchool Trà Vinh - Khối Nursery tham quan vườn Đậu Phộng và khu du lịch  sinh thái - i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88" y="4305620"/>
            <a:ext cx="3819880" cy="2145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" name="Group 6"/>
          <p:cNvGrpSpPr/>
          <p:nvPr/>
        </p:nvGrpSpPr>
        <p:grpSpPr>
          <a:xfrm>
            <a:off x="612407" y="1492837"/>
            <a:ext cx="2882224" cy="2515356"/>
            <a:chOff x="612407" y="1492837"/>
            <a:chExt cx="2882224" cy="2515356"/>
          </a:xfrm>
        </p:grpSpPr>
        <p:sp>
          <p:nvSpPr>
            <p:cNvPr id="5" name="Thought Bubble: Cloud 4"/>
            <p:cNvSpPr/>
            <p:nvPr/>
          </p:nvSpPr>
          <p:spPr>
            <a:xfrm>
              <a:off x="612407" y="1492837"/>
              <a:ext cx="2882224" cy="2515356"/>
            </a:xfrm>
            <a:prstGeom prst="cloudCallout">
              <a:avLst>
                <a:gd name="adj1" fmla="val 60228"/>
                <a:gd name="adj2" fmla="val 68855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34" name="Picture 10" descr="Balo Du Lịch, Balo Đi Rừng, Dã Ngoại Với Tính Năng Chống Nước | Shopee Việt  Nam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280" y="1654378"/>
              <a:ext cx="2132196" cy="2132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584154" y="804083"/>
            <a:ext cx="2347942" cy="1989213"/>
            <a:chOff x="3584154" y="804083"/>
            <a:chExt cx="2347942" cy="1989213"/>
          </a:xfrm>
        </p:grpSpPr>
        <p:sp>
          <p:nvSpPr>
            <p:cNvPr id="17" name="Thought Bubble: Cloud 16"/>
            <p:cNvSpPr/>
            <p:nvPr/>
          </p:nvSpPr>
          <p:spPr>
            <a:xfrm>
              <a:off x="3584154" y="804083"/>
              <a:ext cx="2327928" cy="1989213"/>
            </a:xfrm>
            <a:prstGeom prst="cloudCallout">
              <a:avLst>
                <a:gd name="adj1" fmla="val 30924"/>
                <a:gd name="adj2" fmla="val 76881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36" name="Picture 12" descr="Mẹ bầy trò chơi để giúp bé phát triển giác quan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3170" y="915743"/>
              <a:ext cx="1748926" cy="1163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Kính lúp cầm tay 75mm cán nhựa Niigata Seiki No.7507 chính hãng |  Fact-Depot | 100% vốn nhật bản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850" y="1310696"/>
              <a:ext cx="1439819" cy="1439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6351288" y="810491"/>
            <a:ext cx="2327928" cy="1989213"/>
            <a:chOff x="6351288" y="810491"/>
            <a:chExt cx="2327928" cy="1989213"/>
          </a:xfrm>
        </p:grpSpPr>
        <p:sp>
          <p:nvSpPr>
            <p:cNvPr id="18" name="Thought Bubble: Cloud 17"/>
            <p:cNvSpPr/>
            <p:nvPr/>
          </p:nvSpPr>
          <p:spPr>
            <a:xfrm>
              <a:off x="6351288" y="810491"/>
              <a:ext cx="2327928" cy="1989213"/>
            </a:xfrm>
            <a:prstGeom prst="cloudCallout">
              <a:avLst>
                <a:gd name="adj1" fmla="val -51376"/>
                <a:gd name="adj2" fmla="val 71774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1040" name="Picture 16" descr="Mũ tai bèo đi rừng Ktom - Army Box - Shop đồ du lịch - Đồ phượt - Đồ Outdoor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8818" y="1039332"/>
              <a:ext cx="1711183" cy="1711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8936096" y="1143942"/>
            <a:ext cx="2643497" cy="2642632"/>
            <a:chOff x="8936096" y="1143942"/>
            <a:chExt cx="2643497" cy="2642632"/>
          </a:xfrm>
        </p:grpSpPr>
        <p:sp>
          <p:nvSpPr>
            <p:cNvPr id="19" name="Thought Bubble: Cloud 18"/>
            <p:cNvSpPr/>
            <p:nvPr/>
          </p:nvSpPr>
          <p:spPr>
            <a:xfrm>
              <a:off x="8936096" y="1478802"/>
              <a:ext cx="2643497" cy="2307772"/>
            </a:xfrm>
            <a:prstGeom prst="cloudCallout">
              <a:avLst>
                <a:gd name="adj1" fmla="val -80774"/>
                <a:gd name="adj2" fmla="val 63662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42" name="Picture 18" descr="Mua bán Giày đi rừng giá rẻ chất lượng cao chỉ có tại BHLĐ Việt Nam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8489" y="1143942"/>
              <a:ext cx="2285058" cy="2285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A picture containing toy, doll&#10;&#10;Description automatically generated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>
            <a:fillRect/>
          </a:stretch>
        </p:blipFill>
        <p:spPr>
          <a:xfrm>
            <a:off x="4139547" y="3188249"/>
            <a:ext cx="3585099" cy="35039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95206" y="165778"/>
            <a:ext cx="5801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C4126B"/>
                </a:solidFill>
                <a:latin typeface="+mj-lt"/>
              </a:rPr>
              <a:t>CHUẨN BỊ TRANG PHỤC VÀ ĐỒ DÙNG</a:t>
            </a:r>
            <a:endParaRPr lang="vi-VN" sz="2800" dirty="0">
              <a:solidFill>
                <a:srgbClr val="C4126B"/>
              </a:solidFill>
              <a:latin typeface="+mj-lt"/>
            </a:endParaRP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66" b="66349"/>
          <a:stretch>
            <a:fillRect/>
          </a:stretch>
        </p:blipFill>
        <p:spPr bwMode="auto">
          <a:xfrm>
            <a:off x="-49608" y="7204"/>
            <a:ext cx="2521401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7" t="-615" r="209" b="66964"/>
          <a:stretch>
            <a:fillRect/>
          </a:stretch>
        </p:blipFill>
        <p:spPr bwMode="auto">
          <a:xfrm>
            <a:off x="9670599" y="-47694"/>
            <a:ext cx="2521401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9796" y="146271"/>
            <a:ext cx="894162" cy="9988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93958" y="146271"/>
            <a:ext cx="6280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Hãy quan sát vườn trường, vườn cây, công viên hoặc trang trại,... và thực hiện các yêu cầu sau:</a:t>
            </a:r>
            <a:endParaRPr lang="vi-VN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102" y="1731382"/>
            <a:ext cx="7230156" cy="4420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03886" y="1864195"/>
            <a:ext cx="40204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/>
              <a:t>1. </a:t>
            </a:r>
            <a:r>
              <a:rPr lang="vi-VN" sz="2400" dirty="0"/>
              <a:t>Tìm kiếm các cây và con vật sống ở khu vực đó.</a:t>
            </a:r>
            <a:endParaRPr lang="vi-VN" sz="2400" dirty="0"/>
          </a:p>
          <a:p>
            <a:pPr algn="just"/>
            <a:r>
              <a:rPr lang="vi-VN" sz="2400" b="1" dirty="0"/>
              <a:t>2. </a:t>
            </a:r>
            <a:r>
              <a:rPr lang="vi-VN" sz="2400" dirty="0"/>
              <a:t>Mô tả môi trường sống của thực vật và động vật nơi em quan sát.</a:t>
            </a:r>
            <a:endParaRPr lang="vi-VN" sz="2400" dirty="0"/>
          </a:p>
          <a:p>
            <a:pPr algn="just"/>
            <a:r>
              <a:rPr lang="vi-VN" sz="2400" b="1" dirty="0"/>
              <a:t>3. </a:t>
            </a:r>
            <a:r>
              <a:rPr lang="vi-VN" sz="2400" dirty="0"/>
              <a:t>Tìm hiểu việc làm của con người làm cho môi trường sống của thực vật và động vật ở đó thay đổi.</a:t>
            </a:r>
            <a:endParaRPr lang="vi-VN" sz="2400" dirty="0"/>
          </a:p>
          <a:p>
            <a:pPr algn="just"/>
            <a:r>
              <a:rPr lang="vi-VN" sz="2400" b="1" dirty="0"/>
              <a:t>4. </a:t>
            </a:r>
            <a:r>
              <a:rPr lang="vi-VN" sz="2400" dirty="0"/>
              <a:t>Hoàn thành phiếu quan sát theo gợi ý ở trang bên.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073" y="287012"/>
            <a:ext cx="642125" cy="717329"/>
          </a:xfrm>
          <a:prstGeom prst="rect">
            <a:avLst/>
          </a:prstGeom>
        </p:spPr>
      </p:pic>
      <p:pic>
        <p:nvPicPr>
          <p:cNvPr id="2050" name="Picture 2" descr="Biểu cảm về cây phượng - HocTotNguVan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4075">
            <a:off x="620782" y="1415137"/>
            <a:ext cx="381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949871" y="141757"/>
            <a:ext cx="110690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Tìm kiếm các cây và con vật sống ở khu vực đó.</a:t>
            </a:r>
            <a:endParaRPr lang="vi-VN" sz="2800" dirty="0"/>
          </a:p>
          <a:p>
            <a:pPr algn="just"/>
            <a:r>
              <a:rPr lang="vi-VN" sz="2800" b="1" dirty="0"/>
              <a:t>2. </a:t>
            </a:r>
            <a:r>
              <a:rPr lang="vi-VN" sz="2800" dirty="0"/>
              <a:t>Mô tả môi trường sống của thực vật và động vật nơi em quan sát.</a:t>
            </a:r>
            <a:endParaRPr lang="vi-VN" sz="2800" dirty="0"/>
          </a:p>
        </p:txBody>
      </p:sp>
      <p:pic>
        <p:nvPicPr>
          <p:cNvPr id="2052" name="Picture 4" descr="Cây bàng với sân trường buổi trưa nắng. (Redmi5). - Nhiếp ảnh - Mi  Community - Xiaom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258">
            <a:off x="4305908" y="1503589"/>
            <a:ext cx="4054742" cy="22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ướng dẫn】Cách trồng và chăm sóc bằng lăng xanh tốt trong vườ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9310">
            <a:off x="8379615" y="1203291"/>
            <a:ext cx="3298315" cy="270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Yêu chó, học sinh Đài Loan cho ăn đến mức béo phì - VnExpr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583">
            <a:off x="825169" y="3790733"/>
            <a:ext cx="3598045" cy="250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ô gái 9X về quê nuôi loại gà đặc biệt, bán hơn 1 triệu đồng/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9897">
            <a:off x="4583475" y="3731240"/>
            <a:ext cx="3356429" cy="24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oi chừng bị phạt tù vì... cho chim bồ câu ăn! - Báo Pháp Luật Việt Na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132">
            <a:off x="7832619" y="3775056"/>
            <a:ext cx="3755981" cy="250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5"/>
          <p:cNvGraphicFramePr>
            <a:graphicFrameLocks noGrp="1"/>
          </p:cNvGraphicFramePr>
          <p:nvPr/>
        </p:nvGraphicFramePr>
        <p:xfrm>
          <a:off x="595518" y="1649144"/>
          <a:ext cx="11000963" cy="47739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4391"/>
                <a:gridCol w="2365829"/>
                <a:gridCol w="3410857"/>
                <a:gridCol w="3439886"/>
              </a:tblGrid>
              <a:tr h="1107749">
                <a:tc gridSpan="4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bg1"/>
                          </a:solidFill>
                        </a:rPr>
                        <a:t>PHIẾU QUAN SÁT</a:t>
                      </a:r>
                      <a:endParaRPr lang="vi-VN" sz="24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chemeClr val="bg1"/>
                          </a:solidFill>
                        </a:rPr>
                        <a:t>THỰC VẬT VÀ ĐỘNG VẬT QUANH EM</a:t>
                      </a:r>
                      <a:endParaRPr lang="vi-VN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853"/>
                    </a:solidFill>
                  </a:tcPr>
                </a:tc>
                <a:tc hMerge="1"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</a:tr>
              <a:tr h="754743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thứ tự</a:t>
                      </a:r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Tên cây, </a:t>
                      </a:r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con vật</a:t>
                      </a:r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Đặc điểm </a:t>
                      </a:r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Việc làm của</a:t>
                      </a:r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con người</a:t>
                      </a:r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Lục bình</a:t>
                      </a:r>
                      <a:endParaRPr lang="vi-VN" sz="2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Nước đen, có mùi hôi</a:t>
                      </a:r>
                      <a:endParaRPr lang="vi-VN" sz="2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Vứt rác, đổ nước thải</a:t>
                      </a:r>
                      <a:endParaRPr lang="vi-VN" sz="2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Cá</a:t>
                      </a:r>
                      <a:endParaRPr lang="vi-VN" sz="2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Nước biển</a:t>
                      </a:r>
                      <a:endParaRPr lang="vi-VN" sz="2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Đổ nước bẩn</a:t>
                      </a:r>
                      <a:endParaRPr lang="vi-VN" sz="2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073" y="287012"/>
            <a:ext cx="642125" cy="71732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86972" y="264149"/>
            <a:ext cx="108131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Tìm hiểu việc làm của con người làm cho môi trường sống của thực vật và động vật ở đó thay đổi.</a:t>
            </a:r>
            <a:endParaRPr lang="vi-VN" sz="2800" dirty="0"/>
          </a:p>
          <a:p>
            <a:pPr algn="just"/>
            <a:r>
              <a:rPr lang="vi-VN" sz="2800" b="1" dirty="0"/>
              <a:t>4. </a:t>
            </a:r>
            <a:r>
              <a:rPr lang="vi-VN" sz="2800" dirty="0"/>
              <a:t>Hoàn thành phiếu gợi ý.</a:t>
            </a:r>
            <a:endParaRPr lang="vi-V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kumimoji="0" lang="en-US" sz="36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Chúc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con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chăm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ngoan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1446</Words>
  <Application>WPS Presentation</Application>
  <PresentationFormat>Widescreen</PresentationFormat>
  <Paragraphs>89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SimSun</vt:lpstr>
      <vt:lpstr>Wingdings</vt:lpstr>
      <vt:lpstr>Arial</vt:lpstr>
      <vt:lpstr>Calibri</vt:lpstr>
      <vt:lpstr>等线</vt:lpstr>
      <vt:lpstr>Microsoft YaHei</vt:lpstr>
      <vt:lpstr>Aharoni</vt:lpstr>
      <vt:lpstr>#9Slide04 Judson Bold</vt:lpstr>
      <vt:lpstr>UTM Cookies</vt:lpstr>
      <vt:lpstr>#9Slide03 NettoOTLight</vt:lpstr>
      <vt:lpstr>Arial Unicode MS</vt:lpstr>
      <vt:lpstr>Times New Roman</vt:lpstr>
      <vt:lpstr>字魂36号-正文宋楷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4</cp:revision>
  <dcterms:created xsi:type="dcterms:W3CDTF">2021-06-11T08:12:00Z</dcterms:created>
  <dcterms:modified xsi:type="dcterms:W3CDTF">2023-01-29T10:28:53Z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87EFE3BCBD334A86B264B46E36C8C705</vt:lpwstr>
  </property>
  <property fmtid="{D5CDD505-2E9C-101B-9397-08002B2CF9AE}" pid="3" name="KSOProductBuildVer">
    <vt:lpwstr>1033-11.2.0.11440</vt:lpwstr>
  </property>
</Properties>
</file>