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emf" ContentType="image/x-emf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700" r:id="rId6"/>
    <p:sldMasterId id="2147483712" r:id="rId7"/>
  </p:sldMasterIdLst>
  <p:notesMasterIdLst>
    <p:notesMasterId r:id="rId11"/>
  </p:notesMasterIdLst>
  <p:sldIdLst>
    <p:sldId id="328" r:id="rId8"/>
    <p:sldId id="309" r:id="rId9"/>
    <p:sldId id="286" r:id="rId10"/>
    <p:sldId id="311" r:id="rId12"/>
    <p:sldId id="312" r:id="rId13"/>
    <p:sldId id="313" r:id="rId14"/>
    <p:sldId id="291" r:id="rId15"/>
    <p:sldId id="261" r:id="rId16"/>
    <p:sldId id="262" r:id="rId17"/>
    <p:sldId id="263" r:id="rId18"/>
    <p:sldId id="271" r:id="rId19"/>
    <p:sldId id="264" r:id="rId20"/>
    <p:sldId id="265" r:id="rId21"/>
    <p:sldId id="2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3" d="100"/>
          <a:sy n="83" d="100"/>
        </p:scale>
        <p:origin x="2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4371F-5D64-4D87-B16A-7A019A3D1AA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D00C9-DE0A-4021-AC16-7FFAAC86A1A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5" Type="http://schemas.openxmlformats.org/officeDocument/2006/relationships/theme" Target="../theme/theme4.xml"/><Relationship Id="rId14" Type="http://schemas.openxmlformats.org/officeDocument/2006/relationships/image" Target="../media/image5.jpeg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12" Type="http://schemas.openxmlformats.org/officeDocument/2006/relationships/image" Target="../media/image6.GIF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F4DEF-6A8D-4985-9BF4-40FA395CBAD5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E2DF2-5A7E-480C-8605-457E30FFD5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0" Type="http://schemas.openxmlformats.org/officeDocument/2006/relationships/notesSlide" Target="../notesSlides/notesSlide5.xml"/><Relationship Id="rId2" Type="http://schemas.openxmlformats.org/officeDocument/2006/relationships/image" Target="../media/image16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.png"/><Relationship Id="rId17" Type="http://schemas.openxmlformats.org/officeDocument/2006/relationships/image" Target="../media/image31.png"/><Relationship Id="rId16" Type="http://schemas.openxmlformats.org/officeDocument/2006/relationships/image" Target="../media/image30.png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0" Type="http://schemas.openxmlformats.org/officeDocument/2006/relationships/notesSlide" Target="../notesSlides/notesSlide1.xml"/><Relationship Id="rId2" Type="http://schemas.openxmlformats.org/officeDocument/2006/relationships/image" Target="../media/image16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.png"/><Relationship Id="rId17" Type="http://schemas.openxmlformats.org/officeDocument/2006/relationships/image" Target="../media/image31.png"/><Relationship Id="rId16" Type="http://schemas.openxmlformats.org/officeDocument/2006/relationships/image" Target="../media/image30.png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image" Target="../media/image37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microsoft.com/office/2007/relationships/hdphoto" Target="../media/image36.wdp"/><Relationship Id="rId4" Type="http://schemas.openxmlformats.org/officeDocument/2006/relationships/image" Target="../media/image35.png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microsoft.com/office/2007/relationships/hdphoto" Target="../media/image36.wdp"/><Relationship Id="rId5" Type="http://schemas.openxmlformats.org/officeDocument/2006/relationships/image" Target="../media/image35.png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2" Type="http://schemas.openxmlformats.org/officeDocument/2006/relationships/slideLayout" Target="../slideLayouts/slideLayout60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41.png"/><Relationship Id="rId7" Type="http://schemas.openxmlformats.org/officeDocument/2006/relationships/image" Target="../media/image39.png"/><Relationship Id="rId6" Type="http://schemas.microsoft.com/office/2007/relationships/hdphoto" Target="../media/image36.wdp"/><Relationship Id="rId5" Type="http://schemas.openxmlformats.org/officeDocument/2006/relationships/image" Target="../media/image35.png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2" Type="http://schemas.openxmlformats.org/officeDocument/2006/relationships/slideLayout" Target="../slideLayouts/slideLayout60.xml"/><Relationship Id="rId11" Type="http://schemas.openxmlformats.org/officeDocument/2006/relationships/audio" Target="../media/audio3.wav"/><Relationship Id="rId10" Type="http://schemas.openxmlformats.org/officeDocument/2006/relationships/audio" Target="../media/audio2.wav"/><Relationship Id="rId1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16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.png"/><Relationship Id="rId17" Type="http://schemas.openxmlformats.org/officeDocument/2006/relationships/image" Target="../media/image31.png"/><Relationship Id="rId16" Type="http://schemas.openxmlformats.org/officeDocument/2006/relationships/image" Target="../media/image30.png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LUYỆN TẬP CHUNG</a:t>
            </a:r>
            <a:endParaRPr lang="vi-VN" sz="4000" b="1" i="1" spc="100" noProof="0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cs typeface="+mj-lt"/>
              <a:sym typeface="+mn-ea"/>
            </a:endParaRPr>
          </a:p>
          <a:p>
            <a:pPr algn="ctr"/>
            <a:r>
              <a:rPr lang="vi-VN" altLang="zh-CN" sz="4000" b="1">
                <a:solidFill>
                  <a:schemeClr val="accent4">
                    <a:lumMod val="75000"/>
                  </a:schemeClr>
                </a:solidFill>
              </a:rPr>
              <a:t>Tiết 1</a:t>
            </a:r>
            <a:endParaRPr lang="zh-CN" altLang="en-US" sz="4000" b="1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endParaRPr lang="zh-CN" altLang="en-US" sz="4000" b="1" dirty="0">
              <a:solidFill>
                <a:schemeClr val="accent4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6782" y="797442"/>
            <a:ext cx="8495414" cy="535126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582633" y="2349795"/>
            <a:ext cx="1233376" cy="28282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582633" y="3168502"/>
            <a:ext cx="1233376" cy="13184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911163" y="2030819"/>
            <a:ext cx="808074" cy="21158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911163" y="2243470"/>
            <a:ext cx="808074" cy="20946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83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41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5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605" y="710881"/>
            <a:ext cx="9726908" cy="124550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3200400" y="2443991"/>
            <a:ext cx="6687879" cy="124550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Mi </a:t>
            </a:r>
            <a:r>
              <a:rPr lang="en-US" sz="2800" dirty="0" err="1"/>
              <a:t>cao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xăng-ti-mét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:</a:t>
            </a:r>
            <a:endParaRPr lang="en-US" sz="2800" dirty="0"/>
          </a:p>
          <a:p>
            <a:pPr algn="ctr"/>
            <a:r>
              <a:rPr lang="en-US" sz="2800" dirty="0"/>
              <a:t>89 + 9 = 98 (cm)</a:t>
            </a:r>
            <a:endParaRPr lang="en-US" sz="2800" dirty="0"/>
          </a:p>
          <a:p>
            <a:pPr algn="ctr"/>
            <a:r>
              <a:rPr lang="en-US" sz="2800" dirty="0" err="1"/>
              <a:t>Đáp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: 98 cm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423" y="318978"/>
            <a:ext cx="10398642" cy="3947890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>
            <a:off x="1711842" y="4529470"/>
            <a:ext cx="8229600" cy="1605516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eriod"/>
            </a:pPr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ABC </a:t>
            </a:r>
            <a:r>
              <a:rPr lang="en-US" sz="2800" dirty="0" err="1"/>
              <a:t>dài</a:t>
            </a:r>
            <a:r>
              <a:rPr lang="en-US" sz="2800" dirty="0"/>
              <a:t>: 52 + 38 = 90 (cm)</a:t>
            </a:r>
            <a:endParaRPr lang="en-US" sz="2800" dirty="0"/>
          </a:p>
          <a:p>
            <a:pPr algn="ctr"/>
            <a:r>
              <a:rPr lang="en-US" sz="2800" dirty="0" err="1"/>
              <a:t>Đường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MNPQ </a:t>
            </a:r>
            <a:r>
              <a:rPr lang="en-US" sz="2800" dirty="0" err="1"/>
              <a:t>dài</a:t>
            </a:r>
            <a:r>
              <a:rPr lang="en-US" sz="2800" dirty="0"/>
              <a:t>: 39 + 23 + 35 =97 (cm)</a:t>
            </a:r>
            <a:endParaRPr lang="en-US" sz="2800" dirty="0"/>
          </a:p>
          <a:p>
            <a:pPr algn="ctr"/>
            <a:r>
              <a:rPr lang="en-US" sz="2800" dirty="0"/>
              <a:t>b. </a:t>
            </a:r>
            <a:r>
              <a:rPr lang="en-US" sz="2800" dirty="0" err="1"/>
              <a:t>Đường</a:t>
            </a:r>
            <a:r>
              <a:rPr lang="en-US" sz="2800" dirty="0"/>
              <a:t> ABC </a:t>
            </a:r>
            <a:r>
              <a:rPr lang="en-US" sz="2800" dirty="0" err="1"/>
              <a:t>ngắn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621095" y="2182622"/>
            <a:ext cx="4949807" cy="173123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TIẾT HỌC KẾT THÚC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8104" y="2895056"/>
            <a:ext cx="5535795" cy="1084217"/>
          </a:xfrm>
        </p:spPr>
        <p:txBody>
          <a:bodyPr>
            <a:normAutofit/>
          </a:bodyPr>
          <a:lstStyle/>
          <a:p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TOÁN</a:t>
            </a:r>
            <a:endParaRPr lang="en-US" sz="3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Callout 16"/>
          <p:cNvSpPr/>
          <p:nvPr/>
        </p:nvSpPr>
        <p:spPr>
          <a:xfrm>
            <a:off x="2667000" y="1107973"/>
            <a:ext cx="3505200" cy="1893764"/>
          </a:xfrm>
          <a:prstGeom prst="cloudCallout">
            <a:avLst>
              <a:gd name="adj1" fmla="val 55270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thật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 Không giả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endParaRPr lang="en-US" sz="27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3" name="Tay-Du-Ky-Main-Theme-Hoa-Ta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00.00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5097" y="2054854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5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2677632" y="153847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554364" y="3738293"/>
            <a:ext cx="7083286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32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CHỌN SAI RỒI BỌN TA ĐI ĐÁNH TIẾP ĐÂY</a:t>
            </a:r>
            <a:endParaRPr lang="en-US" sz="3200" b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6" name="Cloud Callout 5"/>
          <p:cNvSpPr/>
          <p:nvPr/>
        </p:nvSpPr>
        <p:spPr>
          <a:xfrm flipH="1">
            <a:off x="2990092" y="4675959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18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32658" y="3360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6471212" y="4690496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17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32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2343" y="3386429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1743740" y="1107974"/>
            <a:ext cx="4261912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can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0955" y="218966"/>
            <a:ext cx="3452316" cy="1524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850"/>
                            </p:stCondLst>
                            <p:childTnLst>
                              <p:par>
                                <p:cTn id="1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50"/>
                            </p:stCondLst>
                            <p:childTnLst>
                              <p:par>
                                <p:cTn id="3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C -0.05104 -0.06064 0.21233 -0.15162 0.16215 -0.2111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0" y="1504562"/>
            <a:ext cx="6858000" cy="384887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748409" y="3738294"/>
            <a:ext cx="46951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457200"/>
            <a:r>
              <a:rPr lang="en-US" sz="21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CHỌN SAI RỒI BỌN TA ĐI ĐÁNH TIẾP ĐÂY</a:t>
            </a:r>
            <a:endParaRPr lang="en-US" sz="2100" b="1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6461412" y="4683074"/>
            <a:ext cx="2722626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7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033" y="3378122"/>
            <a:ext cx="1335005" cy="171450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 flipH="1">
            <a:off x="2996993" y="4682189"/>
            <a:ext cx="2719487" cy="1303020"/>
          </a:xfrm>
          <a:prstGeom prst="cloudCallout">
            <a:avLst>
              <a:gd name="adj1" fmla="val 60673"/>
              <a:gd name="adj2" fmla="val 5921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 </a:t>
            </a:r>
            <a:r>
              <a:rPr lang="en-US" sz="27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27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33069" y="3356351"/>
            <a:ext cx="1335006" cy="1714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538" y1="8615" x2="35538" y2="31538"/>
                        <a14:foregroundMark x1="33231" y1="65538" x2="37538" y2="66615"/>
                        <a14:foregroundMark x1="35385" y1="73231" x2="30769" y2="77538"/>
                        <a14:foregroundMark x1="25385" y1="88462" x2="75231" y2="86615"/>
                        <a14:foregroundMark x1="25231" y1="83077" x2="26308" y2="92923"/>
                        <a14:foregroundMark x1="11846" y1="84923" x2="14462" y2="90154"/>
                        <a14:foregroundMark x1="35846" y1="90308" x2="36615" y2="95538"/>
                        <a14:foregroundMark x1="41692" y1="90000" x2="42000" y2="96308"/>
                        <a14:foregroundMark x1="55692" y1="90000" x2="52769" y2="96462"/>
                        <a14:foregroundMark x1="69385" y1="90154" x2="66000" y2="97846"/>
                        <a14:foregroundMark x1="76923" y1="81077" x2="73538" y2="93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692" r="93538">
                        <a14:foregroundMark x1="27538" y1="8615" x2="25077" y2="28923"/>
                        <a14:foregroundMark x1="31077" y1="73077" x2="34154" y2="80000"/>
                        <a14:foregroundMark x1="36462" y1="85077" x2="33538" y2="91692"/>
                        <a14:foregroundMark x1="10615" y1="84308" x2="13231" y2="89077"/>
                        <a14:foregroundMark x1="61692" y1="65692" x2="56615" y2="7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18" y="1306331"/>
            <a:ext cx="1851660" cy="1851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06" y="1335866"/>
            <a:ext cx="1705891" cy="185166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2667002" y="1107974"/>
            <a:ext cx="3338650" cy="1636565"/>
          </a:xfrm>
          <a:prstGeom prst="cloudCallout">
            <a:avLst>
              <a:gd name="adj1" fmla="val 59307"/>
              <a:gd name="adj2" fmla="val 5640"/>
            </a:avLst>
          </a:prstGeom>
          <a:solidFill>
            <a:schemeClr val="bg1">
              <a:alpha val="7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 defTabSz="457200"/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ca?</a:t>
            </a:r>
            <a:endParaRPr 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3080" y="179141"/>
            <a:ext cx="2543175" cy="1609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49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349"/>
                            </p:stCondLst>
                            <p:childTnLst>
                              <p:par>
                                <p:cTn id="3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6 C -0.05104 -0.06065 -0.10034 -0.11274 -0.15069 -0.1724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5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5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8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6" grpId="0" bldLvl="0" animBg="1"/>
      <p:bldP spid="7" grpId="0" bldLvl="0" animBg="1"/>
      <p:bldP spid="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6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/>
          <p:cNvPicPr>
            <a:picLocks noChangeAspect="1"/>
          </p:cNvPicPr>
          <p:nvPr/>
        </p:nvPicPr>
        <p:blipFill rotWithShape="1">
          <a:blip r:embed="rId17" cstate="email"/>
          <a:srcRect/>
          <a:stretch>
            <a:fillRect/>
          </a:stretch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18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/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Bài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 36: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Ôn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tập</a:t>
            </a: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 </a:t>
            </a: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chung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 panose="020B0503020102020204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2112" y="1250067"/>
            <a:ext cx="9135655" cy="4201610"/>
          </a:xfrm>
          <a:prstGeom prst="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6230679" y="3848986"/>
            <a:ext cx="467833" cy="467833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4221125" y="4880344"/>
            <a:ext cx="467833" cy="467833"/>
          </a:xfrm>
          <a:prstGeom prst="flowChartConnector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548</Words>
  <Application>WPS Presentation</Application>
  <PresentationFormat>Widescreen</PresentationFormat>
  <Paragraphs>77</Paragraphs>
  <Slides>14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14</vt:i4>
      </vt:variant>
    </vt:vector>
  </HeadingPairs>
  <TitlesOfParts>
    <vt:vector size="38" baseType="lpstr">
      <vt:lpstr>Arial</vt:lpstr>
      <vt:lpstr>SimSun</vt:lpstr>
      <vt:lpstr>Wingdings</vt:lpstr>
      <vt:lpstr>Microsoft YaHei</vt:lpstr>
      <vt:lpstr>Calibri</vt:lpstr>
      <vt:lpstr>ITC Avant Garde Std Bk</vt:lpstr>
      <vt:lpstr>Century Gothic</vt:lpstr>
      <vt:lpstr>Times New Roman</vt:lpstr>
      <vt:lpstr>Montserrat ExtraBold</vt:lpstr>
      <vt:lpstr>#9Slide03 Montserrat ExtraBold</vt:lpstr>
      <vt:lpstr>Franklin Gothic Medium</vt:lpstr>
      <vt:lpstr>Franklin Gothic Book</vt:lpstr>
      <vt:lpstr>华文楷体</vt:lpstr>
      <vt:lpstr>Arial Unicode MS</vt:lpstr>
      <vt:lpstr>Arial Rounded MT Bold</vt:lpstr>
      <vt:lpstr>Calibri Light</vt:lpstr>
      <vt:lpstr>黑体</vt:lpstr>
      <vt:lpstr>字魂36号-正文宋楷</vt:lpstr>
      <vt:lpstr>1_Office Theme</vt:lpstr>
      <vt:lpstr>2_Office Theme</vt:lpstr>
      <vt:lpstr>1_Office 主题​​</vt:lpstr>
      <vt:lpstr>3_Office Theme</vt:lpstr>
      <vt:lpstr>4_Office Theme</vt:lpstr>
      <vt:lpstr>5_Office Theme</vt:lpstr>
      <vt:lpstr>PowerPoint 演示文稿</vt:lpstr>
      <vt:lpstr>CHÀO MỪNG CÁC CON ĐẾN VỚI TIẾT TOÁN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ĐẾN VỚI TIẾT TOÁN</dc:title>
  <dc:creator>BENR- Thảo.Trần</dc:creator>
  <cp:lastModifiedBy>Admin</cp:lastModifiedBy>
  <cp:revision>6</cp:revision>
  <dcterms:created xsi:type="dcterms:W3CDTF">2021-05-21T09:46:00Z</dcterms:created>
  <dcterms:modified xsi:type="dcterms:W3CDTF">2023-01-01T12:29:47Z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B0F25FF9FD3C41ED8AB47F6D980246F1</vt:lpwstr>
  </property>
  <property fmtid="{D5CDD505-2E9C-101B-9397-08002B2CF9AE}" pid="3" name="KSOProductBuildVer">
    <vt:lpwstr>1033-11.2.0.11440</vt:lpwstr>
  </property>
</Properties>
</file>