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dp" ContentType="image/vnd.ms-photo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>
  <p:sldMasterIdLst>
    <p:sldMasterId id="2147483648" r:id="rId1"/>
    <p:sldMasterId id="2147483660" r:id="rId3"/>
  </p:sldMasterIdLst>
  <p:notesMasterIdLst>
    <p:notesMasterId r:id="rId5"/>
  </p:notesMasterIdLst>
  <p:sldIdLst>
    <p:sldId id="309" r:id="rId4"/>
    <p:sldId id="286" r:id="rId6"/>
    <p:sldId id="304" r:id="rId7"/>
    <p:sldId id="305" r:id="rId8"/>
    <p:sldId id="303" r:id="rId9"/>
    <p:sldId id="306" r:id="rId10"/>
    <p:sldId id="301" r:id="rId11"/>
  </p:sldIdLst>
  <p:sldSz cx="13716000" cy="9144000"/>
  <p:notesSz cx="6858000" cy="9144000"/>
  <p:defaultTextStyle>
    <a:defPPr>
      <a:defRPr lang="en-US"/>
    </a:defPPr>
    <a:lvl1pPr marL="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0885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177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29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5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06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5945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465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50" algn="l" defTabSz="1461770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3842" autoAdjust="0"/>
  </p:normalViewPr>
  <p:slideViewPr>
    <p:cSldViewPr>
      <p:cViewPr varScale="1">
        <p:scale>
          <a:sx n="51" d="100"/>
          <a:sy n="51" d="100"/>
        </p:scale>
        <p:origin x="908" y="36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bleStyles" Target="tableStyles.xml"/><Relationship Id="rId13" Type="http://schemas.openxmlformats.org/officeDocument/2006/relationships/viewProps" Target="viewProps.xml"/><Relationship Id="rId12" Type="http://schemas.openxmlformats.org/officeDocument/2006/relationships/presProps" Target="presProps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0885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405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29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81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695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58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8100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8985" algn="l" defTabSz="146240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08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17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59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4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Tm="3000"/>
    </mc:Choice>
    <mc:Fallback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0">
        <p:random/>
      </p:transition>
    </mc:Choice>
    <mc:Fallback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0885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177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29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594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4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885" indent="0">
              <a:buNone/>
              <a:defRPr sz="3100" b="1"/>
            </a:lvl2pPr>
            <a:lvl3pPr marL="1461770" indent="0">
              <a:buNone/>
              <a:defRPr sz="2900" b="1"/>
            </a:lvl3pPr>
            <a:lvl4pPr marL="2193290" indent="0">
              <a:buNone/>
              <a:defRPr sz="2600" b="1"/>
            </a:lvl4pPr>
            <a:lvl5pPr marL="2924175" indent="0">
              <a:buNone/>
              <a:defRPr sz="2600" b="1"/>
            </a:lvl5pPr>
            <a:lvl6pPr marL="3655060" indent="0">
              <a:buNone/>
              <a:defRPr sz="2600" b="1"/>
            </a:lvl6pPr>
            <a:lvl7pPr marL="4385945" indent="0">
              <a:buNone/>
              <a:defRPr sz="2600" b="1"/>
            </a:lvl7pPr>
            <a:lvl8pPr marL="5117465" indent="0">
              <a:buNone/>
              <a:defRPr sz="2600" b="1"/>
            </a:lvl8pPr>
            <a:lvl9pPr marL="584835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0885" indent="0">
              <a:buNone/>
              <a:defRPr sz="3100" b="1"/>
            </a:lvl2pPr>
            <a:lvl3pPr marL="1461770" indent="0">
              <a:buNone/>
              <a:defRPr sz="2900" b="1"/>
            </a:lvl3pPr>
            <a:lvl4pPr marL="2193290" indent="0">
              <a:buNone/>
              <a:defRPr sz="2600" b="1"/>
            </a:lvl4pPr>
            <a:lvl5pPr marL="2924175" indent="0">
              <a:buNone/>
              <a:defRPr sz="2600" b="1"/>
            </a:lvl5pPr>
            <a:lvl6pPr marL="3655060" indent="0">
              <a:buNone/>
              <a:defRPr sz="2600" b="1"/>
            </a:lvl6pPr>
            <a:lvl7pPr marL="4385945" indent="0">
              <a:buNone/>
              <a:defRPr sz="2600" b="1"/>
            </a:lvl7pPr>
            <a:lvl8pPr marL="5117465" indent="0">
              <a:buNone/>
              <a:defRPr sz="2600" b="1"/>
            </a:lvl8pPr>
            <a:lvl9pPr marL="5848350" indent="0">
              <a:buNone/>
              <a:defRPr sz="2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0885" indent="0">
              <a:buNone/>
              <a:defRPr sz="2000"/>
            </a:lvl2pPr>
            <a:lvl3pPr marL="1461770" indent="0">
              <a:buNone/>
              <a:defRPr sz="1600"/>
            </a:lvl3pPr>
            <a:lvl4pPr marL="2193290" indent="0">
              <a:buNone/>
              <a:defRPr sz="1400"/>
            </a:lvl4pPr>
            <a:lvl5pPr marL="2924175" indent="0">
              <a:buNone/>
              <a:defRPr sz="1400"/>
            </a:lvl5pPr>
            <a:lvl6pPr marL="3655060" indent="0">
              <a:buNone/>
              <a:defRPr sz="1400"/>
            </a:lvl6pPr>
            <a:lvl7pPr marL="4385945" indent="0">
              <a:buNone/>
              <a:defRPr sz="1400"/>
            </a:lvl7pPr>
            <a:lvl8pPr marL="5117465" indent="0">
              <a:buNone/>
              <a:defRPr sz="1400"/>
            </a:lvl8pPr>
            <a:lvl9pPr marL="58483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0885" indent="0">
              <a:buNone/>
              <a:defRPr sz="4400"/>
            </a:lvl2pPr>
            <a:lvl3pPr marL="1461770" indent="0">
              <a:buNone/>
              <a:defRPr sz="3800"/>
            </a:lvl3pPr>
            <a:lvl4pPr marL="2193290" indent="0">
              <a:buNone/>
              <a:defRPr sz="3100"/>
            </a:lvl4pPr>
            <a:lvl5pPr marL="2924175" indent="0">
              <a:buNone/>
              <a:defRPr sz="3100"/>
            </a:lvl5pPr>
            <a:lvl6pPr marL="3655060" indent="0">
              <a:buNone/>
              <a:defRPr sz="3100"/>
            </a:lvl6pPr>
            <a:lvl7pPr marL="4385945" indent="0">
              <a:buNone/>
              <a:defRPr sz="3100"/>
            </a:lvl7pPr>
            <a:lvl8pPr marL="5117465" indent="0">
              <a:buNone/>
              <a:defRPr sz="3100"/>
            </a:lvl8pPr>
            <a:lvl9pPr marL="5848350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0885" indent="0">
              <a:buNone/>
              <a:defRPr sz="2000"/>
            </a:lvl2pPr>
            <a:lvl3pPr marL="1461770" indent="0">
              <a:buNone/>
              <a:defRPr sz="1600"/>
            </a:lvl3pPr>
            <a:lvl4pPr marL="2193290" indent="0">
              <a:buNone/>
              <a:defRPr sz="1400"/>
            </a:lvl4pPr>
            <a:lvl5pPr marL="2924175" indent="0">
              <a:buNone/>
              <a:defRPr sz="1400"/>
            </a:lvl5pPr>
            <a:lvl6pPr marL="3655060" indent="0">
              <a:buNone/>
              <a:defRPr sz="1400"/>
            </a:lvl6pPr>
            <a:lvl7pPr marL="4385945" indent="0">
              <a:buNone/>
              <a:defRPr sz="1400"/>
            </a:lvl7pPr>
            <a:lvl8pPr marL="5117465" indent="0">
              <a:buNone/>
              <a:defRPr sz="1400"/>
            </a:lvl8pPr>
            <a:lvl9pPr marL="58483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4" Type="http://schemas.openxmlformats.org/officeDocument/2006/relationships/theme" Target="../theme/theme2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1770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005" indent="-548005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8085" indent="-457200" algn="l" defTabSz="1461770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530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415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935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820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05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590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4110" indent="-365760" algn="l" defTabSz="14617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0885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177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29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5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06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5945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465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50" algn="l" defTabSz="1461770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.xml"/><Relationship Id="rId8" Type="http://schemas.openxmlformats.org/officeDocument/2006/relationships/image" Target="../media/image7.png"/><Relationship Id="rId7" Type="http://schemas.microsoft.com/office/2007/relationships/media" Target="../media/media1.mp3"/><Relationship Id="rId6" Type="http://schemas.openxmlformats.org/officeDocument/2006/relationships/audio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1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2.xml"/><Relationship Id="rId2" Type="http://schemas.microsoft.com/office/2007/relationships/hdphoto" Target="../media/image10.wdp"/><Relationship Id="rId1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Relationship Id="rId3" Type="http://schemas.microsoft.com/office/2007/relationships/hdphoto" Target="../media/image13.wdp"/><Relationship Id="rId2" Type="http://schemas.openxmlformats.org/officeDocument/2006/relationships/image" Target="../media/image12.png"/><Relationship Id="rId1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5.xml"/><Relationship Id="rId7" Type="http://schemas.openxmlformats.org/officeDocument/2006/relationships/slideLayout" Target="../slideLayouts/slideLayout2.xml"/><Relationship Id="rId6" Type="http://schemas.microsoft.com/office/2007/relationships/hdphoto" Target="../media/image19.wdp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3" Type="http://schemas.openxmlformats.org/officeDocument/2006/relationships/image" Target="../media/image20.png"/><Relationship Id="rId2" Type="http://schemas.microsoft.com/office/2007/relationships/hdphoto" Target="../media/image15.wdp"/><Relationship Id="rId1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1" cstate="screen"/>
          <a:stretch>
            <a:fillRect/>
          </a:stretch>
        </p:blipFill>
        <p:spPr>
          <a:xfrm>
            <a:off x="1787" y="5390559"/>
            <a:ext cx="13712429" cy="303806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2" cstate="screen"/>
          <a:stretch>
            <a:fillRect/>
          </a:stretch>
        </p:blipFill>
        <p:spPr>
          <a:xfrm>
            <a:off x="2135069" y="5671187"/>
            <a:ext cx="3126005" cy="2693207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3" cstate="screen"/>
          <a:stretch>
            <a:fillRect/>
          </a:stretch>
        </p:blipFill>
        <p:spPr>
          <a:xfrm>
            <a:off x="5888132" y="6594184"/>
            <a:ext cx="2441098" cy="177020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4" cstate="screen"/>
          <a:stretch>
            <a:fillRect/>
          </a:stretch>
        </p:blipFill>
        <p:spPr>
          <a:xfrm rot="1426081">
            <a:off x="11655413" y="1301012"/>
            <a:ext cx="1288591" cy="1681923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5"/>
          <a:stretch>
            <a:fillRect/>
          </a:stretch>
        </p:blipFill>
        <p:spPr>
          <a:xfrm>
            <a:off x="216043" y="512111"/>
            <a:ext cx="2731773" cy="273177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-1282571" y="55031"/>
            <a:ext cx="914162" cy="914162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584874" y="969013"/>
            <a:ext cx="10545893" cy="106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1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  <a:endParaRPr lang="en-US" altLang="vi-VN" sz="31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1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  <a:endParaRPr lang="en-US" altLang="vi-VN" sz="315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052703" y="3458744"/>
            <a:ext cx="7611210" cy="7961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vi-VN" sz="81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81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134812" y="4572765"/>
            <a:ext cx="9398984" cy="692150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vi-VN" altLang="en-US" sz="4500" b="1" spc="600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 MỞ RỘNG</a:t>
            </a:r>
            <a:endParaRPr lang="vi-VN" altLang="en-US" sz="4500" b="1" spc="600" dirty="0" smtClean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463552"/>
            <a:ext cx="11772900" cy="63817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304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1</a:t>
            </a:r>
            <a:endParaRPr 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9220200" y="1524000"/>
            <a:ext cx="4419600" cy="8001000"/>
            <a:chOff x="9067800" y="1219200"/>
            <a:chExt cx="4419600" cy="8001000"/>
          </a:xfrm>
        </p:grpSpPr>
        <p:sp>
          <p:nvSpPr>
            <p:cNvPr id="15" name="Rounded Rectangle 14"/>
            <p:cNvSpPr/>
            <p:nvPr/>
          </p:nvSpPr>
          <p:spPr>
            <a:xfrm>
              <a:off x="9448800" y="1219200"/>
              <a:ext cx="4038600" cy="7358082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" name="Rectangle 1"/>
            <p:cNvSpPr/>
            <p:nvPr/>
          </p:nvSpPr>
          <p:spPr>
            <a:xfrm>
              <a:off x="9067800" y="1341120"/>
              <a:ext cx="4419600" cy="7879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ts val="1200"/>
                </a:spcBef>
                <a:spcAft>
                  <a:spcPts val="1200"/>
                </a:spcAft>
              </a:pPr>
              <a:r>
                <a:rPr lang="en-US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       </a:t>
              </a:r>
              <a:r>
                <a:rPr lang="vi-VN" sz="3200" b="1" dirty="0">
                  <a:solidFill>
                    <a:srgbClr val="00B050"/>
                  </a:solidFill>
                  <a:effectLst>
                    <a:outerShdw blurRad="60007" dist="200025" dir="150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Cô giáo của con</a:t>
              </a:r>
              <a:endParaRPr lang="vi-VN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Mỗi khi vào lớp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Cô cười thật tươi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Say sưa giảng bài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Giọng cô ấm áp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Bạn nào hay nghịch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Cô chẳng thích đâu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Bạn nào chăm ngoan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Cô yêu lắm đấy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lvl="1"/>
              <a:endParaRPr lang="vi-VN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lvl="1"/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Cần như hạt muối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Đẹp như hoa rừng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Cô giáo của con</a:t>
              </a:r>
              <a:b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r>
                <a:rPr lang="vi-VN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Ai mà chẳng quý</a:t>
              </a:r>
              <a:r>
                <a:rPr lang="vi-VN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.</a:t>
              </a:r>
              <a:endParaRPr lang="vi-VN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br>
                <a:rPr lang="vi-VN" dirty="0"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</a:br>
              <a:endParaRPr lang="en-US" dirty="0"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069"/>
          <a:stretch>
            <a:fillRect/>
          </a:stretch>
        </p:blipFill>
        <p:spPr>
          <a:xfrm>
            <a:off x="177252" y="1485900"/>
            <a:ext cx="9195348" cy="73580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716000" cy="914400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24200" y="3200400"/>
            <a:ext cx="4800600" cy="4892675"/>
          </a:xfrm>
          <a:prstGeom prst="rect">
            <a:avLst/>
          </a:prstGeom>
        </p:spPr>
        <p:txBody>
          <a:bodyPr wrap="square" numCol="1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B05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 BÀN TAY CÔ GIÁO</a:t>
            </a:r>
            <a:endParaRPr lang="en-US" altLang="en-US" sz="3200" b="1" dirty="0">
              <a:solidFill>
                <a:srgbClr val="00B05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giáo</a:t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Tết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tóc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khen</a:t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khéo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!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lvl="1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giáo</a:t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Vá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cả</a:t>
            </a:r>
            <a:b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Như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mẹ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hiền</a:t>
            </a:r>
            <a:endParaRPr lang="en-US" altLang="en-US" sz="2800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76200"/>
            <a:ext cx="13715999" cy="922020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2400" y="-210394"/>
            <a:ext cx="65" cy="118278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57075" rIns="0" bIns="357075" numCol="1" anchor="ctr" anchorCtr="0" compatLnSpc="1"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914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371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8288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2860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743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2004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657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9183"/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969514"/>
            <a:ext cx="5676900" cy="567690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152400" y="838200"/>
            <a:ext cx="4114800" cy="7391399"/>
          </a:xfrm>
          <a:prstGeom prst="roundRect">
            <a:avLst/>
          </a:prstGeom>
          <a:solidFill>
            <a:schemeClr val="accent6">
              <a:lumMod val="20000"/>
              <a:lumOff val="80000"/>
              <a:alpha val="64000"/>
            </a:schemeClr>
          </a:solidFill>
          <a:ln w="28575" cmpd="dbl">
            <a:solidFill>
              <a:srgbClr val="002060"/>
            </a:solidFill>
            <a:prstDash val="dash"/>
          </a:ln>
          <a:effectLst>
            <a:innerShdw blurRad="63500" dist="50800">
              <a:prstClr val="black">
                <a:alpha val="50000"/>
              </a:prstClr>
            </a:innerShdw>
          </a:effectLst>
          <a:scene3d>
            <a:camera prst="obliqueTopLeft"/>
            <a:lightRig rig="threePt" dir="t">
              <a:rot lat="0" lon="0" rev="4800000"/>
            </a:lightRig>
          </a:scene3d>
          <a:sp3d>
            <a:bevelT/>
            <a:bevelB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1040635"/>
            <a:ext cx="6858000" cy="698563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cầm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Nắn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từng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nét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chữ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thêm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Thẳng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đều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trang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vở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múa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dẻo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Hai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tay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Dạy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đan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khéo</a:t>
            </a: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sz="32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Cô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dắt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đi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tới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lớp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đẹp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quê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hương</a:t>
            </a:r>
            <a:b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</a:b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Đường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đất</a:t>
            </a:r>
            <a:r>
              <a:rPr lang="en-US" altLang="en-US" sz="3200" b="1" dirty="0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nước</a:t>
            </a:r>
            <a:endParaRPr lang="en-US" altLang="en-US" sz="3600" b="1" dirty="0">
              <a:solidFill>
                <a:srgbClr val="0070C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844552"/>
            <a:ext cx="11772900" cy="63817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itchFamily="34" charset="0"/>
                <a:ea typeface="Arial-Rounded" pitchFamily="34" charset="0"/>
                <a:cs typeface="Arial-Rounded" pitchFamily="34" charset="0"/>
              </a:defRPr>
            </a:lvl1pPr>
          </a:lstStyle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6858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anose="020F0704030504030204" pitchFamily="34" charset="0"/>
                <a:cs typeface="Times New Roman" panose="02020603050405020304" pitchFamily="18" charset="0"/>
              </a:rPr>
              <a:t>2</a:t>
            </a:r>
            <a:endParaRPr lang="en-US" sz="4400" b="1" dirty="0">
              <a:solidFill>
                <a:schemeClr val="bg1"/>
              </a:solidFill>
              <a:latin typeface="Arial Rounded MT Bold" panose="020F07040305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0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382000"/>
            <a:ext cx="13716000" cy="7620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2942546" y="1847850"/>
            <a:ext cx="10735354" cy="6915150"/>
            <a:chOff x="1371600" y="2609850"/>
            <a:chExt cx="10735354" cy="691515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812"/>
            <a:stretch>
              <a:fillRect/>
            </a:stretch>
          </p:blipFill>
          <p:spPr>
            <a:xfrm>
              <a:off x="1371600" y="2609850"/>
              <a:ext cx="10735354" cy="691515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5521761" y="3429000"/>
              <a:ext cx="2759075" cy="35534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Bài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giáo</a:t>
              </a:r>
              <a:endPara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Bàn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giáo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Tết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tóc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cho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em</a:t>
              </a:r>
              <a:endPara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Về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nhà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mẹ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khen</a:t>
              </a:r>
              <a:endParaRPr lang="en-US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  <a:p>
              <a:pPr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Tay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cô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đến</a:t>
              </a:r>
              <a:r>
                <a:rPr lang="en-US" dirty="0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 </a:t>
              </a:r>
              <a:r>
                <a:rPr lang="en-US" dirty="0" err="1">
                  <a:solidFill>
                    <a:srgbClr val="002060"/>
                  </a:solidFill>
                  <a:latin typeface="Times New Roman" panose="02020603050405020304" pitchFamily="18" charset="0"/>
                  <a:ea typeface="Arial-Rounded" pitchFamily="34" charset="0"/>
                  <a:cs typeface="Times New Roman" panose="02020603050405020304" pitchFamily="18" charset="0"/>
                </a:rPr>
                <a:t>khéo</a:t>
              </a:r>
              <a:endParaRPr lang="en-US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1965" y="2616202"/>
            <a:ext cx="1362362" cy="17652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3333" l="0" r="54583">
                        <a14:foregroundMark x1="25000" y1="66667" x2="23333" y2="84706"/>
                        <a14:foregroundMark x1="41667" y1="49020" x2="48333" y2="43529"/>
                        <a14:foregroundMark x1="47917" y1="44706" x2="52083" y2="46667"/>
                      </a14:backgroundRemoval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960" b="6360"/>
          <a:stretch>
            <a:fillRect/>
          </a:stretch>
        </p:blipFill>
        <p:spPr>
          <a:xfrm>
            <a:off x="342900" y="2489698"/>
            <a:ext cx="3095626" cy="55958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/>
          <p:cNvPicPr>
            <a:picLocks noChangeAspect="1"/>
          </p:cNvPicPr>
          <p:nvPr/>
        </p:nvPicPr>
        <p:blipFill rotWithShape="1"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4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>
            <a:fillRect/>
          </a:stretch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/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/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2665095" y="1676400"/>
            <a:ext cx="7875905" cy="1586230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HOẠT </a:t>
            </a:r>
            <a:r>
              <a:rPr lang="en-US" sz="48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ĐỘNG </a:t>
            </a:r>
            <a:endParaRPr lang="en-US" sz="4800" b="1">
              <a:ln w="22225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4800" b="1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CỦNG CỐ - TIẾP </a:t>
            </a:r>
            <a:r>
              <a:rPr lang="en-US" sz="4800" b="1" dirty="0">
                <a:ln w="22225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  <a:sym typeface="+mn-ea"/>
              </a:rPr>
              <a:t>NỐI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06936" y="3752854"/>
            <a:ext cx="9537366" cy="2740660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Tìm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những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thơ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hặc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câu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chuyện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viết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về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trường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học.</a:t>
            </a:r>
            <a:endParaRPr lang="en-US" sz="3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itchFamily="34" charset="0"/>
                <a:cs typeface="Times New Roman" panose="02020603050405020304" pitchFamily="18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Times New Roman" panose="02020603050405020304" pitchFamily="18" charset="0"/>
              <a:ea typeface="Arial-Rounded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图片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1" cstate="screen"/>
          <a:srcRect l="1020" b="5828"/>
          <a:stretch>
            <a:fillRect/>
          </a:stretch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447178" y="2462169"/>
            <a:ext cx="9363822" cy="1955800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7280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1097280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980</Words>
  <Application>WPS Presentation</Application>
  <PresentationFormat>Custom</PresentationFormat>
  <Paragraphs>54</Paragraphs>
  <Slides>7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25" baseType="lpstr">
      <vt:lpstr>Arial</vt:lpstr>
      <vt:lpstr>SimSun</vt:lpstr>
      <vt:lpstr>Wingdings</vt:lpstr>
      <vt:lpstr>iCiel Cadena</vt:lpstr>
      <vt:lpstr>Yellowtail</vt:lpstr>
      <vt:lpstr>Arial-Rounded</vt:lpstr>
      <vt:lpstr>Times New Roman</vt:lpstr>
      <vt:lpstr>Arial Rounded MT Bold</vt:lpstr>
      <vt:lpstr>iCiel Pony</vt:lpstr>
      <vt:lpstr>#9Slide03 NettoOTLight</vt:lpstr>
      <vt:lpstr>iCiel Crocante</vt:lpstr>
      <vt:lpstr>Calibri</vt:lpstr>
      <vt:lpstr>Microsoft YaHei</vt:lpstr>
      <vt:lpstr>Arial Unicode MS</vt:lpstr>
      <vt:lpstr>Calibri Light</vt:lpstr>
      <vt:lpstr>Times New Roman</vt:lpstr>
      <vt:lpstr>Office Theme</vt:lpstr>
      <vt:lpstr>1_Office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Admin</cp:lastModifiedBy>
  <cp:revision>510</cp:revision>
  <dcterms:created xsi:type="dcterms:W3CDTF">2020-12-08T15:48:00Z</dcterms:created>
  <dcterms:modified xsi:type="dcterms:W3CDTF">2022-10-09T03:47:24Z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19089656A7E14A1A8571098C18C6E530</vt:lpwstr>
  </property>
  <property fmtid="{D5CDD505-2E9C-101B-9397-08002B2CF9AE}" pid="3" name="KSOProductBuildVer">
    <vt:lpwstr>1033-11.2.0.11341</vt:lpwstr>
  </property>
</Properties>
</file>