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4" r:id="rId4"/>
  </p:sldMasterIdLst>
  <p:notesMasterIdLst>
    <p:notesMasterId r:id="rId27"/>
  </p:notesMasterIdLst>
  <p:sldIdLst>
    <p:sldId id="517" r:id="rId5"/>
    <p:sldId id="474" r:id="rId6"/>
    <p:sldId id="497" r:id="rId7"/>
    <p:sldId id="310" r:id="rId8"/>
    <p:sldId id="485" r:id="rId9"/>
    <p:sldId id="260" r:id="rId10"/>
    <p:sldId id="477" r:id="rId11"/>
    <p:sldId id="468" r:id="rId12"/>
    <p:sldId id="498" r:id="rId13"/>
    <p:sldId id="501" r:id="rId14"/>
    <p:sldId id="502" r:id="rId15"/>
    <p:sldId id="500" r:id="rId16"/>
    <p:sldId id="505" r:id="rId17"/>
    <p:sldId id="340" r:id="rId18"/>
    <p:sldId id="506" r:id="rId19"/>
    <p:sldId id="508" r:id="rId20"/>
    <p:sldId id="509" r:id="rId21"/>
    <p:sldId id="510" r:id="rId22"/>
    <p:sldId id="511" r:id="rId23"/>
    <p:sldId id="513" r:id="rId24"/>
    <p:sldId id="515" r:id="rId25"/>
    <p:sldId id="5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07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8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5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1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9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717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775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755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539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106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247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33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817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276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32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592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065953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 TRANG SÁCH MỞ RA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1551709"/>
            <a:ext cx="35883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2254" y="1787529"/>
            <a:ext cx="160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253" y="2882038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2254" y="4101238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983" y="1801995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2617" y="2882037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2617" y="4101238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247965" y="1787530"/>
            <a:ext cx="3877235" cy="2798326"/>
          </a:xfrm>
          <a:prstGeom prst="cloudCallout">
            <a:avLst>
              <a:gd name="adj1" fmla="val -82815"/>
              <a:gd name="adj2" fmla="val 456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898" y="2399781"/>
            <a:ext cx="6085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8" y="799102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65117" y="1271836"/>
            <a:ext cx="570287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34712" y="1871132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519012" y="720810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22552" y="2562696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i="1" dirty="0"/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01338" y="2702079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0044" y="2613854"/>
            <a:ext cx="305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3790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0541" y="3348410"/>
            <a:ext cx="24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981" y="4460447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5256" y="452939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32265" y="561421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82190" y="5637763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24023 0.2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914 0.306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3684 0.359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7956 0.356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5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578104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26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i="1" dirty="0">
                  <a:latin typeface="+mj-lt"/>
                </a:rPr>
                <a:t>Câu 2. Ở khổ thơ thứ hai và thứ ba, bạn nhỏ thấy những gì trong trang sách? 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87" y="2349226"/>
            <a:ext cx="3687751" cy="3849868"/>
          </a:xfrm>
          <a:prstGeom prst="roundRect">
            <a:avLst>
              <a:gd name="adj" fmla="val 18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6145469" y="3047590"/>
            <a:ext cx="6096000" cy="122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khổ thơ thứ 2, bạn nhỏ thấy biển, cánh buồm, rừng, gió.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5469" y="4566035"/>
            <a:ext cx="6096000" cy="122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khổ thơ thứ 3, bạn nhỏ thấy lửa, ao, giấy.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4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3. Theo em, khổ thơ cuối ý nói gì?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9237" y="2655053"/>
            <a:ext cx="6884731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9237" y="3579411"/>
            <a:ext cx="7903022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bay.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9237" y="4503769"/>
            <a:ext cx="7818207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6077" y="4583921"/>
            <a:ext cx="584710" cy="584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2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624571" y="753512"/>
            <a:ext cx="9208710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493" y="71750"/>
            <a:ext cx="876175" cy="914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8736" y="3217759"/>
            <a:ext cx="6884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tiếng cùng vần là: 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dại, đầu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sâu, gì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 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3" y="2179814"/>
            <a:ext cx="3001106" cy="329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328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8" y="715216"/>
            <a:ext cx="9305364" cy="438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09516" y="1742119"/>
            <a:ext cx="6864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đọc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lại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6" y="0"/>
            <a:ext cx="12256766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303" y="1300725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" y="238944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53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86524" y="3208723"/>
            <a:ext cx="688473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1" y="2246577"/>
            <a:ext cx="2980123" cy="3700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0" y="0"/>
            <a:ext cx="12160125" cy="685800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615275" y="640683"/>
            <a:ext cx="9996306" cy="1475319"/>
            <a:chOff x="156834" y="1993081"/>
            <a:chExt cx="220795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353545" y="2501857"/>
              <a:ext cx="2011239" cy="92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6" y="512218"/>
            <a:ext cx="1523365" cy="1489075"/>
          </a:xfrm>
          <a:prstGeom prst="rect">
            <a:avLst/>
          </a:prstGeom>
        </p:spPr>
      </p:pic>
      <p:pic>
        <p:nvPicPr>
          <p:cNvPr id="31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6" y="3469"/>
            <a:ext cx="1796415" cy="17583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3669903" y="3472154"/>
            <a:ext cx="76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450" y="1282993"/>
            <a:ext cx="5547841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95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817" y="600653"/>
            <a:ext cx="575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Củng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cố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48" y="2309302"/>
            <a:ext cx="74675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247" y="250257"/>
            <a:ext cx="4931158" cy="1421789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hát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bút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yêu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71" y="2477871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55" y="859064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3165" y="1030318"/>
            <a:ext cx="5538812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29019" y="1527532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5">
            <a:extLst>
              <a:ext uri="{FF2B5EF4-FFF2-40B4-BE49-F238E27FC236}">
                <a16:creationId xmlns:a16="http://schemas.microsoft.com/office/drawing/2014/main" xmlns="" id="{278C08CB-67BD-483C-A48C-F498561DCEB6}"/>
              </a:ext>
            </a:extLst>
          </p:cNvPr>
          <p:cNvGrpSpPr/>
          <p:nvPr/>
        </p:nvGrpSpPr>
        <p:grpSpPr>
          <a:xfrm>
            <a:off x="1213453" y="92720"/>
            <a:ext cx="10860247" cy="1493486"/>
            <a:chOff x="2470108" y="2002067"/>
            <a:chExt cx="8766330" cy="1008883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xmlns="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xmlns="" id="{BF909960-8CBD-47FE-BE43-514C00E744FB}"/>
                </a:ext>
              </a:extLst>
            </p:cNvPr>
            <p:cNvSpPr txBox="1"/>
            <p:nvPr/>
          </p:nvSpPr>
          <p:spPr>
            <a:xfrm>
              <a:off x="2751394" y="2116938"/>
              <a:ext cx="8485044" cy="89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endParaRPr kumimoji="0" lang="en-US" altLang="zh-CN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zh-CN" sz="40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54506" y="240305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xmlns="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304422" y="27333"/>
            <a:ext cx="922531" cy="115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57" y="2420683"/>
            <a:ext cx="5242560" cy="37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97503" y="958327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5" y="1032189"/>
            <a:ext cx="8825344" cy="555154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868680" y="1043839"/>
            <a:ext cx="2359579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mẫu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2328466" y="926462"/>
            <a:ext cx="5090321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6775155" y="1007895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5343432" y="10169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C217F34-5280-433D-A5A5-7548CA71C8D1}"/>
              </a:ext>
            </a:extLst>
          </p:cNvPr>
          <p:cNvCxnSpPr/>
          <p:nvPr/>
        </p:nvCxnSpPr>
        <p:spPr>
          <a:xfrm flipH="1">
            <a:off x="5533354" y="14713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DEA0FA0-FC1D-4CD5-8873-750A020CF7B4}"/>
              </a:ext>
            </a:extLst>
          </p:cNvPr>
          <p:cNvCxnSpPr/>
          <p:nvPr/>
        </p:nvCxnSpPr>
        <p:spPr>
          <a:xfrm flipH="1">
            <a:off x="4790637" y="19382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C1A6F11-BD8D-4933-BDAA-86A5D31EE1BB}"/>
              </a:ext>
            </a:extLst>
          </p:cNvPr>
          <p:cNvCxnSpPr/>
          <p:nvPr/>
        </p:nvCxnSpPr>
        <p:spPr>
          <a:xfrm flipH="1">
            <a:off x="5451216" y="247583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6FA372A-25DF-4673-85E7-30EAAD2BC32C}"/>
              </a:ext>
            </a:extLst>
          </p:cNvPr>
          <p:cNvCxnSpPr/>
          <p:nvPr/>
        </p:nvCxnSpPr>
        <p:spPr>
          <a:xfrm flipH="1">
            <a:off x="4964996" y="29159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17447FD-EBB7-44F3-97D3-6D3770E97E47}"/>
              </a:ext>
            </a:extLst>
          </p:cNvPr>
          <p:cNvCxnSpPr/>
          <p:nvPr/>
        </p:nvCxnSpPr>
        <p:spPr>
          <a:xfrm flipH="1">
            <a:off x="5635750" y="34229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19CEC2-4311-437A-AE83-65D6B73DD5F9}"/>
              </a:ext>
            </a:extLst>
          </p:cNvPr>
          <p:cNvCxnSpPr/>
          <p:nvPr/>
        </p:nvCxnSpPr>
        <p:spPr>
          <a:xfrm flipH="1">
            <a:off x="5545328" y="34053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5248F5-3096-4A5B-8CD0-FC045C870947}"/>
              </a:ext>
            </a:extLst>
          </p:cNvPr>
          <p:cNvCxnSpPr/>
          <p:nvPr/>
        </p:nvCxnSpPr>
        <p:spPr>
          <a:xfrm flipH="1">
            <a:off x="5975669" y="435129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829FA84-415F-43CC-AE59-12CBDE88312C}"/>
              </a:ext>
            </a:extLst>
          </p:cNvPr>
          <p:cNvCxnSpPr/>
          <p:nvPr/>
        </p:nvCxnSpPr>
        <p:spPr>
          <a:xfrm flipH="1">
            <a:off x="6220659" y="47913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7AA5BF-EDBE-4F33-87FD-5F4BBA78276A}"/>
              </a:ext>
            </a:extLst>
          </p:cNvPr>
          <p:cNvCxnSpPr/>
          <p:nvPr/>
        </p:nvCxnSpPr>
        <p:spPr>
          <a:xfrm flipH="1">
            <a:off x="6012680" y="5275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56D33B4-CECA-40FC-9332-9B9125E69705}"/>
              </a:ext>
            </a:extLst>
          </p:cNvPr>
          <p:cNvCxnSpPr/>
          <p:nvPr/>
        </p:nvCxnSpPr>
        <p:spPr>
          <a:xfrm flipH="1">
            <a:off x="5187423" y="56894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5FB7956-6E69-460C-812F-07149ED21583}"/>
              </a:ext>
            </a:extLst>
          </p:cNvPr>
          <p:cNvCxnSpPr/>
          <p:nvPr/>
        </p:nvCxnSpPr>
        <p:spPr>
          <a:xfrm flipH="1">
            <a:off x="5253300" y="56967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A827A7-26DA-4B9B-84E8-FF3A4CA25562}"/>
              </a:ext>
            </a:extLst>
          </p:cNvPr>
          <p:cNvCxnSpPr/>
          <p:nvPr/>
        </p:nvCxnSpPr>
        <p:spPr>
          <a:xfrm flipH="1">
            <a:off x="9984079" y="11107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69FD04C-0337-43F2-A448-D1920D16E9E4}"/>
              </a:ext>
            </a:extLst>
          </p:cNvPr>
          <p:cNvCxnSpPr/>
          <p:nvPr/>
        </p:nvCxnSpPr>
        <p:spPr>
          <a:xfrm flipH="1">
            <a:off x="10295276" y="1544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F7ECF74-C224-4601-8DD8-F3DC732803C9}"/>
              </a:ext>
            </a:extLst>
          </p:cNvPr>
          <p:cNvCxnSpPr/>
          <p:nvPr/>
        </p:nvCxnSpPr>
        <p:spPr>
          <a:xfrm flipH="1">
            <a:off x="9733511" y="20357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9133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027626" y="25136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704719" y="35383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745485" y="39112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785763" y="44001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868697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941831" y="483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241038" y="1003690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2573301" y="967885"/>
            <a:ext cx="4034323" cy="703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Khoảng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xích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Bắt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cỏ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dại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Thứ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endParaRPr lang="en-US" sz="2400" dirty="0" smtClean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nữa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trẻ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cùng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dirty="0" smtClean="0">
                <a:solidFill>
                  <a:schemeClr val="accent5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schemeClr val="accent5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buồm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rừng</a:t>
            </a:r>
            <a:endParaRPr lang="en-US" sz="2400" dirty="0" smtClean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7317233" y="1000560"/>
            <a:ext cx="4178595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940" y="682015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07530" y="397534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77945" y="771998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3869" y="3153392"/>
            <a:ext cx="4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88076" y="1083124"/>
            <a:ext cx="2034466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653</Words>
  <Application>Microsoft Office PowerPoint</Application>
  <PresentationFormat>Widescreen</PresentationFormat>
  <Paragraphs>140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Microsoft YaHei</vt:lpstr>
      <vt:lpstr>宋体</vt:lpstr>
      <vt:lpstr>Arial</vt:lpstr>
      <vt:lpstr>Arial-Rounded</vt:lpstr>
      <vt:lpstr>Calibri</vt:lpstr>
      <vt:lpstr>Calibri Light</vt:lpstr>
      <vt:lpstr>Catamaran</vt:lpstr>
      <vt:lpstr>Comfortaa</vt:lpstr>
      <vt:lpstr>Franklin Gothic Book</vt:lpstr>
      <vt:lpstr>HP001 5H</vt:lpstr>
      <vt:lpstr>Roboto Slab Regular</vt:lpstr>
      <vt:lpstr>Times New Roman</vt:lpstr>
      <vt:lpstr>Verdana</vt:lpstr>
      <vt:lpstr>Vibur</vt:lpstr>
      <vt:lpstr>等线</vt:lpstr>
      <vt:lpstr>2_Office Theme</vt:lpstr>
      <vt:lpstr>Default Design</vt:lpstr>
      <vt:lpstr>3_Office Theme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 account</cp:lastModifiedBy>
  <cp:revision>42</cp:revision>
  <dcterms:created xsi:type="dcterms:W3CDTF">2021-05-21T10:43:38Z</dcterms:created>
  <dcterms:modified xsi:type="dcterms:W3CDTF">2022-10-12T09:08:01Z</dcterms:modified>
</cp:coreProperties>
</file>