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7" r:id="rId3"/>
    <p:sldId id="337" r:id="rId5"/>
    <p:sldId id="338" r:id="rId6"/>
    <p:sldId id="347" r:id="rId7"/>
    <p:sldId id="348" r:id="rId8"/>
    <p:sldId id="349" r:id="rId9"/>
    <p:sldId id="350" r:id="rId10"/>
    <p:sldId id="351" r:id="rId11"/>
    <p:sldId id="353" r:id="rId12"/>
    <p:sldId id="354" r:id="rId13"/>
    <p:sldId id="352" r:id="rId14"/>
    <p:sldId id="343" r:id="rId15"/>
  </p:sldIdLst>
  <p:sldSz cx="12195175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1" autoAdjust="0"/>
    <p:restoredTop sz="90747" autoAdjust="0"/>
  </p:normalViewPr>
  <p:slideViewPr>
    <p:cSldViewPr showGuides="1">
      <p:cViewPr varScale="1">
        <p:scale>
          <a:sx n="61" d="100"/>
          <a:sy n="61" d="100"/>
        </p:scale>
        <p:origin x="820" y="5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BS: GV </a:t>
            </a:r>
            <a:r>
              <a:rPr lang="en-US" altLang="zh-CN" baseline="0" dirty="0" err="1"/>
              <a:t>che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mèo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hdphoto" Target="../media/image45.wdp"/><Relationship Id="rId4" Type="http://schemas.openxmlformats.org/officeDocument/2006/relationships/image" Target="../media/image44.png"/><Relationship Id="rId3" Type="http://schemas.openxmlformats.org/officeDocument/2006/relationships/tags" Target="../tags/tag6.xml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46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9.png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microsoft.com/office/2007/relationships/hdphoto" Target="../media/image27.wdp"/><Relationship Id="rId5" Type="http://schemas.openxmlformats.org/officeDocument/2006/relationships/image" Target="../media/image26.png"/><Relationship Id="rId4" Type="http://schemas.microsoft.com/office/2007/relationships/hdphoto" Target="../media/image25.wdp"/><Relationship Id="rId3" Type="http://schemas.openxmlformats.org/officeDocument/2006/relationships/image" Target="../media/image24.png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microsoft.com/office/2007/relationships/hdphoto" Target="../media/image29.wdp"/><Relationship Id="rId7" Type="http://schemas.openxmlformats.org/officeDocument/2006/relationships/image" Target="../media/image28.png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23.wdp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3.xml"/><Relationship Id="rId10" Type="http://schemas.microsoft.com/office/2007/relationships/hdphoto" Target="../media/image31.wdp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.xml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7.png"/><Relationship Id="rId6" Type="http://schemas.microsoft.com/office/2007/relationships/hdphoto" Target="../media/image36.wdp"/><Relationship Id="rId5" Type="http://schemas.openxmlformats.org/officeDocument/2006/relationships/image" Target="../media/image35.png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43.wdp"/><Relationship Id="rId8" Type="http://schemas.openxmlformats.org/officeDocument/2006/relationships/image" Target="../media/image42.png"/><Relationship Id="rId7" Type="http://schemas.microsoft.com/office/2007/relationships/hdphoto" Target="../media/image41.wdp"/><Relationship Id="rId6" Type="http://schemas.openxmlformats.org/officeDocument/2006/relationships/image" Target="../media/image40.png"/><Relationship Id="rId5" Type="http://schemas.microsoft.com/office/2007/relationships/hdphoto" Target="../media/image33.wdp"/><Relationship Id="rId4" Type="http://schemas.openxmlformats.org/officeDocument/2006/relationships/image" Target="../media/image32.png"/><Relationship Id="rId3" Type="http://schemas.openxmlformats.org/officeDocument/2006/relationships/tags" Target="../tags/tag4.xml"/><Relationship Id="rId2" Type="http://schemas.microsoft.com/office/2007/relationships/hdphoto" Target="../media/image39.wdp"/><Relationship Id="rId12" Type="http://schemas.openxmlformats.org/officeDocument/2006/relationships/slideLayout" Target="../slideLayouts/slideLayout3.xml"/><Relationship Id="rId11" Type="http://schemas.microsoft.com/office/2007/relationships/hdphoto" Target="../media/image45.wdp"/><Relationship Id="rId10" Type="http://schemas.openxmlformats.org/officeDocument/2006/relationships/image" Target="../media/image44.png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microsoft.com/office/2007/relationships/hdphoto" Target="../media/image43.wdp"/><Relationship Id="rId6" Type="http://schemas.openxmlformats.org/officeDocument/2006/relationships/image" Target="../media/image42.png"/><Relationship Id="rId5" Type="http://schemas.microsoft.com/office/2007/relationships/hdphoto" Target="../media/image41.wdp"/><Relationship Id="rId4" Type="http://schemas.openxmlformats.org/officeDocument/2006/relationships/image" Target="../media/image40.png"/><Relationship Id="rId3" Type="http://schemas.openxmlformats.org/officeDocument/2006/relationships/tags" Target="../tags/tag5.xml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8333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5258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3065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88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360" y="-587130"/>
            <a:ext cx="812800" cy="8128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9144" y="225511"/>
            <a:ext cx="937656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4221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8105" y="3429680"/>
            <a:ext cx="8356828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pc="600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BẢNG CỘNG (QUA 10)</a:t>
            </a:r>
            <a:endParaRPr lang="vi-VN" altLang="en-US" sz="4000" b="1" spc="600" dirty="0" smtClean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/>
          <p:cNvSpPr/>
          <p:nvPr>
            <p:custDataLst>
              <p:tags r:id="rId3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99" y="348101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 l="1020" b="5828"/>
          <a:stretch>
            <a:fillRect/>
          </a:stretch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7"/>
          <p:cNvSpPr txBox="1"/>
          <p:nvPr/>
        </p:nvSpPr>
        <p:spPr>
          <a:xfrm>
            <a:off x="2424821" y="1124811"/>
            <a:ext cx="75209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ĐỘNG 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CỦNG CỐ - TIẾP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NỐI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ctr"/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/>
          <p:cNvSpPr txBox="1"/>
          <p:nvPr/>
        </p:nvSpPr>
        <p:spPr>
          <a:xfrm>
            <a:off x="5778741" y="2361029"/>
            <a:ext cx="177736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1203" y="1052736"/>
            <a:ext cx="85689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vi-VN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(qua 10)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7181" y="1988840"/>
            <a:ext cx="26289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>
            <a:fillRect/>
          </a:stretch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>
            <a:fillRect/>
          </a:stretch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>
            <a:fillRect/>
          </a:stretch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/>
                <a:gridCol w="2088231"/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>
            <a:fillRect/>
          </a:stretch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>
            <a:fillRect/>
          </a:stretch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/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/>
          <p:cNvSpPr/>
          <p:nvPr>
            <p:custDataLst>
              <p:tags r:id="rId3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+ 3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>
            <a:fillRect/>
          </a:stretch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H_Other_2"/>
          <p:cNvSpPr/>
          <p:nvPr>
            <p:custDataLst>
              <p:tags r:id="rId2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>
            <a:fillRect/>
          </a:stretch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>
            <a:fillRect/>
          </a:stretch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/>
          <p:cNvSpPr/>
          <p:nvPr>
            <p:custDataLst>
              <p:tags r:id="rId3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/>
          <p:cNvSpPr/>
          <p:nvPr>
            <p:custDataLst>
              <p:tags r:id="rId3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09155" y="2578545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WPS Presentation</Application>
  <PresentationFormat>Custom</PresentationFormat>
  <Paragraphs>185</Paragraphs>
  <Slides>12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SimSun</vt:lpstr>
      <vt:lpstr>Wingdings</vt:lpstr>
      <vt:lpstr>iCiel Cadena</vt:lpstr>
      <vt:lpstr>Yellowtail</vt:lpstr>
      <vt:lpstr>思源黑体 CN Bold</vt:lpstr>
      <vt:lpstr>iCiel Crocante</vt:lpstr>
      <vt:lpstr>UTM Zebrawood</vt:lpstr>
      <vt:lpstr>Segoe Print</vt:lpstr>
      <vt:lpstr>Microsoft YaHei</vt:lpstr>
      <vt:lpstr>Rockstone</vt:lpstr>
      <vt:lpstr>#9Slide03 NettoOTLight</vt:lpstr>
      <vt:lpstr>Arial Unicode MS</vt:lpstr>
      <vt:lpstr>Calibri</vt:lpstr>
      <vt:lpstr>Times New Roman</vt:lpstr>
      <vt:lpstr>Arial-Rounded</vt:lpstr>
      <vt:lpstr>Calibri Light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117</cp:revision>
  <dcterms:created xsi:type="dcterms:W3CDTF">2015-10-14T02:42:00Z</dcterms:created>
  <dcterms:modified xsi:type="dcterms:W3CDTF">2022-09-27T02:04:03Z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DF207F3C8B5D4A47ACDE7E6C305F9351</vt:lpwstr>
  </property>
  <property fmtid="{D5CDD505-2E9C-101B-9397-08002B2CF9AE}" pid="3" name="KSOProductBuildVer">
    <vt:lpwstr>1033-11.2.0.11341</vt:lpwstr>
  </property>
</Properties>
</file>