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95" r:id="rId4"/>
    <p:sldId id="262" r:id="rId6"/>
    <p:sldId id="267" r:id="rId7"/>
    <p:sldId id="268" r:id="rId8"/>
    <p:sldId id="271" r:id="rId9"/>
    <p:sldId id="272" r:id="rId10"/>
    <p:sldId id="285" r:id="rId11"/>
    <p:sldId id="288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8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audio1.wav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4149" y="1998114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8245" y="2888660"/>
            <a:ext cx="9065953" cy="184658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 HÀNH VÀ TRẢI NGHIỆM VỚI CÁC ĐƠN VỊ KI-LÔ-GAM, LÍT 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( TIẾT </a:t>
            </a: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)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25750" y="927735"/>
            <a:ext cx="8202930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17:</a:t>
            </a: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và trải nghiệm với các  đơn vị ki-lô-gam, lít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61595"/>
            <a:ext cx="227711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95" y="154305"/>
            <a:ext cx="9806305" cy="4652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305" y="4977130"/>
            <a:ext cx="7999730" cy="167132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592570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7962265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25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9351645" y="6136640"/>
            <a:ext cx="577850" cy="344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23</a:t>
            </a:r>
            <a:endParaRPr lang="en-US" sz="2800"/>
          </a:p>
        </p:txBody>
      </p:sp>
      <p:sp>
        <p:nvSpPr>
          <p:cNvPr id="14" name="Cloud Callout 13"/>
          <p:cNvSpPr/>
          <p:nvPr/>
        </p:nvSpPr>
        <p:spPr>
          <a:xfrm>
            <a:off x="0" y="1416050"/>
            <a:ext cx="3083560" cy="32353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b. Bạn nào cân nặng nhất, bạn nào cân nhẹ nhất?</a:t>
            </a:r>
            <a:endParaRPr lang="en-US" sz="2800"/>
          </a:p>
        </p:txBody>
      </p:sp>
      <p:sp>
        <p:nvSpPr>
          <p:cNvPr id="15" name="Cloud Callout 14"/>
          <p:cNvSpPr/>
          <p:nvPr/>
        </p:nvSpPr>
        <p:spPr>
          <a:xfrm>
            <a:off x="127000" y="1543050"/>
            <a:ext cx="3083560" cy="32353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Nam cân nặng nhất, Rô-bốt cân nhẹ nhất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80770" y="846455"/>
            <a:ext cx="9867900" cy="5165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400810" y="280035"/>
            <a:ext cx="9390380" cy="44399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42515" y="4980305"/>
            <a:ext cx="7262495" cy="148082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Bình nước của Việt nhiều hơn của Mai và nhiều hơn số cốc là:</a:t>
            </a:r>
            <a:endParaRPr lang="en-US" sz="2800"/>
          </a:p>
          <a:p>
            <a:pPr algn="ctr"/>
            <a:r>
              <a:rPr lang="en-US" sz="2800"/>
              <a:t>8 - 7 = 1 (cốc)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604010" y="244475"/>
            <a:ext cx="8984615" cy="2540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91945" y="3215640"/>
            <a:ext cx="84493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Lượng nước ở cả hai bình bằng bao nhiêu cốc?</a:t>
            </a:r>
            <a:endParaRPr lang="en-US" sz="3200"/>
          </a:p>
          <a:p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2210435" y="3854450"/>
            <a:ext cx="7099935" cy="1125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ym typeface="+mn-ea"/>
              </a:rPr>
              <a:t>Lượng nước ở cả 2 bình bằng số cốc là:</a:t>
            </a:r>
            <a:endParaRPr lang="en-US" sz="2800">
              <a:sym typeface="+mn-ea"/>
            </a:endParaRPr>
          </a:p>
          <a:p>
            <a:pPr algn="ctr"/>
            <a:r>
              <a:rPr lang="en-US" sz="2800"/>
              <a:t>9 + 7 = 16 (cốc)</a:t>
            </a:r>
            <a:endParaRPr lang="en-US" sz="2800"/>
          </a:p>
        </p:txBody>
      </p:sp>
      <p:sp>
        <p:nvSpPr>
          <p:cNvPr id="9" name="Text Box 8"/>
          <p:cNvSpPr txBox="1"/>
          <p:nvPr/>
        </p:nvSpPr>
        <p:spPr>
          <a:xfrm>
            <a:off x="1675130" y="5082540"/>
            <a:ext cx="100615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Lượng nước ở bình nào ít hơn và ít hơn bao nhiêu cốc</a:t>
            </a:r>
            <a:endParaRPr lang="en-US" sz="3200"/>
          </a:p>
          <a:p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2211070" y="5732145"/>
            <a:ext cx="7281545" cy="1125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ym typeface="+mn-ea"/>
              </a:rPr>
              <a:t>Lượng nước ở bình B ít hơn và ít hơn số cốc là:</a:t>
            </a:r>
            <a:endParaRPr lang="en-US" sz="2800">
              <a:sym typeface="+mn-ea"/>
            </a:endParaRPr>
          </a:p>
          <a:p>
            <a:pPr algn="ctr"/>
            <a:r>
              <a:rPr lang="en-US" sz="2800"/>
              <a:t>9 - 7 = 2 (cốc)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9" grpId="0"/>
      <p:bldP spid="9" grpId="1"/>
      <p:bldP spid="10" grpId="0" bldLvl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Cả hai x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25575" y="393700"/>
            <a:ext cx="9602470" cy="421576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84525" y="4858385"/>
            <a:ext cx="6582410" cy="15925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Cả hai xô có số lít nước là:</a:t>
            </a:r>
            <a:endParaRPr lang="en-US" sz="3600"/>
          </a:p>
          <a:p>
            <a:pPr algn="ctr"/>
            <a:r>
              <a:rPr lang="en-US" sz="3600"/>
              <a:t>3 + 5 = 8 (l)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9" y="154228"/>
            <a:ext cx="12192000" cy="6703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1361" y="59528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vi-VN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</a:rPr>
              <a:t>ngày 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5</a:t>
            </a:r>
            <a:r>
              <a:rPr lang="vi-VN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– 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lang="vi-VN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- 2021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165" y="1113910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18" y="1671175"/>
            <a:ext cx="6951785" cy="1200331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   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vị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914400"/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  <a:p>
            <a:pPr defTabSz="914400"/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7849" y="218118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k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lô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-gam,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lít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(</a:t>
            </a:r>
            <a:r>
              <a:rPr lang="en-US" sz="2400" b="1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tiết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2)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507" y="3224063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Bài 5: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578" y="4315888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Cả hai xô có số lít nước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: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2035" y="4678689"/>
            <a:ext cx="6951785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40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8500" y="5307324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Đáp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số</a:t>
            </a:r>
            <a:r>
              <a:rPr lang="en-US" sz="24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: 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… 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l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2038" y="481837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3   +    5   = 8</a:t>
            </a:r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 (l)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01435" y="5320856"/>
            <a:ext cx="50403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</a:rPr>
              <a:t>8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8501" y="3765142"/>
            <a:ext cx="6951785" cy="461667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defTabSz="914400"/>
            <a:r>
              <a:rPr lang="en-US" sz="2400" b="1" smtClean="0">
                <a:solidFill>
                  <a:prstClr val="white"/>
                </a:solidFill>
                <a:latin typeface="HP001 4 hàng" panose="020B0603050302020204" pitchFamily="34" charset="0"/>
              </a:rPr>
              <a:t>Bài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giải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WPS Presentation</Application>
  <PresentationFormat>Widescreen</PresentationFormat>
  <Paragraphs>70</Paragraphs>
  <Slides>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字魂17号-萌趣果冻体</vt:lpstr>
      <vt:lpstr>#9Slide03 NettoOTLight</vt:lpstr>
      <vt:lpstr>Times New Roman</vt:lpstr>
      <vt:lpstr>等线</vt:lpstr>
      <vt:lpstr>等线</vt:lpstr>
      <vt:lpstr>汉仪小麦体简</vt:lpstr>
      <vt:lpstr>Microsoft YaHei</vt:lpstr>
      <vt:lpstr>HP001 4 hàng</vt:lpstr>
      <vt:lpstr>Arial Unicode MS</vt:lpstr>
      <vt:lpstr>2_Office Theme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Cả hai x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7</cp:revision>
  <dcterms:created xsi:type="dcterms:W3CDTF">2021-05-10T04:55:00Z</dcterms:created>
  <dcterms:modified xsi:type="dcterms:W3CDTF">2022-10-30T02:11:37Z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FFA4EB6A408E4E85883DAC5496F2F634</vt:lpwstr>
  </property>
</Properties>
</file>